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5" r:id="rId2"/>
    <p:sldMasterId id="2147483653" r:id="rId3"/>
    <p:sldMasterId id="2147483713" r:id="rId4"/>
    <p:sldMasterId id="2147483718" r:id="rId5"/>
    <p:sldMasterId id="2147483764" r:id="rId6"/>
  </p:sldMasterIdLst>
  <p:notesMasterIdLst>
    <p:notesMasterId r:id="rId23"/>
  </p:notesMasterIdLst>
  <p:handoutMasterIdLst>
    <p:handoutMasterId r:id="rId24"/>
  </p:handoutMasterIdLst>
  <p:sldIdLst>
    <p:sldId id="256" r:id="rId7"/>
    <p:sldId id="259" r:id="rId8"/>
    <p:sldId id="435" r:id="rId9"/>
    <p:sldId id="443" r:id="rId10"/>
    <p:sldId id="442" r:id="rId11"/>
    <p:sldId id="441" r:id="rId12"/>
    <p:sldId id="448" r:id="rId13"/>
    <p:sldId id="359" r:id="rId14"/>
    <p:sldId id="450" r:id="rId15"/>
    <p:sldId id="446" r:id="rId16"/>
    <p:sldId id="333" r:id="rId17"/>
    <p:sldId id="305" r:id="rId18"/>
    <p:sldId id="434" r:id="rId19"/>
    <p:sldId id="439" r:id="rId20"/>
    <p:sldId id="312" r:id="rId21"/>
    <p:sldId id="306" r:id="rId22"/>
  </p:sldIdLst>
  <p:sldSz cx="9144000" cy="6858000" type="screen4x3"/>
  <p:notesSz cx="6875463" cy="9320213"/>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414" userDrawn="1">
          <p15:clr>
            <a:srgbClr val="A4A3A4"/>
          </p15:clr>
        </p15:guide>
        <p15:guide id="2" pos="25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ny Crawley" initials="TC" lastIdx="34" clrIdx="0">
    <p:extLst>
      <p:ext uri="{19B8F6BF-5375-455C-9EA6-DF929625EA0E}">
        <p15:presenceInfo xmlns:p15="http://schemas.microsoft.com/office/powerpoint/2012/main" userId="S-1-5-21-62873138-147417396-2091147243-32479" providerId="AD"/>
      </p:ext>
    </p:extLst>
  </p:cmAuthor>
  <p:cmAuthor id="2" name="Stephen Sellers" initials="SS" lastIdx="12" clrIdx="1">
    <p:extLst>
      <p:ext uri="{19B8F6BF-5375-455C-9EA6-DF929625EA0E}">
        <p15:presenceInfo xmlns:p15="http://schemas.microsoft.com/office/powerpoint/2012/main" userId="f7999b0770586428" providerId="Windows Live"/>
      </p:ext>
    </p:extLst>
  </p:cmAuthor>
  <p:cmAuthor id="3" name="Julie Sharp" initials="JS" lastIdx="6" clrIdx="2">
    <p:extLst>
      <p:ext uri="{19B8F6BF-5375-455C-9EA6-DF929625EA0E}">
        <p15:presenceInfo xmlns:p15="http://schemas.microsoft.com/office/powerpoint/2012/main" userId="S::Julie.Sharp@psaa.co.uk::6adb59ff-2ac8-4ec6-9196-02272f038f45" providerId="AD"/>
      </p:ext>
    </p:extLst>
  </p:cmAuthor>
  <p:cmAuthor id="4" name="Andrew Chappell" initials="AC" lastIdx="6" clrIdx="3">
    <p:extLst>
      <p:ext uri="{19B8F6BF-5375-455C-9EA6-DF929625EA0E}">
        <p15:presenceInfo xmlns:p15="http://schemas.microsoft.com/office/powerpoint/2012/main" userId="S::andrew.chappell@psaa.co.uk::6e2e8cc9-f239-4a50-8dc9-5f74c05a60ba" providerId="AD"/>
      </p:ext>
    </p:extLst>
  </p:cmAuthor>
  <p:cmAuthor id="5" name="Tony Crawley" initials="TC [2]" lastIdx="10" clrIdx="4">
    <p:extLst>
      <p:ext uri="{19B8F6BF-5375-455C-9EA6-DF929625EA0E}">
        <p15:presenceInfo xmlns:p15="http://schemas.microsoft.com/office/powerpoint/2012/main" userId="S::Tony.Crawley@psaa.co.uk::cc111719-5344-4222-bcb9-8b939d56866b" providerId="AD"/>
      </p:ext>
    </p:extLst>
  </p:cmAuthor>
  <p:cmAuthor id="6" name="Julie Schofield" initials="JS" lastIdx="1" clrIdx="5">
    <p:extLst>
      <p:ext uri="{19B8F6BF-5375-455C-9EA6-DF929625EA0E}">
        <p15:presenceInfo xmlns:p15="http://schemas.microsoft.com/office/powerpoint/2012/main" userId="S::Julie.Brown@psaa.co.uk::7abbf0c1-30e9-466f-9a2a-7b8ba419ca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995"/>
    <a:srgbClr val="000000"/>
    <a:srgbClr val="006633"/>
    <a:srgbClr val="00FF00"/>
    <a:srgbClr val="8CD600"/>
    <a:srgbClr val="40516F"/>
    <a:srgbClr val="F5D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29" autoAdjust="0"/>
    <p:restoredTop sz="93792" autoAdjust="0"/>
  </p:normalViewPr>
  <p:slideViewPr>
    <p:cSldViewPr snapToGrid="0" snapToObjects="1">
      <p:cViewPr varScale="1">
        <p:scale>
          <a:sx n="80" d="100"/>
          <a:sy n="80" d="100"/>
        </p:scale>
        <p:origin x="916" y="44"/>
      </p:cViewPr>
      <p:guideLst>
        <p:guide orient="horz" pos="414"/>
        <p:guide pos="25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2.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79367" cy="466011"/>
          </a:xfrm>
          <a:prstGeom prst="rect">
            <a:avLst/>
          </a:prstGeom>
        </p:spPr>
        <p:txBody>
          <a:bodyPr vert="horz" lIns="92103" tIns="46051" rIns="92103" bIns="46051"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94508" y="2"/>
            <a:ext cx="2979367" cy="466011"/>
          </a:xfrm>
          <a:prstGeom prst="rect">
            <a:avLst/>
          </a:prstGeom>
        </p:spPr>
        <p:txBody>
          <a:bodyPr vert="horz" wrap="square" lIns="92103" tIns="46051" rIns="92103" bIns="46051" numCol="1" anchor="t" anchorCtr="0" compatLnSpc="1">
            <a:prstTxWarp prst="textNoShape">
              <a:avLst/>
            </a:prstTxWarp>
          </a:bodyPr>
          <a:lstStyle>
            <a:lvl1pPr algn="r">
              <a:defRPr sz="1200">
                <a:latin typeface="Calibri" pitchFamily="34" charset="0"/>
              </a:defRPr>
            </a:lvl1pPr>
          </a:lstStyle>
          <a:p>
            <a:fld id="{88267610-D8CF-4FD6-80CD-496EEE9B96D8}" type="datetime1">
              <a:rPr lang="en-US"/>
              <a:pPr/>
              <a:t>11/24/2021</a:t>
            </a:fld>
            <a:endParaRPr lang="en-US" dirty="0"/>
          </a:p>
        </p:txBody>
      </p:sp>
      <p:sp>
        <p:nvSpPr>
          <p:cNvPr id="4" name="Footer Placeholder 3"/>
          <p:cNvSpPr>
            <a:spLocks noGrp="1"/>
          </p:cNvSpPr>
          <p:nvPr>
            <p:ph type="ftr" sz="quarter" idx="2"/>
          </p:nvPr>
        </p:nvSpPr>
        <p:spPr>
          <a:xfrm>
            <a:off x="4" y="8852586"/>
            <a:ext cx="2979367" cy="466011"/>
          </a:xfrm>
          <a:prstGeom prst="rect">
            <a:avLst/>
          </a:prstGeom>
        </p:spPr>
        <p:txBody>
          <a:bodyPr vert="horz" lIns="92103" tIns="46051" rIns="92103" bIns="46051"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94508" y="8852586"/>
            <a:ext cx="2979367" cy="466011"/>
          </a:xfrm>
          <a:prstGeom prst="rect">
            <a:avLst/>
          </a:prstGeom>
        </p:spPr>
        <p:txBody>
          <a:bodyPr vert="horz" wrap="square" lIns="92103" tIns="46051" rIns="92103" bIns="46051" numCol="1" anchor="b" anchorCtr="0" compatLnSpc="1">
            <a:prstTxWarp prst="textNoShape">
              <a:avLst/>
            </a:prstTxWarp>
          </a:bodyPr>
          <a:lstStyle>
            <a:lvl1pPr algn="r">
              <a:defRPr sz="1200">
                <a:latin typeface="Calibri" pitchFamily="34" charset="0"/>
              </a:defRPr>
            </a:lvl1pPr>
          </a:lstStyle>
          <a:p>
            <a:fld id="{4FC2B2FB-09AE-462E-BBD1-FA60DB53383F}" type="slidenum">
              <a:rPr lang="en-US"/>
              <a:pPr/>
              <a:t>‹#›</a:t>
            </a:fld>
            <a:endParaRPr lang="en-US" dirty="0"/>
          </a:p>
        </p:txBody>
      </p:sp>
    </p:spTree>
    <p:extLst>
      <p:ext uri="{BB962C8B-B14F-4D97-AF65-F5344CB8AC3E}">
        <p14:creationId xmlns:p14="http://schemas.microsoft.com/office/powerpoint/2010/main" val="8202957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79367" cy="466011"/>
          </a:xfrm>
          <a:prstGeom prst="rect">
            <a:avLst/>
          </a:prstGeom>
        </p:spPr>
        <p:txBody>
          <a:bodyPr vert="horz" lIns="92103" tIns="46051" rIns="92103" bIns="46051"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94508" y="2"/>
            <a:ext cx="2979367" cy="466011"/>
          </a:xfrm>
          <a:prstGeom prst="rect">
            <a:avLst/>
          </a:prstGeom>
        </p:spPr>
        <p:txBody>
          <a:bodyPr vert="horz" wrap="square" lIns="92103" tIns="46051" rIns="92103" bIns="46051" numCol="1" anchor="t" anchorCtr="0" compatLnSpc="1">
            <a:prstTxWarp prst="textNoShape">
              <a:avLst/>
            </a:prstTxWarp>
          </a:bodyPr>
          <a:lstStyle>
            <a:lvl1pPr algn="r">
              <a:defRPr sz="1200">
                <a:latin typeface="Calibri" pitchFamily="34" charset="0"/>
              </a:defRPr>
            </a:lvl1pPr>
          </a:lstStyle>
          <a:p>
            <a:fld id="{648D549A-BC12-4ED3-86AD-D12F9808225D}" type="datetime1">
              <a:rPr lang="en-US"/>
              <a:pPr/>
              <a:t>11/24/2021</a:t>
            </a:fld>
            <a:endParaRPr lang="en-US" dirty="0"/>
          </a:p>
        </p:txBody>
      </p:sp>
      <p:sp>
        <p:nvSpPr>
          <p:cNvPr id="4" name="Slide Image Placeholder 3"/>
          <p:cNvSpPr>
            <a:spLocks noGrp="1" noRot="1" noChangeAspect="1"/>
          </p:cNvSpPr>
          <p:nvPr>
            <p:ph type="sldImg" idx="2"/>
          </p:nvPr>
        </p:nvSpPr>
        <p:spPr>
          <a:xfrm>
            <a:off x="1109663" y="700088"/>
            <a:ext cx="4657725" cy="3494087"/>
          </a:xfrm>
          <a:prstGeom prst="rect">
            <a:avLst/>
          </a:prstGeom>
          <a:noFill/>
          <a:ln w="12700">
            <a:solidFill>
              <a:prstClr val="black"/>
            </a:solidFill>
          </a:ln>
        </p:spPr>
        <p:txBody>
          <a:bodyPr vert="horz" wrap="square" lIns="92103" tIns="46051" rIns="92103" bIns="46051" numCol="1" anchor="ctr" anchorCtr="0" compatLnSpc="1">
            <a:prstTxWarp prst="textNoShape">
              <a:avLst/>
            </a:prstTxWarp>
          </a:bodyPr>
          <a:lstStyle/>
          <a:p>
            <a:pPr lvl="0"/>
            <a:endParaRPr lang="en-GB" dirty="0"/>
          </a:p>
        </p:txBody>
      </p:sp>
      <p:sp>
        <p:nvSpPr>
          <p:cNvPr id="5" name="Notes Placeholder 4"/>
          <p:cNvSpPr>
            <a:spLocks noGrp="1"/>
          </p:cNvSpPr>
          <p:nvPr>
            <p:ph type="body" sz="quarter" idx="3"/>
          </p:nvPr>
        </p:nvSpPr>
        <p:spPr>
          <a:xfrm>
            <a:off x="687547" y="4427102"/>
            <a:ext cx="5500370" cy="4194096"/>
          </a:xfrm>
          <a:prstGeom prst="rect">
            <a:avLst/>
          </a:prstGeom>
        </p:spPr>
        <p:txBody>
          <a:bodyPr vert="horz" wrap="square" lIns="92103" tIns="46051" rIns="92103" bIns="46051" numCol="1" anchor="t" anchorCtr="0" compatLnSpc="1">
            <a:prstTxWarp prst="textNoShape">
              <a:avLst/>
            </a:prstTxWarp>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4" y="8852586"/>
            <a:ext cx="2979367" cy="466011"/>
          </a:xfrm>
          <a:prstGeom prst="rect">
            <a:avLst/>
          </a:prstGeom>
        </p:spPr>
        <p:txBody>
          <a:bodyPr vert="horz" lIns="92103" tIns="46051" rIns="92103" bIns="46051"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94508" y="8852586"/>
            <a:ext cx="2979367" cy="466011"/>
          </a:xfrm>
          <a:prstGeom prst="rect">
            <a:avLst/>
          </a:prstGeom>
        </p:spPr>
        <p:txBody>
          <a:bodyPr vert="horz" wrap="square" lIns="92103" tIns="46051" rIns="92103" bIns="46051" numCol="1" anchor="b" anchorCtr="0" compatLnSpc="1">
            <a:prstTxWarp prst="textNoShape">
              <a:avLst/>
            </a:prstTxWarp>
          </a:bodyPr>
          <a:lstStyle>
            <a:lvl1pPr algn="r">
              <a:defRPr sz="1200">
                <a:latin typeface="Calibri" pitchFamily="34" charset="0"/>
              </a:defRPr>
            </a:lvl1pPr>
          </a:lstStyle>
          <a:p>
            <a:fld id="{7EFD5940-1402-4F35-8DFC-964BB9425D00}" type="slidenum">
              <a:rPr lang="en-US"/>
              <a:pPr/>
              <a:t>‹#›</a:t>
            </a:fld>
            <a:endParaRPr lang="en-US" dirty="0"/>
          </a:p>
        </p:txBody>
      </p:sp>
    </p:spTree>
    <p:extLst>
      <p:ext uri="{BB962C8B-B14F-4D97-AF65-F5344CB8AC3E}">
        <p14:creationId xmlns:p14="http://schemas.microsoft.com/office/powerpoint/2010/main" val="1038799605"/>
      </p:ext>
    </p:extLst>
  </p:cSld>
  <p:clrMap bg1="lt1" tx1="dk1" bg2="lt2" tx2="dk2" accent1="accent1" accent2="accent2" accent3="accent3" accent4="accent4" accent5="accent5" accent6="accent6" hlink="hlink" folHlink="folHlink"/>
  <p:hf dt="0"/>
  <p:notesStyle>
    <a:lvl1pPr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fontAlgn="base">
      <a:spcBef>
        <a:spcPct val="30000"/>
      </a:spcBef>
      <a:spcAft>
        <a:spcPct val="0"/>
      </a:spcAft>
      <a:defRPr sz="1200" kern="1200">
        <a:solidFill>
          <a:schemeClr val="tx1"/>
        </a:solidFill>
        <a:latin typeface="+mn-lt"/>
        <a:ea typeface="ＭＳ Ｐゴシック"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EFD5940-1402-4F35-8DFC-964BB9425D00}"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p:txBody>
      </p:sp>
    </p:spTree>
    <p:extLst>
      <p:ext uri="{BB962C8B-B14F-4D97-AF65-F5344CB8AC3E}">
        <p14:creationId xmlns:p14="http://schemas.microsoft.com/office/powerpoint/2010/main" val="4246310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EFD5940-1402-4F35-8DFC-964BB9425D00}"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p:txBody>
      </p:sp>
    </p:spTree>
    <p:extLst>
      <p:ext uri="{BB962C8B-B14F-4D97-AF65-F5344CB8AC3E}">
        <p14:creationId xmlns:p14="http://schemas.microsoft.com/office/powerpoint/2010/main" val="619176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EFD5940-1402-4F35-8DFC-964BB9425D00}"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p:txBody>
      </p:sp>
    </p:spTree>
    <p:extLst>
      <p:ext uri="{BB962C8B-B14F-4D97-AF65-F5344CB8AC3E}">
        <p14:creationId xmlns:p14="http://schemas.microsoft.com/office/powerpoint/2010/main" val="2514971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itle 1"/>
          <p:cNvSpPr>
            <a:spLocks noGrp="1"/>
          </p:cNvSpPr>
          <p:nvPr>
            <p:ph type="ctrTitle"/>
          </p:nvPr>
        </p:nvSpPr>
        <p:spPr>
          <a:xfrm>
            <a:off x="285750" y="155982"/>
            <a:ext cx="8549080" cy="944056"/>
          </a:xfrm>
          <a:prstGeom prst="rect">
            <a:avLst/>
          </a:prstGeom>
        </p:spPr>
        <p:txBody>
          <a:bodyPr anchor="t">
            <a:noAutofit/>
          </a:bodyPr>
          <a:lstStyle>
            <a:lvl1pPr algn="l">
              <a:defRPr sz="4800" b="1" i="0" u="heavy" baseline="0">
                <a:solidFill>
                  <a:srgbClr val="FFFFFF"/>
                </a:solidFill>
                <a:latin typeface="+mj-lt"/>
                <a:cs typeface="Angsana New" pitchFamily="18" charset="-34"/>
              </a:defRPr>
            </a:lvl1pPr>
          </a:lstStyle>
          <a:p>
            <a:r>
              <a:rPr lang="en-US"/>
              <a:t>Click to edit Master title style</a:t>
            </a:r>
            <a:endParaRPr lang="en-US" dirty="0"/>
          </a:p>
        </p:txBody>
      </p:sp>
      <p:sp>
        <p:nvSpPr>
          <p:cNvPr id="11" name="Subtitle 2"/>
          <p:cNvSpPr>
            <a:spLocks noGrp="1"/>
          </p:cNvSpPr>
          <p:nvPr>
            <p:ph type="subTitle" idx="1"/>
          </p:nvPr>
        </p:nvSpPr>
        <p:spPr>
          <a:xfrm>
            <a:off x="286491" y="1382400"/>
            <a:ext cx="8549081" cy="3629799"/>
          </a:xfrm>
          <a:prstGeom prst="rect">
            <a:avLst/>
          </a:prstGeom>
        </p:spPr>
        <p:txBody>
          <a:bodyPr>
            <a:normAutofit/>
          </a:bodyPr>
          <a:lstStyle>
            <a:lvl1pPr marL="0" indent="0" algn="l">
              <a:spcAft>
                <a:spcPts val="1800"/>
              </a:spcAft>
              <a:buNone/>
              <a:defRPr sz="2400" b="1" i="0" baseline="0">
                <a:solidFill>
                  <a:srgbClr val="FFFFFF"/>
                </a:solidFill>
                <a:latin typeface="+mn-lt"/>
                <a:cs typeface="HelveticaNeueLT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08497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Custom Layout">
    <p:spTree>
      <p:nvGrpSpPr>
        <p:cNvPr id="1" name=""/>
        <p:cNvGrpSpPr/>
        <p:nvPr/>
      </p:nvGrpSpPr>
      <p:grpSpPr>
        <a:xfrm>
          <a:off x="0" y="0"/>
          <a:ext cx="0" cy="0"/>
          <a:chOff x="0" y="0"/>
          <a:chExt cx="0" cy="0"/>
        </a:xfrm>
      </p:grpSpPr>
      <p:pic>
        <p:nvPicPr>
          <p:cNvPr id="13" name="Picture 9" descr="Picture 9"/>
          <p:cNvPicPr>
            <a:picLocks noChangeAspect="1"/>
          </p:cNvPicPr>
          <p:nvPr/>
        </p:nvPicPr>
        <p:blipFill>
          <a:blip r:embed="rId2"/>
          <a:srcRect b="34810"/>
          <a:stretch>
            <a:fillRect/>
          </a:stretch>
        </p:blipFill>
        <p:spPr>
          <a:xfrm>
            <a:off x="-3176" y="1809750"/>
            <a:ext cx="9144002" cy="3975100"/>
          </a:xfrm>
          <a:prstGeom prst="rect">
            <a:avLst/>
          </a:prstGeom>
          <a:ln w="12700">
            <a:miter lim="400000"/>
          </a:ln>
        </p:spPr>
      </p:pic>
      <p:pic>
        <p:nvPicPr>
          <p:cNvPr id="14" name="Picture 18" descr="Picture 18"/>
          <p:cNvPicPr>
            <a:picLocks noChangeAspect="1"/>
          </p:cNvPicPr>
          <p:nvPr/>
        </p:nvPicPr>
        <p:blipFill>
          <a:blip r:embed="rId3"/>
          <a:stretch>
            <a:fillRect/>
          </a:stretch>
        </p:blipFill>
        <p:spPr>
          <a:xfrm>
            <a:off x="7083426" y="5827714"/>
            <a:ext cx="1825627" cy="1373189"/>
          </a:xfrm>
          <a:prstGeom prst="rect">
            <a:avLst/>
          </a:prstGeom>
          <a:ln w="12700">
            <a:miter lim="400000"/>
          </a:ln>
        </p:spPr>
      </p:pic>
      <p:sp>
        <p:nvSpPr>
          <p:cNvPr id="15" name="Freeform 10"/>
          <p:cNvSpPr/>
          <p:nvPr/>
        </p:nvSpPr>
        <p:spPr>
          <a:xfrm>
            <a:off x="-57150" y="1"/>
            <a:ext cx="9231317" cy="2931411"/>
          </a:xfrm>
          <a:custGeom>
            <a:avLst/>
            <a:gdLst/>
            <a:ahLst/>
            <a:cxnLst>
              <a:cxn ang="0">
                <a:pos x="wd2" y="hd2"/>
              </a:cxn>
              <a:cxn ang="5400000">
                <a:pos x="wd2" y="hd2"/>
              </a:cxn>
              <a:cxn ang="10800000">
                <a:pos x="wd2" y="hd2"/>
              </a:cxn>
              <a:cxn ang="16200000">
                <a:pos x="wd2" y="hd2"/>
              </a:cxn>
            </a:cxnLst>
            <a:rect l="0" t="0" r="r" b="b"/>
            <a:pathLst>
              <a:path w="21600" h="21318" extrusionOk="0">
                <a:moveTo>
                  <a:pt x="18" y="0"/>
                </a:moveTo>
                <a:lnTo>
                  <a:pt x="21600" y="0"/>
                </a:lnTo>
                <a:lnTo>
                  <a:pt x="21600" y="13010"/>
                </a:lnTo>
                <a:cubicBezTo>
                  <a:pt x="13903" y="21600"/>
                  <a:pt x="8584" y="21272"/>
                  <a:pt x="7012" y="21318"/>
                </a:cubicBezTo>
                <a:cubicBezTo>
                  <a:pt x="5636" y="21237"/>
                  <a:pt x="1585" y="21195"/>
                  <a:pt x="0" y="19175"/>
                </a:cubicBezTo>
                <a:cubicBezTo>
                  <a:pt x="6" y="12110"/>
                  <a:pt x="12" y="7065"/>
                  <a:pt x="18" y="0"/>
                </a:cubicBezTo>
                <a:close/>
              </a:path>
            </a:pathLst>
          </a:custGeom>
          <a:solidFill>
            <a:srgbClr val="236995"/>
          </a:solidFill>
          <a:ln w="12700">
            <a:miter lim="400000"/>
          </a:ln>
          <a:effectLst>
            <a:outerShdw blurRad="38100" dist="23000" dir="5400000" rotWithShape="0">
              <a:srgbClr val="808080">
                <a:alpha val="34999"/>
              </a:srgbClr>
            </a:outerShdw>
          </a:effectLst>
        </p:spPr>
        <p:txBody>
          <a:bodyPr lIns="25716" tIns="25716" rIns="25716" bIns="25716" anchor="ctr"/>
          <a:lstStyle/>
          <a:p>
            <a:pPr algn="ctr">
              <a:defRPr sz="3200">
                <a:solidFill>
                  <a:srgbClr val="FFFFFF"/>
                </a:solidFill>
              </a:defRPr>
            </a:pPr>
            <a:endParaRPr sz="1800" dirty="0"/>
          </a:p>
        </p:txBody>
      </p:sp>
      <p:sp>
        <p:nvSpPr>
          <p:cNvPr id="16" name="Freeform 11"/>
          <p:cNvSpPr/>
          <p:nvPr/>
        </p:nvSpPr>
        <p:spPr>
          <a:xfrm>
            <a:off x="-46040" y="4859337"/>
            <a:ext cx="9223378" cy="20240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599" y="2266"/>
                  <a:pt x="5869" y="8261"/>
                  <a:pt x="12004" y="8362"/>
                </a:cubicBezTo>
                <a:cubicBezTo>
                  <a:pt x="18139" y="8462"/>
                  <a:pt x="20788" y="2743"/>
                  <a:pt x="21600" y="1626"/>
                </a:cubicBezTo>
                <a:lnTo>
                  <a:pt x="21600" y="21600"/>
                </a:lnTo>
                <a:lnTo>
                  <a:pt x="0" y="21600"/>
                </a:lnTo>
                <a:lnTo>
                  <a:pt x="0" y="0"/>
                </a:lnTo>
                <a:close/>
              </a:path>
            </a:pathLst>
          </a:custGeom>
          <a:solidFill>
            <a:srgbClr val="FFFFFF"/>
          </a:solidFill>
          <a:ln w="12700">
            <a:miter lim="400000"/>
          </a:ln>
          <a:effectLst>
            <a:outerShdw blurRad="38100" dist="23000" dir="5400000" rotWithShape="0">
              <a:srgbClr val="808080">
                <a:alpha val="34999"/>
              </a:srgbClr>
            </a:outerShdw>
          </a:effectLst>
        </p:spPr>
        <p:txBody>
          <a:bodyPr lIns="25716" tIns="25716" rIns="25716" bIns="25716" anchor="ctr"/>
          <a:lstStyle/>
          <a:p>
            <a:pPr algn="ctr">
              <a:defRPr sz="3200">
                <a:solidFill>
                  <a:srgbClr val="FFFFFF"/>
                </a:solidFill>
              </a:defRPr>
            </a:pPr>
            <a:endParaRPr sz="1800" dirty="0"/>
          </a:p>
        </p:txBody>
      </p:sp>
      <p:sp>
        <p:nvSpPr>
          <p:cNvPr id="17" name="Freeform 12"/>
          <p:cNvSpPr/>
          <p:nvPr/>
        </p:nvSpPr>
        <p:spPr>
          <a:xfrm>
            <a:off x="-47625" y="5019675"/>
            <a:ext cx="9261477" cy="2024065"/>
          </a:xfrm>
          <a:custGeom>
            <a:avLst/>
            <a:gdLst/>
            <a:ahLst/>
            <a:cxnLst>
              <a:cxn ang="0">
                <a:pos x="wd2" y="hd2"/>
              </a:cxn>
              <a:cxn ang="5400000">
                <a:pos x="wd2" y="hd2"/>
              </a:cxn>
              <a:cxn ang="10800000">
                <a:pos x="wd2" y="hd2"/>
              </a:cxn>
              <a:cxn ang="16200000">
                <a:pos x="wd2" y="hd2"/>
              </a:cxn>
            </a:cxnLst>
            <a:rect l="0" t="0" r="r" b="b"/>
            <a:pathLst>
              <a:path w="21600" h="21600" extrusionOk="0">
                <a:moveTo>
                  <a:pt x="21510" y="21600"/>
                </a:moveTo>
                <a:lnTo>
                  <a:pt x="0" y="21600"/>
                </a:lnTo>
                <a:lnTo>
                  <a:pt x="0" y="0"/>
                </a:lnTo>
                <a:cubicBezTo>
                  <a:pt x="1593" y="2266"/>
                  <a:pt x="6623" y="7642"/>
                  <a:pt x="11954" y="7682"/>
                </a:cubicBezTo>
                <a:cubicBezTo>
                  <a:pt x="15554" y="8075"/>
                  <a:pt x="20236" y="4060"/>
                  <a:pt x="21600" y="2355"/>
                </a:cubicBezTo>
              </a:path>
            </a:pathLst>
          </a:custGeom>
          <a:solidFill>
            <a:srgbClr val="40516F"/>
          </a:solidFill>
          <a:ln w="12700">
            <a:miter lim="400000"/>
          </a:ln>
          <a:effectLst>
            <a:outerShdw blurRad="38100" dist="23000" dir="5400000" rotWithShape="0">
              <a:srgbClr val="808080">
                <a:alpha val="34999"/>
              </a:srgbClr>
            </a:outerShdw>
          </a:effectLst>
        </p:spPr>
        <p:txBody>
          <a:bodyPr lIns="25716" tIns="25716" rIns="25716" bIns="25716" anchor="ctr"/>
          <a:lstStyle/>
          <a:p>
            <a:pPr algn="ctr">
              <a:defRPr sz="3200">
                <a:solidFill>
                  <a:srgbClr val="FFFFFF"/>
                </a:solidFill>
              </a:defRPr>
            </a:pPr>
            <a:endParaRPr sz="1800" dirty="0"/>
          </a:p>
        </p:txBody>
      </p:sp>
      <p:sp>
        <p:nvSpPr>
          <p:cNvPr id="18" name="Title Text"/>
          <p:cNvSpPr txBox="1">
            <a:spLocks noGrp="1"/>
          </p:cNvSpPr>
          <p:nvPr>
            <p:ph type="title"/>
          </p:nvPr>
        </p:nvSpPr>
        <p:spPr>
          <a:xfrm>
            <a:off x="285751" y="155982"/>
            <a:ext cx="8549081" cy="944058"/>
          </a:xfrm>
          <a:prstGeom prst="rect">
            <a:avLst/>
          </a:prstGeom>
        </p:spPr>
        <p:txBody>
          <a:bodyPr anchor="t"/>
          <a:lstStyle>
            <a:lvl1pPr>
              <a:defRPr sz="4781" u="sng">
                <a:solidFill>
                  <a:srgbClr val="FFFFFF"/>
                </a:solidFill>
              </a:defRPr>
            </a:lvl1pPr>
          </a:lstStyle>
          <a:p>
            <a:r>
              <a:t>Title Text</a:t>
            </a:r>
          </a:p>
        </p:txBody>
      </p:sp>
      <p:sp>
        <p:nvSpPr>
          <p:cNvPr id="19" name="Body Level One…"/>
          <p:cNvSpPr txBox="1">
            <a:spLocks noGrp="1"/>
          </p:cNvSpPr>
          <p:nvPr>
            <p:ph type="body" idx="1"/>
          </p:nvPr>
        </p:nvSpPr>
        <p:spPr>
          <a:xfrm>
            <a:off x="286492" y="1382400"/>
            <a:ext cx="8549084" cy="3629801"/>
          </a:xfrm>
          <a:prstGeom prst="rect">
            <a:avLst/>
          </a:prstGeom>
        </p:spPr>
        <p:txBody>
          <a:bodyPr/>
          <a:lstStyle>
            <a:lvl1pPr marL="0" indent="0">
              <a:spcBef>
                <a:spcPts val="1800"/>
              </a:spcBef>
              <a:buSzTx/>
              <a:buFontTx/>
              <a:buNone/>
              <a:defRPr sz="2363" b="1">
                <a:solidFill>
                  <a:srgbClr val="FFFFFF"/>
                </a:solidFill>
              </a:defRPr>
            </a:lvl1pPr>
            <a:lvl2pPr marL="0" indent="0">
              <a:spcBef>
                <a:spcPts val="1800"/>
              </a:spcBef>
              <a:buSzTx/>
              <a:buFontTx/>
              <a:buNone/>
              <a:defRPr sz="2363" b="1">
                <a:solidFill>
                  <a:srgbClr val="FFFFFF"/>
                </a:solidFill>
              </a:defRPr>
            </a:lvl2pPr>
            <a:lvl3pPr marL="0" indent="0">
              <a:spcBef>
                <a:spcPts val="1800"/>
              </a:spcBef>
              <a:buSzTx/>
              <a:buFontTx/>
              <a:buNone/>
              <a:defRPr sz="2363" b="1">
                <a:solidFill>
                  <a:srgbClr val="FFFFFF"/>
                </a:solidFill>
              </a:defRPr>
            </a:lvl3pPr>
            <a:lvl4pPr marL="0" indent="0">
              <a:spcBef>
                <a:spcPts val="1800"/>
              </a:spcBef>
              <a:buSzTx/>
              <a:buFontTx/>
              <a:buNone/>
              <a:defRPr sz="2363" b="1">
                <a:solidFill>
                  <a:srgbClr val="FFFFFF"/>
                </a:solidFill>
              </a:defRPr>
            </a:lvl4pPr>
            <a:lvl5pPr marL="0" indent="0">
              <a:spcBef>
                <a:spcPts val="1800"/>
              </a:spcBef>
              <a:buSzTx/>
              <a:buFontTx/>
              <a:buNone/>
              <a:defRPr sz="2363"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0"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031574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2_Custom Layout">
    <p:bg>
      <p:bgPr>
        <a:solidFill>
          <a:srgbClr val="236995"/>
        </a:solidFill>
        <a:effectLst/>
      </p:bgPr>
    </p:bg>
    <p:spTree>
      <p:nvGrpSpPr>
        <p:cNvPr id="1" name=""/>
        <p:cNvGrpSpPr/>
        <p:nvPr/>
      </p:nvGrpSpPr>
      <p:grpSpPr>
        <a:xfrm>
          <a:off x="0" y="0"/>
          <a:ext cx="0" cy="0"/>
          <a:chOff x="0" y="0"/>
          <a:chExt cx="0" cy="0"/>
        </a:xfrm>
      </p:grpSpPr>
      <p:sp>
        <p:nvSpPr>
          <p:cNvPr id="27" name="Freeform 8"/>
          <p:cNvSpPr/>
          <p:nvPr/>
        </p:nvSpPr>
        <p:spPr>
          <a:xfrm>
            <a:off x="-46040" y="4859337"/>
            <a:ext cx="9223378" cy="20240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599" y="2266"/>
                  <a:pt x="5869" y="8261"/>
                  <a:pt x="12004" y="8362"/>
                </a:cubicBezTo>
                <a:cubicBezTo>
                  <a:pt x="18139" y="8462"/>
                  <a:pt x="20788" y="2743"/>
                  <a:pt x="21600" y="1626"/>
                </a:cubicBezTo>
                <a:lnTo>
                  <a:pt x="21600" y="21600"/>
                </a:lnTo>
                <a:lnTo>
                  <a:pt x="0" y="21600"/>
                </a:lnTo>
                <a:lnTo>
                  <a:pt x="0" y="0"/>
                </a:lnTo>
                <a:close/>
              </a:path>
            </a:pathLst>
          </a:custGeom>
          <a:solidFill>
            <a:srgbClr val="FFFFFF"/>
          </a:solidFill>
          <a:ln w="12700">
            <a:miter lim="400000"/>
          </a:ln>
          <a:effectLst>
            <a:outerShdw blurRad="38100" dist="23000" dir="5400000" rotWithShape="0">
              <a:srgbClr val="808080">
                <a:alpha val="34999"/>
              </a:srgbClr>
            </a:outerShdw>
          </a:effectLst>
        </p:spPr>
        <p:txBody>
          <a:bodyPr lIns="25716" tIns="25716" rIns="25716" bIns="25716" anchor="ctr"/>
          <a:lstStyle/>
          <a:p>
            <a:pPr algn="ctr">
              <a:defRPr sz="3200">
                <a:solidFill>
                  <a:srgbClr val="FFFFFF"/>
                </a:solidFill>
              </a:defRPr>
            </a:pPr>
            <a:endParaRPr sz="1800" dirty="0"/>
          </a:p>
        </p:txBody>
      </p:sp>
      <p:sp>
        <p:nvSpPr>
          <p:cNvPr id="28" name="Freeform 9"/>
          <p:cNvSpPr/>
          <p:nvPr/>
        </p:nvSpPr>
        <p:spPr>
          <a:xfrm>
            <a:off x="-47625" y="5019675"/>
            <a:ext cx="9261477" cy="2024065"/>
          </a:xfrm>
          <a:custGeom>
            <a:avLst/>
            <a:gdLst/>
            <a:ahLst/>
            <a:cxnLst>
              <a:cxn ang="0">
                <a:pos x="wd2" y="hd2"/>
              </a:cxn>
              <a:cxn ang="5400000">
                <a:pos x="wd2" y="hd2"/>
              </a:cxn>
              <a:cxn ang="10800000">
                <a:pos x="wd2" y="hd2"/>
              </a:cxn>
              <a:cxn ang="16200000">
                <a:pos x="wd2" y="hd2"/>
              </a:cxn>
            </a:cxnLst>
            <a:rect l="0" t="0" r="r" b="b"/>
            <a:pathLst>
              <a:path w="21600" h="21600" extrusionOk="0">
                <a:moveTo>
                  <a:pt x="21510" y="21600"/>
                </a:moveTo>
                <a:lnTo>
                  <a:pt x="0" y="21600"/>
                </a:lnTo>
                <a:lnTo>
                  <a:pt x="0" y="0"/>
                </a:lnTo>
                <a:cubicBezTo>
                  <a:pt x="1593" y="2266"/>
                  <a:pt x="6623" y="7642"/>
                  <a:pt x="11954" y="7682"/>
                </a:cubicBezTo>
                <a:cubicBezTo>
                  <a:pt x="15554" y="8075"/>
                  <a:pt x="20236" y="4060"/>
                  <a:pt x="21600" y="2355"/>
                </a:cubicBezTo>
              </a:path>
            </a:pathLst>
          </a:custGeom>
          <a:solidFill>
            <a:srgbClr val="40516F"/>
          </a:solidFill>
          <a:ln w="12700">
            <a:miter lim="400000"/>
          </a:ln>
          <a:effectLst>
            <a:outerShdw blurRad="38100" dist="23000" dir="5400000" rotWithShape="0">
              <a:srgbClr val="808080">
                <a:alpha val="34999"/>
              </a:srgbClr>
            </a:outerShdw>
          </a:effectLst>
        </p:spPr>
        <p:txBody>
          <a:bodyPr lIns="25716" tIns="25716" rIns="25716" bIns="25716" anchor="ctr"/>
          <a:lstStyle/>
          <a:p>
            <a:pPr algn="ctr">
              <a:defRPr sz="3200">
                <a:solidFill>
                  <a:srgbClr val="FFFFFF"/>
                </a:solidFill>
              </a:defRPr>
            </a:pPr>
            <a:endParaRPr sz="1800" dirty="0"/>
          </a:p>
        </p:txBody>
      </p:sp>
      <p:pic>
        <p:nvPicPr>
          <p:cNvPr id="29" name="Picture 18" descr="Picture 18"/>
          <p:cNvPicPr>
            <a:picLocks noChangeAspect="1"/>
          </p:cNvPicPr>
          <p:nvPr/>
        </p:nvPicPr>
        <p:blipFill>
          <a:blip r:embed="rId2"/>
          <a:stretch>
            <a:fillRect/>
          </a:stretch>
        </p:blipFill>
        <p:spPr>
          <a:xfrm>
            <a:off x="7106445" y="5842654"/>
            <a:ext cx="1825626" cy="747278"/>
          </a:xfrm>
          <a:prstGeom prst="rect">
            <a:avLst/>
          </a:prstGeom>
          <a:ln w="12700">
            <a:miter lim="400000"/>
          </a:ln>
        </p:spPr>
      </p:pic>
      <p:sp>
        <p:nvSpPr>
          <p:cNvPr id="30" name="Title Text"/>
          <p:cNvSpPr txBox="1">
            <a:spLocks noGrp="1"/>
          </p:cNvSpPr>
          <p:nvPr>
            <p:ph type="title"/>
          </p:nvPr>
        </p:nvSpPr>
        <p:spPr>
          <a:xfrm>
            <a:off x="285751" y="155982"/>
            <a:ext cx="8549081" cy="944058"/>
          </a:xfrm>
          <a:prstGeom prst="rect">
            <a:avLst/>
          </a:prstGeom>
        </p:spPr>
        <p:txBody>
          <a:bodyPr anchor="t"/>
          <a:lstStyle>
            <a:lvl1pPr>
              <a:defRPr sz="4781" u="sng">
                <a:solidFill>
                  <a:srgbClr val="FFFFFF"/>
                </a:solidFill>
              </a:defRPr>
            </a:lvl1pPr>
          </a:lstStyle>
          <a:p>
            <a:r>
              <a:t>Title Text</a:t>
            </a:r>
          </a:p>
        </p:txBody>
      </p:sp>
      <p:sp>
        <p:nvSpPr>
          <p:cNvPr id="31" name="Body Level One…"/>
          <p:cNvSpPr txBox="1">
            <a:spLocks noGrp="1"/>
          </p:cNvSpPr>
          <p:nvPr>
            <p:ph type="body" idx="1"/>
          </p:nvPr>
        </p:nvSpPr>
        <p:spPr>
          <a:xfrm>
            <a:off x="286492" y="1382400"/>
            <a:ext cx="8549084" cy="3629801"/>
          </a:xfrm>
          <a:prstGeom prst="rect">
            <a:avLst/>
          </a:prstGeom>
        </p:spPr>
        <p:txBody>
          <a:bodyPr/>
          <a:lstStyle>
            <a:lvl1pPr marL="0" indent="0">
              <a:spcBef>
                <a:spcPts val="1800"/>
              </a:spcBef>
              <a:buSzTx/>
              <a:buFontTx/>
              <a:buNone/>
              <a:defRPr sz="2363" b="1">
                <a:solidFill>
                  <a:srgbClr val="FFFFFF"/>
                </a:solidFill>
              </a:defRPr>
            </a:lvl1pPr>
            <a:lvl2pPr marL="0" indent="0">
              <a:spcBef>
                <a:spcPts val="1800"/>
              </a:spcBef>
              <a:buSzTx/>
              <a:buFontTx/>
              <a:buNone/>
              <a:defRPr sz="2363" b="1">
                <a:solidFill>
                  <a:srgbClr val="FFFFFF"/>
                </a:solidFill>
              </a:defRPr>
            </a:lvl2pPr>
            <a:lvl3pPr marL="0" indent="0">
              <a:spcBef>
                <a:spcPts val="1800"/>
              </a:spcBef>
              <a:buSzTx/>
              <a:buFontTx/>
              <a:buNone/>
              <a:defRPr sz="2363" b="1">
                <a:solidFill>
                  <a:srgbClr val="FFFFFF"/>
                </a:solidFill>
              </a:defRPr>
            </a:lvl3pPr>
            <a:lvl4pPr marL="0" indent="0">
              <a:spcBef>
                <a:spcPts val="1800"/>
              </a:spcBef>
              <a:buSzTx/>
              <a:buFontTx/>
              <a:buNone/>
              <a:defRPr sz="2363" b="1">
                <a:solidFill>
                  <a:srgbClr val="FFFFFF"/>
                </a:solidFill>
              </a:defRPr>
            </a:lvl4pPr>
            <a:lvl5pPr marL="0" indent="0">
              <a:spcBef>
                <a:spcPts val="1800"/>
              </a:spcBef>
              <a:buSzTx/>
              <a:buFontTx/>
              <a:buNone/>
              <a:defRPr sz="2363"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61660051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Chart">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08879349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able">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11555921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64" name="Title Text"/>
          <p:cNvSpPr txBox="1">
            <a:spLocks noGrp="1"/>
          </p:cNvSpPr>
          <p:nvPr>
            <p:ph type="title"/>
          </p:nvPr>
        </p:nvSpPr>
        <p:spPr>
          <a:xfrm>
            <a:off x="286492" y="244248"/>
            <a:ext cx="8501901" cy="944058"/>
          </a:xfrm>
          <a:prstGeom prst="rect">
            <a:avLst/>
          </a:prstGeom>
        </p:spPr>
        <p:txBody>
          <a:bodyPr anchor="t"/>
          <a:lstStyle/>
          <a:p>
            <a:r>
              <a:t>Title Text</a:t>
            </a:r>
          </a:p>
        </p:txBody>
      </p:sp>
      <p:sp>
        <p:nvSpPr>
          <p:cNvPr id="65" name="Body Level One…"/>
          <p:cNvSpPr txBox="1">
            <a:spLocks noGrp="1"/>
          </p:cNvSpPr>
          <p:nvPr>
            <p:ph type="body" idx="1"/>
          </p:nvPr>
        </p:nvSpPr>
        <p:spPr>
          <a:xfrm>
            <a:off x="286492" y="1383685"/>
            <a:ext cx="8501910" cy="3596306"/>
          </a:xfrm>
          <a:prstGeom prst="rect">
            <a:avLst/>
          </a:prstGeom>
        </p:spPr>
        <p:txBody>
          <a:bodyPr/>
          <a:lstStyle>
            <a:lvl1pPr>
              <a:spcBef>
                <a:spcPts val="450"/>
              </a:spcBef>
              <a:buSzTx/>
              <a:buFontTx/>
              <a:buNone/>
              <a:defRPr sz="2363" b="1">
                <a:solidFill>
                  <a:srgbClr val="006633"/>
                </a:solidFill>
              </a:defRPr>
            </a:lvl1pPr>
            <a:lvl2pPr marL="342894" indent="-342894">
              <a:spcBef>
                <a:spcPts val="450"/>
              </a:spcBef>
              <a:buSzTx/>
              <a:buFontTx/>
              <a:buNone/>
              <a:defRPr sz="2363" b="1">
                <a:solidFill>
                  <a:srgbClr val="006633"/>
                </a:solidFill>
              </a:defRPr>
            </a:lvl2pPr>
            <a:lvl3pPr marL="263521" indent="-263521">
              <a:spcBef>
                <a:spcPts val="450"/>
              </a:spcBef>
              <a:buFontTx/>
              <a:buChar char="▪"/>
              <a:defRPr sz="2363" b="1">
                <a:solidFill>
                  <a:srgbClr val="006633"/>
                </a:solidFill>
              </a:defRPr>
            </a:lvl3pPr>
            <a:lvl4pPr marL="536567" indent="-273047">
              <a:spcBef>
                <a:spcPts val="450"/>
              </a:spcBef>
              <a:buFontTx/>
              <a:defRPr sz="2363" b="1">
                <a:solidFill>
                  <a:srgbClr val="006633"/>
                </a:solidFill>
              </a:defRPr>
            </a:lvl4pPr>
            <a:lvl5pPr marL="2103094" indent="-274315">
              <a:spcBef>
                <a:spcPts val="450"/>
              </a:spcBef>
              <a:buFontTx/>
              <a:defRPr sz="2363" b="1">
                <a:solidFill>
                  <a:srgbClr val="006633"/>
                </a:solidFill>
              </a:defRPr>
            </a:lvl5pPr>
          </a:lstStyle>
          <a:p>
            <a:r>
              <a:t>Body Level One</a:t>
            </a:r>
          </a:p>
          <a:p>
            <a:pPr lvl="1"/>
            <a:r>
              <a:t>Body Level Two</a:t>
            </a:r>
          </a:p>
          <a:p>
            <a:pPr lvl="2"/>
            <a:r>
              <a:t>Body Level Three</a:t>
            </a:r>
          </a:p>
          <a:p>
            <a:pPr lvl="3"/>
            <a:r>
              <a:t>Body Level Four</a:t>
            </a:r>
          </a:p>
          <a:p>
            <a:pPr lvl="4"/>
            <a:r>
              <a:t>Body Level Five</a:t>
            </a: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71102222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_Title and Chart">
    <p:spTree>
      <p:nvGrpSpPr>
        <p:cNvPr id="1" name=""/>
        <p:cNvGrpSpPr/>
        <p:nvPr/>
      </p:nvGrpSpPr>
      <p:grpSpPr>
        <a:xfrm>
          <a:off x="0" y="0"/>
          <a:ext cx="0" cy="0"/>
          <a:chOff x="0" y="0"/>
          <a:chExt cx="0" cy="0"/>
        </a:xfrm>
      </p:grpSpPr>
      <p:sp>
        <p:nvSpPr>
          <p:cNvPr id="95" name="Title Text"/>
          <p:cNvSpPr txBox="1">
            <a:spLocks noGrp="1"/>
          </p:cNvSpPr>
          <p:nvPr>
            <p:ph type="title"/>
          </p:nvPr>
        </p:nvSpPr>
        <p:spPr>
          <a:prstGeom prst="rect">
            <a:avLst/>
          </a:prstGeom>
        </p:spPr>
        <p:txBody>
          <a:bodyPr/>
          <a:lstStyle/>
          <a:p>
            <a:r>
              <a:t>Title Text</a:t>
            </a:r>
          </a:p>
        </p:txBody>
      </p:sp>
      <p:sp>
        <p:nvSpPr>
          <p:cNvPr id="9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41028270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1_Title and Table">
    <p:spTree>
      <p:nvGrpSpPr>
        <p:cNvPr id="1" name=""/>
        <p:cNvGrpSpPr/>
        <p:nvPr/>
      </p:nvGrpSpPr>
      <p:grpSpPr>
        <a:xfrm>
          <a:off x="0" y="0"/>
          <a:ext cx="0" cy="0"/>
          <a:chOff x="0" y="0"/>
          <a:chExt cx="0" cy="0"/>
        </a:xfrm>
      </p:grpSpPr>
      <p:sp>
        <p:nvSpPr>
          <p:cNvPr id="103" name="Title Text"/>
          <p:cNvSpPr txBox="1">
            <a:spLocks noGrp="1"/>
          </p:cNvSpPr>
          <p:nvPr>
            <p:ph type="title"/>
          </p:nvPr>
        </p:nvSpPr>
        <p:spPr>
          <a:prstGeom prst="rect">
            <a:avLst/>
          </a:prstGeom>
        </p:spPr>
        <p:txBody>
          <a:bodyPr/>
          <a:lstStyle/>
          <a:p>
            <a:r>
              <a:t>Title Text</a:t>
            </a: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13863164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2_Title Slide">
    <p:spTree>
      <p:nvGrpSpPr>
        <p:cNvPr id="1" name=""/>
        <p:cNvGrpSpPr/>
        <p:nvPr/>
      </p:nvGrpSpPr>
      <p:grpSpPr>
        <a:xfrm>
          <a:off x="0" y="0"/>
          <a:ext cx="0" cy="0"/>
          <a:chOff x="0" y="0"/>
          <a:chExt cx="0" cy="0"/>
        </a:xfrm>
      </p:grpSpPr>
      <p:sp>
        <p:nvSpPr>
          <p:cNvPr id="111" name="Title Text"/>
          <p:cNvSpPr txBox="1">
            <a:spLocks noGrp="1"/>
          </p:cNvSpPr>
          <p:nvPr>
            <p:ph type="title"/>
          </p:nvPr>
        </p:nvSpPr>
        <p:spPr>
          <a:xfrm>
            <a:off x="685800" y="1122361"/>
            <a:ext cx="7772400" cy="2387603"/>
          </a:xfrm>
          <a:prstGeom prst="rect">
            <a:avLst/>
          </a:prstGeom>
        </p:spPr>
        <p:txBody>
          <a:bodyPr anchor="b"/>
          <a:lstStyle>
            <a:lvl1pPr algn="ctr" defTabSz="474771">
              <a:lnSpc>
                <a:spcPct val="90000"/>
              </a:lnSpc>
              <a:defRPr sz="3094" b="0">
                <a:latin typeface="Calibri Light"/>
                <a:ea typeface="Calibri Light"/>
                <a:cs typeface="Calibri Light"/>
                <a:sym typeface="Calibri Light"/>
              </a:defRPr>
            </a:lvl1pPr>
          </a:lstStyle>
          <a:p>
            <a:r>
              <a:t>Title Text</a:t>
            </a:r>
          </a:p>
        </p:txBody>
      </p:sp>
      <p:sp>
        <p:nvSpPr>
          <p:cNvPr id="112" name="Body Level One…"/>
          <p:cNvSpPr txBox="1">
            <a:spLocks noGrp="1"/>
          </p:cNvSpPr>
          <p:nvPr>
            <p:ph type="body" sz="quarter" idx="1"/>
          </p:nvPr>
        </p:nvSpPr>
        <p:spPr>
          <a:xfrm>
            <a:off x="1143000" y="3602037"/>
            <a:ext cx="6858000" cy="1655764"/>
          </a:xfrm>
          <a:prstGeom prst="rect">
            <a:avLst/>
          </a:prstGeom>
        </p:spPr>
        <p:txBody>
          <a:bodyPr/>
          <a:lstStyle>
            <a:lvl1pPr marL="0" indent="0" algn="ctr" defTabSz="474771">
              <a:lnSpc>
                <a:spcPct val="90000"/>
              </a:lnSpc>
              <a:spcBef>
                <a:spcPts val="450"/>
              </a:spcBef>
              <a:buSzTx/>
              <a:buFontTx/>
              <a:buNone/>
              <a:defRPr sz="1181">
                <a:latin typeface="+mn-lt"/>
                <a:ea typeface="+mn-ea"/>
                <a:cs typeface="+mn-cs"/>
                <a:sym typeface="Calibri"/>
              </a:defRPr>
            </a:lvl1pPr>
            <a:lvl2pPr marL="0" indent="0" algn="ctr" defTabSz="474771">
              <a:lnSpc>
                <a:spcPct val="90000"/>
              </a:lnSpc>
              <a:spcBef>
                <a:spcPts val="450"/>
              </a:spcBef>
              <a:buSzTx/>
              <a:buFontTx/>
              <a:buNone/>
              <a:defRPr sz="1181">
                <a:latin typeface="+mn-lt"/>
                <a:ea typeface="+mn-ea"/>
                <a:cs typeface="+mn-cs"/>
                <a:sym typeface="Calibri"/>
              </a:defRPr>
            </a:lvl2pPr>
            <a:lvl3pPr marL="0" indent="0" algn="ctr" defTabSz="474771">
              <a:lnSpc>
                <a:spcPct val="90000"/>
              </a:lnSpc>
              <a:spcBef>
                <a:spcPts val="450"/>
              </a:spcBef>
              <a:buSzTx/>
              <a:buFontTx/>
              <a:buNone/>
              <a:defRPr sz="1181">
                <a:latin typeface="+mn-lt"/>
                <a:ea typeface="+mn-ea"/>
                <a:cs typeface="+mn-cs"/>
                <a:sym typeface="Calibri"/>
              </a:defRPr>
            </a:lvl3pPr>
            <a:lvl4pPr marL="0" indent="0" algn="ctr" defTabSz="474771">
              <a:lnSpc>
                <a:spcPct val="90000"/>
              </a:lnSpc>
              <a:spcBef>
                <a:spcPts val="450"/>
              </a:spcBef>
              <a:buSzTx/>
              <a:buFontTx/>
              <a:buNone/>
              <a:defRPr sz="1181">
                <a:latin typeface="+mn-lt"/>
                <a:ea typeface="+mn-ea"/>
                <a:cs typeface="+mn-cs"/>
                <a:sym typeface="Calibri"/>
              </a:defRPr>
            </a:lvl4pPr>
            <a:lvl5pPr marL="0" indent="0" algn="ctr" defTabSz="474771">
              <a:lnSpc>
                <a:spcPct val="90000"/>
              </a:lnSpc>
              <a:spcBef>
                <a:spcPts val="450"/>
              </a:spcBef>
              <a:buSzTx/>
              <a:buFontTx/>
              <a:buNone/>
              <a:defRPr sz="1181">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13" name="Slide Number"/>
          <p:cNvSpPr txBox="1">
            <a:spLocks noGrp="1"/>
          </p:cNvSpPr>
          <p:nvPr>
            <p:ph type="sldNum" sz="quarter" idx="2"/>
          </p:nvPr>
        </p:nvSpPr>
        <p:spPr>
          <a:xfrm>
            <a:off x="8334858"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119790626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3_Title and Content">
    <p:spTree>
      <p:nvGrpSpPr>
        <p:cNvPr id="1" name=""/>
        <p:cNvGrpSpPr/>
        <p:nvPr/>
      </p:nvGrpSpPr>
      <p:grpSpPr>
        <a:xfrm>
          <a:off x="0" y="0"/>
          <a:ext cx="0" cy="0"/>
          <a:chOff x="0" y="0"/>
          <a:chExt cx="0" cy="0"/>
        </a:xfrm>
      </p:grpSpPr>
      <p:sp>
        <p:nvSpPr>
          <p:cNvPr id="120" name="Title Text"/>
          <p:cNvSpPr txBox="1">
            <a:spLocks noGrp="1"/>
          </p:cNvSpPr>
          <p:nvPr>
            <p:ph type="title"/>
          </p:nvPr>
        </p:nvSpPr>
        <p:spPr>
          <a:xfrm>
            <a:off x="628652" y="365127"/>
            <a:ext cx="7886701" cy="1325564"/>
          </a:xfrm>
          <a:prstGeom prst="rect">
            <a:avLst/>
          </a:prstGeom>
        </p:spPr>
        <p:txBody>
          <a:bodyPr/>
          <a:lstStyle>
            <a:lvl1pPr defTabSz="474771">
              <a:lnSpc>
                <a:spcPct val="90000"/>
              </a:lnSpc>
              <a:defRPr sz="2194" b="0">
                <a:latin typeface="Calibri Light"/>
                <a:ea typeface="Calibri Light"/>
                <a:cs typeface="Calibri Light"/>
                <a:sym typeface="Calibri Light"/>
              </a:defRPr>
            </a:lvl1pPr>
          </a:lstStyle>
          <a:p>
            <a:r>
              <a:t>Title Text</a:t>
            </a:r>
          </a:p>
        </p:txBody>
      </p:sp>
      <p:sp>
        <p:nvSpPr>
          <p:cNvPr id="121" name="Body Level One…"/>
          <p:cNvSpPr txBox="1">
            <a:spLocks noGrp="1"/>
          </p:cNvSpPr>
          <p:nvPr>
            <p:ph type="body" idx="1"/>
          </p:nvPr>
        </p:nvSpPr>
        <p:spPr>
          <a:xfrm>
            <a:off x="628652" y="1825624"/>
            <a:ext cx="7886701" cy="4351340"/>
          </a:xfrm>
          <a:prstGeom prst="rect">
            <a:avLst/>
          </a:prstGeom>
        </p:spPr>
        <p:txBody>
          <a:bodyPr/>
          <a:lstStyle>
            <a:lvl1pPr marL="118694" indent="-118694" defTabSz="474771">
              <a:lnSpc>
                <a:spcPct val="90000"/>
              </a:lnSpc>
              <a:spcBef>
                <a:spcPts val="450"/>
              </a:spcBef>
              <a:defRPr sz="1350">
                <a:latin typeface="+mn-lt"/>
                <a:ea typeface="+mn-ea"/>
                <a:cs typeface="+mn-cs"/>
                <a:sym typeface="Calibri"/>
              </a:defRPr>
            </a:lvl1pPr>
            <a:lvl2pPr marL="375861" indent="-138474" defTabSz="474771">
              <a:lnSpc>
                <a:spcPct val="90000"/>
              </a:lnSpc>
              <a:spcBef>
                <a:spcPts val="450"/>
              </a:spcBef>
              <a:buChar char="•"/>
              <a:defRPr sz="1350">
                <a:latin typeface="+mn-lt"/>
                <a:ea typeface="+mn-ea"/>
                <a:cs typeface="+mn-cs"/>
                <a:sym typeface="Calibri"/>
              </a:defRPr>
            </a:lvl2pPr>
            <a:lvl3pPr marL="640944" indent="-166169" defTabSz="474771">
              <a:lnSpc>
                <a:spcPct val="90000"/>
              </a:lnSpc>
              <a:spcBef>
                <a:spcPts val="450"/>
              </a:spcBef>
              <a:defRPr sz="1350">
                <a:latin typeface="+mn-lt"/>
                <a:ea typeface="+mn-ea"/>
                <a:cs typeface="+mn-cs"/>
                <a:sym typeface="Calibri"/>
              </a:defRPr>
            </a:lvl3pPr>
            <a:lvl4pPr marL="896793" indent="-184632" defTabSz="474771">
              <a:lnSpc>
                <a:spcPct val="90000"/>
              </a:lnSpc>
              <a:spcBef>
                <a:spcPts val="450"/>
              </a:spcBef>
              <a:buChar char="•"/>
              <a:defRPr sz="1350">
                <a:latin typeface="+mn-lt"/>
                <a:ea typeface="+mn-ea"/>
                <a:cs typeface="+mn-cs"/>
                <a:sym typeface="Calibri"/>
              </a:defRPr>
            </a:lvl4pPr>
            <a:lvl5pPr marL="1134181" indent="-184632" defTabSz="474771">
              <a:lnSpc>
                <a:spcPct val="90000"/>
              </a:lnSpc>
              <a:spcBef>
                <a:spcPts val="450"/>
              </a:spcBef>
              <a:buChar char="•"/>
              <a:defRPr sz="135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22" name="Slide Number"/>
          <p:cNvSpPr txBox="1">
            <a:spLocks noGrp="1"/>
          </p:cNvSpPr>
          <p:nvPr>
            <p:ph type="sldNum" sz="quarter" idx="2"/>
          </p:nvPr>
        </p:nvSpPr>
        <p:spPr>
          <a:xfrm>
            <a:off x="8334858"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279650655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129" name="Title Text"/>
          <p:cNvSpPr txBox="1">
            <a:spLocks noGrp="1"/>
          </p:cNvSpPr>
          <p:nvPr>
            <p:ph type="title"/>
          </p:nvPr>
        </p:nvSpPr>
        <p:spPr>
          <a:xfrm>
            <a:off x="628652" y="365127"/>
            <a:ext cx="7886701" cy="1325564"/>
          </a:xfrm>
          <a:prstGeom prst="rect">
            <a:avLst/>
          </a:prstGeom>
        </p:spPr>
        <p:txBody>
          <a:bodyPr/>
          <a:lstStyle>
            <a:lvl1pPr defTabSz="474771">
              <a:lnSpc>
                <a:spcPct val="90000"/>
              </a:lnSpc>
              <a:defRPr sz="2194" b="0">
                <a:latin typeface="Calibri Light"/>
                <a:ea typeface="Calibri Light"/>
                <a:cs typeface="Calibri Light"/>
                <a:sym typeface="Calibri Light"/>
              </a:defRPr>
            </a:lvl1pPr>
          </a:lstStyle>
          <a:p>
            <a:r>
              <a:t>Title Text</a:t>
            </a:r>
          </a:p>
        </p:txBody>
      </p:sp>
      <p:sp>
        <p:nvSpPr>
          <p:cNvPr id="130" name="Body Level One…"/>
          <p:cNvSpPr txBox="1">
            <a:spLocks noGrp="1"/>
          </p:cNvSpPr>
          <p:nvPr>
            <p:ph type="body" sz="half" idx="1"/>
          </p:nvPr>
        </p:nvSpPr>
        <p:spPr>
          <a:xfrm>
            <a:off x="628652" y="1825624"/>
            <a:ext cx="3886202" cy="4351340"/>
          </a:xfrm>
          <a:prstGeom prst="rect">
            <a:avLst/>
          </a:prstGeom>
        </p:spPr>
        <p:txBody>
          <a:bodyPr/>
          <a:lstStyle>
            <a:lvl1pPr marL="118694" indent="-118694" defTabSz="474771">
              <a:lnSpc>
                <a:spcPct val="90000"/>
              </a:lnSpc>
              <a:spcBef>
                <a:spcPts val="450"/>
              </a:spcBef>
              <a:defRPr sz="1350">
                <a:latin typeface="+mn-lt"/>
                <a:ea typeface="+mn-ea"/>
                <a:cs typeface="+mn-cs"/>
                <a:sym typeface="Calibri"/>
              </a:defRPr>
            </a:lvl1pPr>
            <a:lvl2pPr marL="375861" indent="-138474" defTabSz="474771">
              <a:lnSpc>
                <a:spcPct val="90000"/>
              </a:lnSpc>
              <a:spcBef>
                <a:spcPts val="450"/>
              </a:spcBef>
              <a:buChar char="•"/>
              <a:defRPr sz="1350">
                <a:latin typeface="+mn-lt"/>
                <a:ea typeface="+mn-ea"/>
                <a:cs typeface="+mn-cs"/>
                <a:sym typeface="Calibri"/>
              </a:defRPr>
            </a:lvl2pPr>
            <a:lvl3pPr marL="640944" indent="-166169" defTabSz="474771">
              <a:lnSpc>
                <a:spcPct val="90000"/>
              </a:lnSpc>
              <a:spcBef>
                <a:spcPts val="450"/>
              </a:spcBef>
              <a:defRPr sz="1350">
                <a:latin typeface="+mn-lt"/>
                <a:ea typeface="+mn-ea"/>
                <a:cs typeface="+mn-cs"/>
                <a:sym typeface="Calibri"/>
              </a:defRPr>
            </a:lvl3pPr>
            <a:lvl4pPr marL="896793" indent="-184632" defTabSz="474771">
              <a:lnSpc>
                <a:spcPct val="90000"/>
              </a:lnSpc>
              <a:spcBef>
                <a:spcPts val="450"/>
              </a:spcBef>
              <a:buChar char="•"/>
              <a:defRPr sz="1350">
                <a:latin typeface="+mn-lt"/>
                <a:ea typeface="+mn-ea"/>
                <a:cs typeface="+mn-cs"/>
                <a:sym typeface="Calibri"/>
              </a:defRPr>
            </a:lvl4pPr>
            <a:lvl5pPr marL="1134181" indent="-184632" defTabSz="474771">
              <a:lnSpc>
                <a:spcPct val="90000"/>
              </a:lnSpc>
              <a:spcBef>
                <a:spcPts val="450"/>
              </a:spcBef>
              <a:buChar char="•"/>
              <a:defRPr sz="135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1" name="Slide Number"/>
          <p:cNvSpPr txBox="1">
            <a:spLocks noGrp="1"/>
          </p:cNvSpPr>
          <p:nvPr>
            <p:ph type="sldNum" sz="quarter" idx="2"/>
          </p:nvPr>
        </p:nvSpPr>
        <p:spPr>
          <a:xfrm>
            <a:off x="8334858"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71734324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286492" y="244248"/>
            <a:ext cx="8501900" cy="944056"/>
          </a:xfrm>
          <a:prstGeom prst="rect">
            <a:avLst/>
          </a:prstGeom>
        </p:spPr>
        <p:txBody>
          <a:bodyPr anchor="t">
            <a:normAutofit/>
          </a:bodyPr>
          <a:lstStyle>
            <a:lvl1pPr algn="l">
              <a:defRPr sz="2800" b="1" i="0" u="none" baseline="0">
                <a:solidFill>
                  <a:schemeClr val="tx1"/>
                </a:solidFill>
                <a:latin typeface="+mj-lt"/>
                <a:cs typeface="HelveticaNeueLT Std Bold"/>
              </a:defRPr>
            </a:lvl1pPr>
          </a:lstStyle>
          <a:p>
            <a:r>
              <a:rPr lang="en-GB" dirty="0"/>
              <a:t>Click to edit Master title style</a:t>
            </a:r>
            <a:endParaRPr lang="en-US" dirty="0"/>
          </a:p>
        </p:txBody>
      </p:sp>
      <p:sp>
        <p:nvSpPr>
          <p:cNvPr id="7" name="Text Placeholder 6"/>
          <p:cNvSpPr>
            <a:spLocks noGrp="1"/>
          </p:cNvSpPr>
          <p:nvPr>
            <p:ph type="body" sz="quarter" idx="12"/>
          </p:nvPr>
        </p:nvSpPr>
        <p:spPr>
          <a:xfrm>
            <a:off x="286491" y="1383685"/>
            <a:ext cx="8501909" cy="3596304"/>
          </a:xfrm>
          <a:prstGeom prst="rect">
            <a:avLst/>
          </a:prstGeom>
        </p:spPr>
        <p:txBody>
          <a:bodyPr/>
          <a:lstStyle>
            <a:lvl1pPr>
              <a:buNone/>
              <a:defRPr sz="2400" b="1" cap="none">
                <a:solidFill>
                  <a:srgbClr val="006633"/>
                </a:solidFill>
              </a:defRPr>
            </a:lvl1pPr>
            <a:lvl2pPr marL="0" indent="0">
              <a:buNone/>
              <a:defRPr sz="2400"/>
            </a:lvl2pPr>
            <a:lvl3pPr marL="263525" indent="-263525">
              <a:buFont typeface="Wingdings" charset="2"/>
              <a:buChar char="§"/>
              <a:defRPr sz="2400" baseline="0"/>
            </a:lvl3pPr>
            <a:lvl4pPr marL="536575" indent="-273050">
              <a:defRPr sz="2400"/>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1438832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138" name="Title Text"/>
          <p:cNvSpPr txBox="1">
            <a:spLocks noGrp="1"/>
          </p:cNvSpPr>
          <p:nvPr>
            <p:ph type="title"/>
          </p:nvPr>
        </p:nvSpPr>
        <p:spPr>
          <a:xfrm>
            <a:off x="629843" y="365127"/>
            <a:ext cx="7886701" cy="1325564"/>
          </a:xfrm>
          <a:prstGeom prst="rect">
            <a:avLst/>
          </a:prstGeom>
        </p:spPr>
        <p:txBody>
          <a:bodyPr/>
          <a:lstStyle>
            <a:lvl1pPr defTabSz="474771">
              <a:lnSpc>
                <a:spcPct val="90000"/>
              </a:lnSpc>
              <a:defRPr sz="2194" b="0">
                <a:latin typeface="Calibri Light"/>
                <a:ea typeface="Calibri Light"/>
                <a:cs typeface="Calibri Light"/>
                <a:sym typeface="Calibri Light"/>
              </a:defRPr>
            </a:lvl1pPr>
          </a:lstStyle>
          <a:p>
            <a:r>
              <a:t>Title Text</a:t>
            </a:r>
          </a:p>
        </p:txBody>
      </p:sp>
      <p:sp>
        <p:nvSpPr>
          <p:cNvPr id="139" name="Body Level One…"/>
          <p:cNvSpPr txBox="1">
            <a:spLocks noGrp="1"/>
          </p:cNvSpPr>
          <p:nvPr>
            <p:ph type="body" sz="quarter" idx="1"/>
          </p:nvPr>
        </p:nvSpPr>
        <p:spPr>
          <a:xfrm>
            <a:off x="629841" y="1681163"/>
            <a:ext cx="3868342" cy="823914"/>
          </a:xfrm>
          <a:prstGeom prst="rect">
            <a:avLst/>
          </a:prstGeom>
        </p:spPr>
        <p:txBody>
          <a:bodyPr anchor="b"/>
          <a:lstStyle>
            <a:lvl1pPr marL="0" indent="0" defTabSz="474771">
              <a:lnSpc>
                <a:spcPct val="90000"/>
              </a:lnSpc>
              <a:spcBef>
                <a:spcPts val="450"/>
              </a:spcBef>
              <a:buSzTx/>
              <a:buFontTx/>
              <a:buNone/>
              <a:defRPr sz="1181" b="1">
                <a:latin typeface="+mn-lt"/>
                <a:ea typeface="+mn-ea"/>
                <a:cs typeface="+mn-cs"/>
                <a:sym typeface="Calibri"/>
              </a:defRPr>
            </a:lvl1pPr>
            <a:lvl2pPr marL="0" indent="0" defTabSz="474771">
              <a:lnSpc>
                <a:spcPct val="90000"/>
              </a:lnSpc>
              <a:spcBef>
                <a:spcPts val="450"/>
              </a:spcBef>
              <a:buSzTx/>
              <a:buFontTx/>
              <a:buNone/>
              <a:defRPr sz="1181" b="1">
                <a:latin typeface="+mn-lt"/>
                <a:ea typeface="+mn-ea"/>
                <a:cs typeface="+mn-cs"/>
                <a:sym typeface="Calibri"/>
              </a:defRPr>
            </a:lvl2pPr>
            <a:lvl3pPr marL="0" indent="0" defTabSz="474771">
              <a:lnSpc>
                <a:spcPct val="90000"/>
              </a:lnSpc>
              <a:spcBef>
                <a:spcPts val="450"/>
              </a:spcBef>
              <a:buSzTx/>
              <a:buFontTx/>
              <a:buNone/>
              <a:defRPr sz="1181" b="1">
                <a:latin typeface="+mn-lt"/>
                <a:ea typeface="+mn-ea"/>
                <a:cs typeface="+mn-cs"/>
                <a:sym typeface="Calibri"/>
              </a:defRPr>
            </a:lvl3pPr>
            <a:lvl4pPr marL="0" indent="0" defTabSz="474771">
              <a:lnSpc>
                <a:spcPct val="90000"/>
              </a:lnSpc>
              <a:spcBef>
                <a:spcPts val="450"/>
              </a:spcBef>
              <a:buSzTx/>
              <a:buFontTx/>
              <a:buNone/>
              <a:defRPr sz="1181" b="1">
                <a:latin typeface="+mn-lt"/>
                <a:ea typeface="+mn-ea"/>
                <a:cs typeface="+mn-cs"/>
                <a:sym typeface="Calibri"/>
              </a:defRPr>
            </a:lvl4pPr>
            <a:lvl5pPr marL="0" indent="0" defTabSz="474771">
              <a:lnSpc>
                <a:spcPct val="90000"/>
              </a:lnSpc>
              <a:spcBef>
                <a:spcPts val="450"/>
              </a:spcBef>
              <a:buSzTx/>
              <a:buFontTx/>
              <a:buNone/>
              <a:defRPr sz="1181" b="1">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40" name="Text Placeholder 4"/>
          <p:cNvSpPr>
            <a:spLocks noGrp="1"/>
          </p:cNvSpPr>
          <p:nvPr>
            <p:ph type="body" sz="quarter" idx="21"/>
          </p:nvPr>
        </p:nvSpPr>
        <p:spPr>
          <a:xfrm>
            <a:off x="4629152" y="1681163"/>
            <a:ext cx="3887393" cy="823914"/>
          </a:xfrm>
          <a:prstGeom prst="rect">
            <a:avLst/>
          </a:prstGeom>
        </p:spPr>
        <p:txBody>
          <a:bodyPr anchor="b"/>
          <a:lstStyle/>
          <a:p>
            <a:endParaRPr/>
          </a:p>
        </p:txBody>
      </p:sp>
      <p:sp>
        <p:nvSpPr>
          <p:cNvPr id="141" name="Slide Number"/>
          <p:cNvSpPr txBox="1">
            <a:spLocks noGrp="1"/>
          </p:cNvSpPr>
          <p:nvPr>
            <p:ph type="sldNum" sz="quarter" idx="2"/>
          </p:nvPr>
        </p:nvSpPr>
        <p:spPr>
          <a:xfrm>
            <a:off x="8334858"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3085011498"/>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148" name="Title Text"/>
          <p:cNvSpPr txBox="1">
            <a:spLocks noGrp="1"/>
          </p:cNvSpPr>
          <p:nvPr>
            <p:ph type="title"/>
          </p:nvPr>
        </p:nvSpPr>
        <p:spPr>
          <a:xfrm>
            <a:off x="628652" y="365127"/>
            <a:ext cx="7886701" cy="1325564"/>
          </a:xfrm>
          <a:prstGeom prst="rect">
            <a:avLst/>
          </a:prstGeom>
        </p:spPr>
        <p:txBody>
          <a:bodyPr/>
          <a:lstStyle>
            <a:lvl1pPr defTabSz="474771">
              <a:lnSpc>
                <a:spcPct val="90000"/>
              </a:lnSpc>
              <a:defRPr sz="2194" b="0">
                <a:latin typeface="Calibri Light"/>
                <a:ea typeface="Calibri Light"/>
                <a:cs typeface="Calibri Light"/>
                <a:sym typeface="Calibri Light"/>
              </a:defRPr>
            </a:lvl1pPr>
          </a:lstStyle>
          <a:p>
            <a:r>
              <a:t>Title Text</a:t>
            </a:r>
          </a:p>
        </p:txBody>
      </p:sp>
      <p:sp>
        <p:nvSpPr>
          <p:cNvPr id="149" name="Slide Number"/>
          <p:cNvSpPr txBox="1">
            <a:spLocks noGrp="1"/>
          </p:cNvSpPr>
          <p:nvPr>
            <p:ph type="sldNum" sz="quarter" idx="2"/>
          </p:nvPr>
        </p:nvSpPr>
        <p:spPr>
          <a:xfrm>
            <a:off x="8334858"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2380309751"/>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56" name="Slide Number"/>
          <p:cNvSpPr txBox="1">
            <a:spLocks noGrp="1"/>
          </p:cNvSpPr>
          <p:nvPr>
            <p:ph type="sldNum" sz="quarter" idx="2"/>
          </p:nvPr>
        </p:nvSpPr>
        <p:spPr>
          <a:xfrm>
            <a:off x="8334858"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2427836790"/>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163" name="Title Text"/>
          <p:cNvSpPr txBox="1">
            <a:spLocks noGrp="1"/>
          </p:cNvSpPr>
          <p:nvPr>
            <p:ph type="title"/>
          </p:nvPr>
        </p:nvSpPr>
        <p:spPr>
          <a:xfrm>
            <a:off x="629841" y="457200"/>
            <a:ext cx="2949180" cy="1600200"/>
          </a:xfrm>
          <a:prstGeom prst="rect">
            <a:avLst/>
          </a:prstGeom>
        </p:spPr>
        <p:txBody>
          <a:bodyPr anchor="b"/>
          <a:lstStyle>
            <a:lvl1pPr defTabSz="474771">
              <a:lnSpc>
                <a:spcPct val="90000"/>
              </a:lnSpc>
              <a:defRPr sz="1575" b="0">
                <a:latin typeface="Calibri Light"/>
                <a:ea typeface="Calibri Light"/>
                <a:cs typeface="Calibri Light"/>
                <a:sym typeface="Calibri Light"/>
              </a:defRPr>
            </a:lvl1pPr>
          </a:lstStyle>
          <a:p>
            <a:r>
              <a:t>Title Text</a:t>
            </a:r>
          </a:p>
        </p:txBody>
      </p:sp>
      <p:sp>
        <p:nvSpPr>
          <p:cNvPr id="164" name="Body Level One…"/>
          <p:cNvSpPr txBox="1">
            <a:spLocks noGrp="1"/>
          </p:cNvSpPr>
          <p:nvPr>
            <p:ph type="body" sz="half" idx="1"/>
          </p:nvPr>
        </p:nvSpPr>
        <p:spPr>
          <a:xfrm>
            <a:off x="3887393" y="987427"/>
            <a:ext cx="4629153" cy="4873627"/>
          </a:xfrm>
          <a:prstGeom prst="rect">
            <a:avLst/>
          </a:prstGeom>
        </p:spPr>
        <p:txBody>
          <a:bodyPr/>
          <a:lstStyle>
            <a:lvl1pPr marL="118694" indent="-118694" defTabSz="474771">
              <a:lnSpc>
                <a:spcPct val="90000"/>
              </a:lnSpc>
              <a:spcBef>
                <a:spcPts val="450"/>
              </a:spcBef>
              <a:defRPr sz="1575">
                <a:latin typeface="+mn-lt"/>
                <a:ea typeface="+mn-ea"/>
                <a:cs typeface="+mn-cs"/>
                <a:sym typeface="Calibri"/>
              </a:defRPr>
            </a:lvl1pPr>
            <a:lvl2pPr marL="373035" indent="-135647" defTabSz="474771">
              <a:lnSpc>
                <a:spcPct val="90000"/>
              </a:lnSpc>
              <a:spcBef>
                <a:spcPts val="450"/>
              </a:spcBef>
              <a:buChar char="•"/>
              <a:defRPr sz="1575">
                <a:latin typeface="+mn-lt"/>
                <a:ea typeface="+mn-ea"/>
                <a:cs typeface="+mn-cs"/>
                <a:sym typeface="Calibri"/>
              </a:defRPr>
            </a:lvl2pPr>
            <a:lvl3pPr marL="633032" indent="-158257" defTabSz="474771">
              <a:lnSpc>
                <a:spcPct val="90000"/>
              </a:lnSpc>
              <a:spcBef>
                <a:spcPts val="450"/>
              </a:spcBef>
              <a:defRPr sz="1575">
                <a:latin typeface="+mn-lt"/>
                <a:ea typeface="+mn-ea"/>
                <a:cs typeface="+mn-cs"/>
                <a:sym typeface="Calibri"/>
              </a:defRPr>
            </a:lvl3pPr>
            <a:lvl4pPr marL="902068" indent="-189909" defTabSz="474771">
              <a:lnSpc>
                <a:spcPct val="90000"/>
              </a:lnSpc>
              <a:spcBef>
                <a:spcPts val="450"/>
              </a:spcBef>
              <a:buChar char="•"/>
              <a:defRPr sz="1575">
                <a:latin typeface="+mn-lt"/>
                <a:ea typeface="+mn-ea"/>
                <a:cs typeface="+mn-cs"/>
                <a:sym typeface="Calibri"/>
              </a:defRPr>
            </a:lvl4pPr>
            <a:lvl5pPr marL="1139456" indent="-189909" defTabSz="474771">
              <a:lnSpc>
                <a:spcPct val="90000"/>
              </a:lnSpc>
              <a:spcBef>
                <a:spcPts val="450"/>
              </a:spcBef>
              <a:buChar char="•"/>
              <a:defRPr sz="1575">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65" name="Text Placeholder 3"/>
          <p:cNvSpPr>
            <a:spLocks noGrp="1"/>
          </p:cNvSpPr>
          <p:nvPr>
            <p:ph type="body" sz="quarter" idx="21"/>
          </p:nvPr>
        </p:nvSpPr>
        <p:spPr>
          <a:xfrm>
            <a:off x="629840" y="2057400"/>
            <a:ext cx="2949183" cy="3811588"/>
          </a:xfrm>
          <a:prstGeom prst="rect">
            <a:avLst/>
          </a:prstGeom>
        </p:spPr>
        <p:txBody>
          <a:bodyPr/>
          <a:lstStyle/>
          <a:p>
            <a:endParaRPr/>
          </a:p>
        </p:txBody>
      </p:sp>
      <p:sp>
        <p:nvSpPr>
          <p:cNvPr id="166" name="Slide Number"/>
          <p:cNvSpPr txBox="1">
            <a:spLocks noGrp="1"/>
          </p:cNvSpPr>
          <p:nvPr>
            <p:ph type="sldNum" sz="quarter" idx="2"/>
          </p:nvPr>
        </p:nvSpPr>
        <p:spPr>
          <a:xfrm>
            <a:off x="8334858"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1979887932"/>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73" name="Title Text"/>
          <p:cNvSpPr txBox="1">
            <a:spLocks noGrp="1"/>
          </p:cNvSpPr>
          <p:nvPr>
            <p:ph type="title"/>
          </p:nvPr>
        </p:nvSpPr>
        <p:spPr>
          <a:xfrm>
            <a:off x="629841" y="457200"/>
            <a:ext cx="2949180" cy="1600200"/>
          </a:xfrm>
          <a:prstGeom prst="rect">
            <a:avLst/>
          </a:prstGeom>
        </p:spPr>
        <p:txBody>
          <a:bodyPr anchor="b"/>
          <a:lstStyle>
            <a:lvl1pPr defTabSz="474771">
              <a:lnSpc>
                <a:spcPct val="90000"/>
              </a:lnSpc>
              <a:defRPr sz="1575" b="0">
                <a:latin typeface="Calibri Light"/>
                <a:ea typeface="Calibri Light"/>
                <a:cs typeface="Calibri Light"/>
                <a:sym typeface="Calibri Light"/>
              </a:defRPr>
            </a:lvl1pPr>
          </a:lstStyle>
          <a:p>
            <a:r>
              <a:t>Title Text</a:t>
            </a:r>
          </a:p>
        </p:txBody>
      </p:sp>
      <p:sp>
        <p:nvSpPr>
          <p:cNvPr id="174" name="Picture Placeholder 2"/>
          <p:cNvSpPr>
            <a:spLocks noGrp="1"/>
          </p:cNvSpPr>
          <p:nvPr>
            <p:ph type="pic" sz="half" idx="21"/>
          </p:nvPr>
        </p:nvSpPr>
        <p:spPr>
          <a:xfrm>
            <a:off x="3887393" y="987427"/>
            <a:ext cx="4629153" cy="4873627"/>
          </a:xfrm>
          <a:prstGeom prst="rect">
            <a:avLst/>
          </a:prstGeom>
        </p:spPr>
        <p:txBody>
          <a:bodyPr lIns="91439" tIns="45719" rIns="91439" bIns="45719">
            <a:noAutofit/>
          </a:bodyPr>
          <a:lstStyle/>
          <a:p>
            <a:endParaRPr dirty="0"/>
          </a:p>
        </p:txBody>
      </p:sp>
      <p:sp>
        <p:nvSpPr>
          <p:cNvPr id="175" name="Body Level One…"/>
          <p:cNvSpPr txBox="1">
            <a:spLocks noGrp="1"/>
          </p:cNvSpPr>
          <p:nvPr>
            <p:ph type="body" sz="quarter" idx="1"/>
          </p:nvPr>
        </p:nvSpPr>
        <p:spPr>
          <a:xfrm>
            <a:off x="629841" y="2057400"/>
            <a:ext cx="2949180" cy="3811588"/>
          </a:xfrm>
          <a:prstGeom prst="rect">
            <a:avLst/>
          </a:prstGeom>
        </p:spPr>
        <p:txBody>
          <a:bodyPr/>
          <a:lstStyle>
            <a:lvl1pPr marL="0" indent="0" defTabSz="474771">
              <a:lnSpc>
                <a:spcPct val="90000"/>
              </a:lnSpc>
              <a:spcBef>
                <a:spcPts val="450"/>
              </a:spcBef>
              <a:buSzTx/>
              <a:buFontTx/>
              <a:buNone/>
              <a:defRPr sz="788">
                <a:latin typeface="+mn-lt"/>
                <a:ea typeface="+mn-ea"/>
                <a:cs typeface="+mn-cs"/>
                <a:sym typeface="Calibri"/>
              </a:defRPr>
            </a:lvl1pPr>
            <a:lvl2pPr marL="0" indent="0" defTabSz="474771">
              <a:lnSpc>
                <a:spcPct val="90000"/>
              </a:lnSpc>
              <a:spcBef>
                <a:spcPts val="450"/>
              </a:spcBef>
              <a:buSzTx/>
              <a:buFontTx/>
              <a:buNone/>
              <a:defRPr sz="788">
                <a:latin typeface="+mn-lt"/>
                <a:ea typeface="+mn-ea"/>
                <a:cs typeface="+mn-cs"/>
                <a:sym typeface="Calibri"/>
              </a:defRPr>
            </a:lvl2pPr>
            <a:lvl3pPr marL="0" indent="0" defTabSz="474771">
              <a:lnSpc>
                <a:spcPct val="90000"/>
              </a:lnSpc>
              <a:spcBef>
                <a:spcPts val="450"/>
              </a:spcBef>
              <a:buSzTx/>
              <a:buFontTx/>
              <a:buNone/>
              <a:defRPr sz="788">
                <a:latin typeface="+mn-lt"/>
                <a:ea typeface="+mn-ea"/>
                <a:cs typeface="+mn-cs"/>
                <a:sym typeface="Calibri"/>
              </a:defRPr>
            </a:lvl3pPr>
            <a:lvl4pPr marL="0" indent="0" defTabSz="474771">
              <a:lnSpc>
                <a:spcPct val="90000"/>
              </a:lnSpc>
              <a:spcBef>
                <a:spcPts val="450"/>
              </a:spcBef>
              <a:buSzTx/>
              <a:buFontTx/>
              <a:buNone/>
              <a:defRPr sz="788">
                <a:latin typeface="+mn-lt"/>
                <a:ea typeface="+mn-ea"/>
                <a:cs typeface="+mn-cs"/>
                <a:sym typeface="Calibri"/>
              </a:defRPr>
            </a:lvl4pPr>
            <a:lvl5pPr marL="0" indent="0" defTabSz="474771">
              <a:lnSpc>
                <a:spcPct val="90000"/>
              </a:lnSpc>
              <a:spcBef>
                <a:spcPts val="450"/>
              </a:spcBef>
              <a:buSzTx/>
              <a:buFontTx/>
              <a:buNone/>
              <a:defRPr sz="788">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76" name="Slide Number"/>
          <p:cNvSpPr txBox="1">
            <a:spLocks noGrp="1"/>
          </p:cNvSpPr>
          <p:nvPr>
            <p:ph type="sldNum" sz="quarter" idx="2"/>
          </p:nvPr>
        </p:nvSpPr>
        <p:spPr>
          <a:xfrm>
            <a:off x="8334858"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1306885177"/>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1_Custom Layout">
    <p:spTree>
      <p:nvGrpSpPr>
        <p:cNvPr id="1" name=""/>
        <p:cNvGrpSpPr/>
        <p:nvPr/>
      </p:nvGrpSpPr>
      <p:grpSpPr>
        <a:xfrm>
          <a:off x="0" y="0"/>
          <a:ext cx="0" cy="0"/>
          <a:chOff x="0" y="0"/>
          <a:chExt cx="0" cy="0"/>
        </a:xfrm>
      </p:grpSpPr>
      <p:pic>
        <p:nvPicPr>
          <p:cNvPr id="183" name="Picture 9" descr="Picture 9"/>
          <p:cNvPicPr>
            <a:picLocks noChangeAspect="1"/>
          </p:cNvPicPr>
          <p:nvPr/>
        </p:nvPicPr>
        <p:blipFill>
          <a:blip r:embed="rId2"/>
          <a:srcRect b="34810"/>
          <a:stretch>
            <a:fillRect/>
          </a:stretch>
        </p:blipFill>
        <p:spPr>
          <a:xfrm>
            <a:off x="-3176" y="1809750"/>
            <a:ext cx="9144002" cy="3975100"/>
          </a:xfrm>
          <a:prstGeom prst="rect">
            <a:avLst/>
          </a:prstGeom>
          <a:ln w="12700">
            <a:miter lim="400000"/>
          </a:ln>
        </p:spPr>
      </p:pic>
      <p:pic>
        <p:nvPicPr>
          <p:cNvPr id="184" name="Picture 18" descr="Picture 18"/>
          <p:cNvPicPr>
            <a:picLocks noChangeAspect="1"/>
          </p:cNvPicPr>
          <p:nvPr/>
        </p:nvPicPr>
        <p:blipFill>
          <a:blip r:embed="rId3"/>
          <a:stretch>
            <a:fillRect/>
          </a:stretch>
        </p:blipFill>
        <p:spPr>
          <a:xfrm>
            <a:off x="7083426" y="5827715"/>
            <a:ext cx="1825627" cy="1373189"/>
          </a:xfrm>
          <a:prstGeom prst="rect">
            <a:avLst/>
          </a:prstGeom>
          <a:ln w="12700">
            <a:miter lim="400000"/>
          </a:ln>
        </p:spPr>
      </p:pic>
      <p:sp>
        <p:nvSpPr>
          <p:cNvPr id="185" name="Freeform 10"/>
          <p:cNvSpPr/>
          <p:nvPr/>
        </p:nvSpPr>
        <p:spPr>
          <a:xfrm>
            <a:off x="-57150" y="1"/>
            <a:ext cx="9231317" cy="2931411"/>
          </a:xfrm>
          <a:custGeom>
            <a:avLst/>
            <a:gdLst/>
            <a:ahLst/>
            <a:cxnLst>
              <a:cxn ang="0">
                <a:pos x="wd2" y="hd2"/>
              </a:cxn>
              <a:cxn ang="5400000">
                <a:pos x="wd2" y="hd2"/>
              </a:cxn>
              <a:cxn ang="10800000">
                <a:pos x="wd2" y="hd2"/>
              </a:cxn>
              <a:cxn ang="16200000">
                <a:pos x="wd2" y="hd2"/>
              </a:cxn>
            </a:cxnLst>
            <a:rect l="0" t="0" r="r" b="b"/>
            <a:pathLst>
              <a:path w="21600" h="21318" extrusionOk="0">
                <a:moveTo>
                  <a:pt x="18" y="0"/>
                </a:moveTo>
                <a:lnTo>
                  <a:pt x="21600" y="0"/>
                </a:lnTo>
                <a:lnTo>
                  <a:pt x="21600" y="13010"/>
                </a:lnTo>
                <a:cubicBezTo>
                  <a:pt x="13903" y="21600"/>
                  <a:pt x="8584" y="21272"/>
                  <a:pt x="7012" y="21318"/>
                </a:cubicBezTo>
                <a:cubicBezTo>
                  <a:pt x="5636" y="21237"/>
                  <a:pt x="1585" y="21195"/>
                  <a:pt x="0" y="19175"/>
                </a:cubicBezTo>
                <a:cubicBezTo>
                  <a:pt x="6" y="12110"/>
                  <a:pt x="12" y="7065"/>
                  <a:pt x="18" y="0"/>
                </a:cubicBezTo>
                <a:close/>
              </a:path>
            </a:pathLst>
          </a:custGeom>
          <a:solidFill>
            <a:srgbClr val="236995"/>
          </a:solidFill>
          <a:ln w="12700">
            <a:miter lim="400000"/>
          </a:ln>
          <a:effectLst>
            <a:outerShdw blurRad="38100" dist="23000" dir="5400000" rotWithShape="0">
              <a:srgbClr val="808080">
                <a:alpha val="34999"/>
              </a:srgbClr>
            </a:outerShdw>
          </a:effectLst>
        </p:spPr>
        <p:txBody>
          <a:bodyPr lIns="25716" tIns="25716" rIns="25716" bIns="25716" anchor="ctr"/>
          <a:lstStyle/>
          <a:p>
            <a:pPr algn="ctr">
              <a:defRPr sz="3200">
                <a:solidFill>
                  <a:srgbClr val="FFFFFF"/>
                </a:solidFill>
              </a:defRPr>
            </a:pPr>
            <a:endParaRPr sz="1800" dirty="0"/>
          </a:p>
        </p:txBody>
      </p:sp>
      <p:sp>
        <p:nvSpPr>
          <p:cNvPr id="186" name="Freeform 11"/>
          <p:cNvSpPr/>
          <p:nvPr/>
        </p:nvSpPr>
        <p:spPr>
          <a:xfrm>
            <a:off x="-46039" y="4859338"/>
            <a:ext cx="9223378" cy="20240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599" y="2266"/>
                  <a:pt x="5869" y="8261"/>
                  <a:pt x="12004" y="8362"/>
                </a:cubicBezTo>
                <a:cubicBezTo>
                  <a:pt x="18139" y="8462"/>
                  <a:pt x="20788" y="2743"/>
                  <a:pt x="21600" y="1626"/>
                </a:cubicBezTo>
                <a:lnTo>
                  <a:pt x="21600" y="21600"/>
                </a:lnTo>
                <a:lnTo>
                  <a:pt x="0" y="21600"/>
                </a:lnTo>
                <a:lnTo>
                  <a:pt x="0" y="0"/>
                </a:lnTo>
                <a:close/>
              </a:path>
            </a:pathLst>
          </a:custGeom>
          <a:solidFill>
            <a:srgbClr val="FFFFFF"/>
          </a:solidFill>
          <a:ln w="12700">
            <a:miter lim="400000"/>
          </a:ln>
          <a:effectLst>
            <a:outerShdw blurRad="38100" dist="23000" dir="5400000" rotWithShape="0">
              <a:srgbClr val="808080">
                <a:alpha val="34999"/>
              </a:srgbClr>
            </a:outerShdw>
          </a:effectLst>
        </p:spPr>
        <p:txBody>
          <a:bodyPr lIns="25716" tIns="25716" rIns="25716" bIns="25716" anchor="ctr"/>
          <a:lstStyle/>
          <a:p>
            <a:pPr algn="ctr">
              <a:defRPr sz="3200">
                <a:solidFill>
                  <a:srgbClr val="FFFFFF"/>
                </a:solidFill>
              </a:defRPr>
            </a:pPr>
            <a:endParaRPr sz="1800" dirty="0"/>
          </a:p>
        </p:txBody>
      </p:sp>
      <p:sp>
        <p:nvSpPr>
          <p:cNvPr id="187" name="Freeform 12"/>
          <p:cNvSpPr/>
          <p:nvPr/>
        </p:nvSpPr>
        <p:spPr>
          <a:xfrm>
            <a:off x="-47625" y="5019675"/>
            <a:ext cx="9261477" cy="2024065"/>
          </a:xfrm>
          <a:custGeom>
            <a:avLst/>
            <a:gdLst/>
            <a:ahLst/>
            <a:cxnLst>
              <a:cxn ang="0">
                <a:pos x="wd2" y="hd2"/>
              </a:cxn>
              <a:cxn ang="5400000">
                <a:pos x="wd2" y="hd2"/>
              </a:cxn>
              <a:cxn ang="10800000">
                <a:pos x="wd2" y="hd2"/>
              </a:cxn>
              <a:cxn ang="16200000">
                <a:pos x="wd2" y="hd2"/>
              </a:cxn>
            </a:cxnLst>
            <a:rect l="0" t="0" r="r" b="b"/>
            <a:pathLst>
              <a:path w="21600" h="21600" extrusionOk="0">
                <a:moveTo>
                  <a:pt x="21510" y="21600"/>
                </a:moveTo>
                <a:lnTo>
                  <a:pt x="0" y="21600"/>
                </a:lnTo>
                <a:lnTo>
                  <a:pt x="0" y="0"/>
                </a:lnTo>
                <a:cubicBezTo>
                  <a:pt x="1593" y="2266"/>
                  <a:pt x="6623" y="7642"/>
                  <a:pt x="11954" y="7682"/>
                </a:cubicBezTo>
                <a:cubicBezTo>
                  <a:pt x="15554" y="8075"/>
                  <a:pt x="20236" y="4060"/>
                  <a:pt x="21600" y="2355"/>
                </a:cubicBezTo>
              </a:path>
            </a:pathLst>
          </a:custGeom>
          <a:solidFill>
            <a:srgbClr val="40516F"/>
          </a:solidFill>
          <a:ln w="12700">
            <a:miter lim="400000"/>
          </a:ln>
          <a:effectLst>
            <a:outerShdw blurRad="38100" dist="23000" dir="5400000" rotWithShape="0">
              <a:srgbClr val="808080">
                <a:alpha val="34999"/>
              </a:srgbClr>
            </a:outerShdw>
          </a:effectLst>
        </p:spPr>
        <p:txBody>
          <a:bodyPr lIns="25716" tIns="25716" rIns="25716" bIns="25716" anchor="ctr"/>
          <a:lstStyle/>
          <a:p>
            <a:pPr algn="ctr">
              <a:defRPr sz="3200">
                <a:solidFill>
                  <a:srgbClr val="FFFFFF"/>
                </a:solidFill>
              </a:defRPr>
            </a:pPr>
            <a:endParaRPr sz="1800" dirty="0"/>
          </a:p>
        </p:txBody>
      </p:sp>
      <p:sp>
        <p:nvSpPr>
          <p:cNvPr id="188" name="Title Text"/>
          <p:cNvSpPr txBox="1">
            <a:spLocks noGrp="1"/>
          </p:cNvSpPr>
          <p:nvPr>
            <p:ph type="title"/>
          </p:nvPr>
        </p:nvSpPr>
        <p:spPr>
          <a:xfrm>
            <a:off x="285752" y="155984"/>
            <a:ext cx="8549081" cy="944059"/>
          </a:xfrm>
          <a:prstGeom prst="rect">
            <a:avLst/>
          </a:prstGeom>
        </p:spPr>
        <p:txBody>
          <a:bodyPr anchor="t"/>
          <a:lstStyle>
            <a:lvl1pPr defTabSz="457200">
              <a:defRPr sz="4781" u="sng">
                <a:solidFill>
                  <a:srgbClr val="FFFFFF"/>
                </a:solidFill>
              </a:defRPr>
            </a:lvl1pPr>
          </a:lstStyle>
          <a:p>
            <a:r>
              <a:t>Title Text</a:t>
            </a:r>
          </a:p>
        </p:txBody>
      </p:sp>
      <p:sp>
        <p:nvSpPr>
          <p:cNvPr id="189" name="Body Level One…"/>
          <p:cNvSpPr txBox="1">
            <a:spLocks noGrp="1"/>
          </p:cNvSpPr>
          <p:nvPr>
            <p:ph type="body" idx="1"/>
          </p:nvPr>
        </p:nvSpPr>
        <p:spPr>
          <a:xfrm>
            <a:off x="286492" y="1382400"/>
            <a:ext cx="8549084" cy="3629801"/>
          </a:xfrm>
          <a:prstGeom prst="rect">
            <a:avLst/>
          </a:prstGeom>
        </p:spPr>
        <p:txBody>
          <a:bodyPr/>
          <a:lstStyle>
            <a:lvl1pPr marL="0" indent="0" defTabSz="457200">
              <a:spcBef>
                <a:spcPts val="1800"/>
              </a:spcBef>
              <a:buSzTx/>
              <a:buFontTx/>
              <a:buNone/>
              <a:defRPr sz="2363" b="1">
                <a:solidFill>
                  <a:srgbClr val="FFFFFF"/>
                </a:solidFill>
              </a:defRPr>
            </a:lvl1pPr>
            <a:lvl2pPr marL="0" indent="0" defTabSz="457200">
              <a:spcBef>
                <a:spcPts val="1800"/>
              </a:spcBef>
              <a:buSzTx/>
              <a:buFontTx/>
              <a:buNone/>
              <a:defRPr sz="2363" b="1">
                <a:solidFill>
                  <a:srgbClr val="FFFFFF"/>
                </a:solidFill>
              </a:defRPr>
            </a:lvl2pPr>
            <a:lvl3pPr marL="0" indent="0" defTabSz="457200">
              <a:spcBef>
                <a:spcPts val="1800"/>
              </a:spcBef>
              <a:buSzTx/>
              <a:buFontTx/>
              <a:buNone/>
              <a:defRPr sz="2363" b="1">
                <a:solidFill>
                  <a:srgbClr val="FFFFFF"/>
                </a:solidFill>
              </a:defRPr>
            </a:lvl3pPr>
            <a:lvl4pPr marL="0" indent="0" defTabSz="457200">
              <a:spcBef>
                <a:spcPts val="1800"/>
              </a:spcBef>
              <a:buSzTx/>
              <a:buFontTx/>
              <a:buNone/>
              <a:defRPr sz="2363" b="1">
                <a:solidFill>
                  <a:srgbClr val="FFFFFF"/>
                </a:solidFill>
              </a:defRPr>
            </a:lvl4pPr>
            <a:lvl5pPr marL="0" indent="0" defTabSz="457200">
              <a:spcBef>
                <a:spcPts val="1800"/>
              </a:spcBef>
              <a:buSzTx/>
              <a:buFontTx/>
              <a:buNone/>
              <a:defRPr sz="2363"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90" name="Slide Number"/>
          <p:cNvSpPr txBox="1">
            <a:spLocks noGrp="1"/>
          </p:cNvSpPr>
          <p:nvPr>
            <p:ph type="sldNum" sz="quarter" idx="2"/>
          </p:nvPr>
        </p:nvSpPr>
        <p:spPr>
          <a:xfrm>
            <a:off x="6276527" y="6219329"/>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026452512"/>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09" name="Title Text"/>
          <p:cNvSpPr txBox="1">
            <a:spLocks noGrp="1"/>
          </p:cNvSpPr>
          <p:nvPr>
            <p:ph type="title"/>
          </p:nvPr>
        </p:nvSpPr>
        <p:spPr>
          <a:xfrm>
            <a:off x="286493" y="244249"/>
            <a:ext cx="8501901" cy="944058"/>
          </a:xfrm>
          <a:prstGeom prst="rect">
            <a:avLst/>
          </a:prstGeom>
        </p:spPr>
        <p:txBody>
          <a:bodyPr anchor="t"/>
          <a:lstStyle>
            <a:lvl1pPr defTabSz="457200"/>
          </a:lstStyle>
          <a:p>
            <a:r>
              <a:t>Title Text</a:t>
            </a:r>
          </a:p>
        </p:txBody>
      </p:sp>
      <p:sp>
        <p:nvSpPr>
          <p:cNvPr id="210" name="Body Level One…"/>
          <p:cNvSpPr txBox="1">
            <a:spLocks noGrp="1"/>
          </p:cNvSpPr>
          <p:nvPr>
            <p:ph type="body" idx="1"/>
          </p:nvPr>
        </p:nvSpPr>
        <p:spPr>
          <a:xfrm>
            <a:off x="286493" y="1383687"/>
            <a:ext cx="8501910" cy="3596307"/>
          </a:xfrm>
          <a:prstGeom prst="rect">
            <a:avLst/>
          </a:prstGeom>
        </p:spPr>
        <p:txBody>
          <a:bodyPr/>
          <a:lstStyle>
            <a:lvl1pPr marL="342897" indent="-342897" defTabSz="457200">
              <a:spcBef>
                <a:spcPts val="450"/>
              </a:spcBef>
              <a:buSzTx/>
              <a:buFontTx/>
              <a:buNone/>
              <a:defRPr sz="2363" b="1">
                <a:solidFill>
                  <a:srgbClr val="006633"/>
                </a:solidFill>
              </a:defRPr>
            </a:lvl1pPr>
            <a:lvl2pPr marL="342897" indent="-342897" defTabSz="457200">
              <a:spcBef>
                <a:spcPts val="450"/>
              </a:spcBef>
              <a:buSzTx/>
              <a:buFontTx/>
              <a:buNone/>
              <a:defRPr sz="2363" b="1">
                <a:solidFill>
                  <a:srgbClr val="006633"/>
                </a:solidFill>
              </a:defRPr>
            </a:lvl2pPr>
            <a:lvl3pPr marL="263525" indent="-263525" defTabSz="457200">
              <a:spcBef>
                <a:spcPts val="450"/>
              </a:spcBef>
              <a:buFontTx/>
              <a:buChar char="▪"/>
              <a:defRPr sz="2363" b="1">
                <a:solidFill>
                  <a:srgbClr val="006633"/>
                </a:solidFill>
              </a:defRPr>
            </a:lvl3pPr>
            <a:lvl4pPr marL="536574" indent="-273050" defTabSz="457200">
              <a:spcBef>
                <a:spcPts val="450"/>
              </a:spcBef>
              <a:buFontTx/>
              <a:defRPr sz="2363" b="1">
                <a:solidFill>
                  <a:srgbClr val="006633"/>
                </a:solidFill>
              </a:defRPr>
            </a:lvl4pPr>
            <a:lvl5pPr marL="2103121" indent="-274319" defTabSz="457200">
              <a:spcBef>
                <a:spcPts val="450"/>
              </a:spcBef>
              <a:buFontTx/>
              <a:defRPr sz="2363" b="1">
                <a:solidFill>
                  <a:srgbClr val="006633"/>
                </a:solidFill>
              </a:defRPr>
            </a:lvl5pPr>
          </a:lstStyle>
          <a:p>
            <a:r>
              <a:t>Body Level One</a:t>
            </a:r>
          </a:p>
          <a:p>
            <a:pPr lvl="1"/>
            <a:r>
              <a:t>Body Level Two</a:t>
            </a:r>
          </a:p>
          <a:p>
            <a:pPr lvl="2"/>
            <a:r>
              <a:t>Body Level Three</a:t>
            </a:r>
          </a:p>
          <a:p>
            <a:pPr lvl="3"/>
            <a:r>
              <a:t>Body Level Four</a:t>
            </a:r>
          </a:p>
          <a:p>
            <a:pPr lvl="4"/>
            <a:r>
              <a:t>Body Level Five</a:t>
            </a:r>
          </a:p>
        </p:txBody>
      </p:sp>
      <p:sp>
        <p:nvSpPr>
          <p:cNvPr id="211" name="Slide Number"/>
          <p:cNvSpPr txBox="1">
            <a:spLocks noGrp="1"/>
          </p:cNvSpPr>
          <p:nvPr>
            <p:ph type="sldNum" sz="quarter" idx="2"/>
          </p:nvPr>
        </p:nvSpPr>
        <p:spPr>
          <a:xfrm>
            <a:off x="6276527" y="6219329"/>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087663325"/>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218" name="Title Text"/>
          <p:cNvSpPr txBox="1">
            <a:spLocks noGrp="1"/>
          </p:cNvSpPr>
          <p:nvPr>
            <p:ph type="title"/>
          </p:nvPr>
        </p:nvSpPr>
        <p:spPr>
          <a:prstGeom prst="rect">
            <a:avLst/>
          </a:prstGeom>
        </p:spPr>
        <p:txBody>
          <a:bodyPr/>
          <a:lstStyle>
            <a:lvl1pPr defTabSz="457200"/>
          </a:lstStyle>
          <a:p>
            <a:r>
              <a:t>Title Text</a:t>
            </a:r>
          </a:p>
        </p:txBody>
      </p:sp>
      <p:sp>
        <p:nvSpPr>
          <p:cNvPr id="219" name="Body Level One…"/>
          <p:cNvSpPr txBox="1">
            <a:spLocks noGrp="1"/>
          </p:cNvSpPr>
          <p:nvPr>
            <p:ph type="body" idx="1"/>
          </p:nvPr>
        </p:nvSpPr>
        <p:spPr>
          <a:prstGeom prst="rect">
            <a:avLst/>
          </a:prstGeom>
        </p:spPr>
        <p:txBody>
          <a:bodyPr/>
          <a:lstStyle>
            <a:lvl1pPr marL="342897" indent="-342897" defTabSz="457200"/>
            <a:lvl2pPr marL="790574" indent="-333375" defTabSz="457200"/>
            <a:lvl3pPr marL="1181098" indent="-266698" defTabSz="457200"/>
            <a:lvl4pPr marL="1662545" indent="-290945" defTabSz="457200"/>
            <a:lvl5pPr marL="2148839" indent="-320038" defTabSz="457200"/>
          </a:lstStyle>
          <a:p>
            <a:r>
              <a:t>Body Level One</a:t>
            </a:r>
          </a:p>
          <a:p>
            <a:pPr lvl="1"/>
            <a:r>
              <a:t>Body Level Two</a:t>
            </a:r>
          </a:p>
          <a:p>
            <a:pPr lvl="2"/>
            <a:r>
              <a:t>Body Level Three</a:t>
            </a:r>
          </a:p>
          <a:p>
            <a:pPr lvl="3"/>
            <a:r>
              <a:t>Body Level Four</a:t>
            </a:r>
          </a:p>
          <a:p>
            <a:pPr lvl="4"/>
            <a:r>
              <a:t>Body Level Five</a:t>
            </a:r>
          </a:p>
        </p:txBody>
      </p:sp>
      <p:sp>
        <p:nvSpPr>
          <p:cNvPr id="220" name="Slide Number"/>
          <p:cNvSpPr txBox="1">
            <a:spLocks noGrp="1"/>
          </p:cNvSpPr>
          <p:nvPr>
            <p:ph type="sldNum" sz="quarter" idx="2"/>
          </p:nvPr>
        </p:nvSpPr>
        <p:spPr>
          <a:xfrm>
            <a:off x="6276527" y="6219329"/>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425095243"/>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2_Title and Chart">
    <p:spTree>
      <p:nvGrpSpPr>
        <p:cNvPr id="1" name=""/>
        <p:cNvGrpSpPr/>
        <p:nvPr/>
      </p:nvGrpSpPr>
      <p:grpSpPr>
        <a:xfrm>
          <a:off x="0" y="0"/>
          <a:ext cx="0" cy="0"/>
          <a:chOff x="0" y="0"/>
          <a:chExt cx="0" cy="0"/>
        </a:xfrm>
      </p:grpSpPr>
      <p:sp>
        <p:nvSpPr>
          <p:cNvPr id="227" name="Title Text"/>
          <p:cNvSpPr txBox="1">
            <a:spLocks noGrp="1"/>
          </p:cNvSpPr>
          <p:nvPr>
            <p:ph type="title"/>
          </p:nvPr>
        </p:nvSpPr>
        <p:spPr>
          <a:prstGeom prst="rect">
            <a:avLst/>
          </a:prstGeom>
        </p:spPr>
        <p:txBody>
          <a:bodyPr/>
          <a:lstStyle>
            <a:lvl1pPr defTabSz="457200"/>
          </a:lstStyle>
          <a:p>
            <a:r>
              <a:t>Title Text</a:t>
            </a:r>
          </a:p>
        </p:txBody>
      </p:sp>
      <p:sp>
        <p:nvSpPr>
          <p:cNvPr id="228" name="Slide Number"/>
          <p:cNvSpPr txBox="1">
            <a:spLocks noGrp="1"/>
          </p:cNvSpPr>
          <p:nvPr>
            <p:ph type="sldNum" sz="quarter" idx="2"/>
          </p:nvPr>
        </p:nvSpPr>
        <p:spPr>
          <a:xfrm>
            <a:off x="6276527" y="6219329"/>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009240766"/>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2_Title and Table">
    <p:spTree>
      <p:nvGrpSpPr>
        <p:cNvPr id="1" name=""/>
        <p:cNvGrpSpPr/>
        <p:nvPr/>
      </p:nvGrpSpPr>
      <p:grpSpPr>
        <a:xfrm>
          <a:off x="0" y="0"/>
          <a:ext cx="0" cy="0"/>
          <a:chOff x="0" y="0"/>
          <a:chExt cx="0" cy="0"/>
        </a:xfrm>
      </p:grpSpPr>
      <p:sp>
        <p:nvSpPr>
          <p:cNvPr id="235" name="Title Text"/>
          <p:cNvSpPr txBox="1">
            <a:spLocks noGrp="1"/>
          </p:cNvSpPr>
          <p:nvPr>
            <p:ph type="title"/>
          </p:nvPr>
        </p:nvSpPr>
        <p:spPr>
          <a:prstGeom prst="rect">
            <a:avLst/>
          </a:prstGeom>
        </p:spPr>
        <p:txBody>
          <a:bodyPr/>
          <a:lstStyle>
            <a:lvl1pPr defTabSz="457200"/>
          </a:lstStyle>
          <a:p>
            <a:r>
              <a:t>Title Text</a:t>
            </a:r>
          </a:p>
        </p:txBody>
      </p:sp>
      <p:sp>
        <p:nvSpPr>
          <p:cNvPr id="236" name="Slide Number"/>
          <p:cNvSpPr txBox="1">
            <a:spLocks noGrp="1"/>
          </p:cNvSpPr>
          <p:nvPr>
            <p:ph type="sldNum" sz="quarter" idx="2"/>
          </p:nvPr>
        </p:nvSpPr>
        <p:spPr>
          <a:xfrm>
            <a:off x="6276527" y="6219329"/>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91694435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205815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3_Title Slide">
    <p:spTree>
      <p:nvGrpSpPr>
        <p:cNvPr id="1" name=""/>
        <p:cNvGrpSpPr/>
        <p:nvPr/>
      </p:nvGrpSpPr>
      <p:grpSpPr>
        <a:xfrm>
          <a:off x="0" y="0"/>
          <a:ext cx="0" cy="0"/>
          <a:chOff x="0" y="0"/>
          <a:chExt cx="0" cy="0"/>
        </a:xfrm>
      </p:grpSpPr>
      <p:sp>
        <p:nvSpPr>
          <p:cNvPr id="243" name="Title Text"/>
          <p:cNvSpPr txBox="1">
            <a:spLocks noGrp="1"/>
          </p:cNvSpPr>
          <p:nvPr>
            <p:ph type="title"/>
          </p:nvPr>
        </p:nvSpPr>
        <p:spPr>
          <a:xfrm>
            <a:off x="286493" y="244249"/>
            <a:ext cx="8501901" cy="944058"/>
          </a:xfrm>
          <a:prstGeom prst="rect">
            <a:avLst/>
          </a:prstGeom>
        </p:spPr>
        <p:txBody>
          <a:bodyPr anchor="t"/>
          <a:lstStyle>
            <a:lvl1pPr defTabSz="457200"/>
          </a:lstStyle>
          <a:p>
            <a:r>
              <a:t>Title Text</a:t>
            </a:r>
          </a:p>
        </p:txBody>
      </p:sp>
      <p:sp>
        <p:nvSpPr>
          <p:cNvPr id="244" name="Body Level One…"/>
          <p:cNvSpPr txBox="1">
            <a:spLocks noGrp="1"/>
          </p:cNvSpPr>
          <p:nvPr>
            <p:ph type="body" idx="1"/>
          </p:nvPr>
        </p:nvSpPr>
        <p:spPr>
          <a:xfrm>
            <a:off x="286493" y="1383687"/>
            <a:ext cx="8501910" cy="3596307"/>
          </a:xfrm>
          <a:prstGeom prst="rect">
            <a:avLst/>
          </a:prstGeom>
        </p:spPr>
        <p:txBody>
          <a:bodyPr/>
          <a:lstStyle>
            <a:lvl1pPr marL="342897" indent="-342897" defTabSz="457200">
              <a:spcBef>
                <a:spcPts val="450"/>
              </a:spcBef>
              <a:buSzTx/>
              <a:buFontTx/>
              <a:buNone/>
              <a:defRPr sz="2363" b="1">
                <a:solidFill>
                  <a:srgbClr val="006633"/>
                </a:solidFill>
              </a:defRPr>
            </a:lvl1pPr>
            <a:lvl2pPr marL="342897" indent="-342897" defTabSz="457200">
              <a:spcBef>
                <a:spcPts val="450"/>
              </a:spcBef>
              <a:buSzTx/>
              <a:buFontTx/>
              <a:buNone/>
              <a:defRPr sz="2363" b="1">
                <a:solidFill>
                  <a:srgbClr val="006633"/>
                </a:solidFill>
              </a:defRPr>
            </a:lvl2pPr>
            <a:lvl3pPr marL="263525" indent="-263525" defTabSz="457200">
              <a:spcBef>
                <a:spcPts val="450"/>
              </a:spcBef>
              <a:buFontTx/>
              <a:buChar char="▪"/>
              <a:defRPr sz="2363" b="1">
                <a:solidFill>
                  <a:srgbClr val="006633"/>
                </a:solidFill>
              </a:defRPr>
            </a:lvl3pPr>
            <a:lvl4pPr marL="536574" indent="-273050" defTabSz="457200">
              <a:spcBef>
                <a:spcPts val="450"/>
              </a:spcBef>
              <a:buFontTx/>
              <a:defRPr sz="2363" b="1">
                <a:solidFill>
                  <a:srgbClr val="006633"/>
                </a:solidFill>
              </a:defRPr>
            </a:lvl4pPr>
            <a:lvl5pPr marL="2103121" indent="-274319" defTabSz="457200">
              <a:spcBef>
                <a:spcPts val="450"/>
              </a:spcBef>
              <a:buFontTx/>
              <a:defRPr sz="2363" b="1">
                <a:solidFill>
                  <a:srgbClr val="006633"/>
                </a:solidFill>
              </a:defRPr>
            </a:lvl5pPr>
          </a:lstStyle>
          <a:p>
            <a:r>
              <a:t>Body Level One</a:t>
            </a:r>
          </a:p>
          <a:p>
            <a:pPr lvl="1"/>
            <a:r>
              <a:t>Body Level Two</a:t>
            </a:r>
          </a:p>
          <a:p>
            <a:pPr lvl="2"/>
            <a:r>
              <a:t>Body Level Three</a:t>
            </a:r>
          </a:p>
          <a:p>
            <a:pPr lvl="3"/>
            <a:r>
              <a:t>Body Level Four</a:t>
            </a:r>
          </a:p>
          <a:p>
            <a:pPr lvl="4"/>
            <a:r>
              <a:t>Body Level Five</a:t>
            </a:r>
          </a:p>
        </p:txBody>
      </p:sp>
      <p:sp>
        <p:nvSpPr>
          <p:cNvPr id="245" name="Slide Number"/>
          <p:cNvSpPr txBox="1">
            <a:spLocks noGrp="1"/>
          </p:cNvSpPr>
          <p:nvPr>
            <p:ph type="sldNum" sz="quarter" idx="2"/>
          </p:nvPr>
        </p:nvSpPr>
        <p:spPr>
          <a:xfrm>
            <a:off x="6276527" y="6219329"/>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855670650"/>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3_Title and Chart">
    <p:spTree>
      <p:nvGrpSpPr>
        <p:cNvPr id="1" name=""/>
        <p:cNvGrpSpPr/>
        <p:nvPr/>
      </p:nvGrpSpPr>
      <p:grpSpPr>
        <a:xfrm>
          <a:off x="0" y="0"/>
          <a:ext cx="0" cy="0"/>
          <a:chOff x="0" y="0"/>
          <a:chExt cx="0" cy="0"/>
        </a:xfrm>
      </p:grpSpPr>
      <p:sp>
        <p:nvSpPr>
          <p:cNvPr id="263" name="Title Text"/>
          <p:cNvSpPr txBox="1">
            <a:spLocks noGrp="1"/>
          </p:cNvSpPr>
          <p:nvPr>
            <p:ph type="title"/>
          </p:nvPr>
        </p:nvSpPr>
        <p:spPr>
          <a:prstGeom prst="rect">
            <a:avLst/>
          </a:prstGeom>
        </p:spPr>
        <p:txBody>
          <a:bodyPr/>
          <a:lstStyle>
            <a:lvl1pPr defTabSz="457200"/>
          </a:lstStyle>
          <a:p>
            <a:r>
              <a:t>Title Text</a:t>
            </a:r>
          </a:p>
        </p:txBody>
      </p:sp>
      <p:sp>
        <p:nvSpPr>
          <p:cNvPr id="264" name="Slide Number"/>
          <p:cNvSpPr txBox="1">
            <a:spLocks noGrp="1"/>
          </p:cNvSpPr>
          <p:nvPr>
            <p:ph type="sldNum" sz="quarter" idx="2"/>
          </p:nvPr>
        </p:nvSpPr>
        <p:spPr>
          <a:xfrm>
            <a:off x="6276527" y="6219329"/>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039086685"/>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3_Title and Table">
    <p:spTree>
      <p:nvGrpSpPr>
        <p:cNvPr id="1" name=""/>
        <p:cNvGrpSpPr/>
        <p:nvPr/>
      </p:nvGrpSpPr>
      <p:grpSpPr>
        <a:xfrm>
          <a:off x="0" y="0"/>
          <a:ext cx="0" cy="0"/>
          <a:chOff x="0" y="0"/>
          <a:chExt cx="0" cy="0"/>
        </a:xfrm>
      </p:grpSpPr>
      <p:sp>
        <p:nvSpPr>
          <p:cNvPr id="271" name="Title Text"/>
          <p:cNvSpPr txBox="1">
            <a:spLocks noGrp="1"/>
          </p:cNvSpPr>
          <p:nvPr>
            <p:ph type="title"/>
          </p:nvPr>
        </p:nvSpPr>
        <p:spPr>
          <a:prstGeom prst="rect">
            <a:avLst/>
          </a:prstGeom>
        </p:spPr>
        <p:txBody>
          <a:bodyPr/>
          <a:lstStyle>
            <a:lvl1pPr defTabSz="457200"/>
          </a:lstStyle>
          <a:p>
            <a:r>
              <a:t>Title Text</a:t>
            </a:r>
          </a:p>
        </p:txBody>
      </p:sp>
      <p:sp>
        <p:nvSpPr>
          <p:cNvPr id="272" name="Slide Number"/>
          <p:cNvSpPr txBox="1">
            <a:spLocks noGrp="1"/>
          </p:cNvSpPr>
          <p:nvPr>
            <p:ph type="sldNum" sz="quarter" idx="2"/>
          </p:nvPr>
        </p:nvSpPr>
        <p:spPr>
          <a:xfrm>
            <a:off x="6276527" y="6219329"/>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515057971"/>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4_Title Slide">
    <p:spTree>
      <p:nvGrpSpPr>
        <p:cNvPr id="1" name=""/>
        <p:cNvGrpSpPr/>
        <p:nvPr/>
      </p:nvGrpSpPr>
      <p:grpSpPr>
        <a:xfrm>
          <a:off x="0" y="0"/>
          <a:ext cx="0" cy="0"/>
          <a:chOff x="0" y="0"/>
          <a:chExt cx="0" cy="0"/>
        </a:xfrm>
      </p:grpSpPr>
      <p:sp>
        <p:nvSpPr>
          <p:cNvPr id="279" name="Title Text"/>
          <p:cNvSpPr txBox="1">
            <a:spLocks noGrp="1"/>
          </p:cNvSpPr>
          <p:nvPr>
            <p:ph type="title"/>
          </p:nvPr>
        </p:nvSpPr>
        <p:spPr>
          <a:xfrm>
            <a:off x="685800" y="1122364"/>
            <a:ext cx="7772400" cy="2387601"/>
          </a:xfrm>
          <a:prstGeom prst="rect">
            <a:avLst/>
          </a:prstGeom>
        </p:spPr>
        <p:txBody>
          <a:bodyPr anchor="b"/>
          <a:lstStyle>
            <a:lvl1pPr algn="ctr" defTabSz="474778">
              <a:lnSpc>
                <a:spcPct val="90000"/>
              </a:lnSpc>
              <a:defRPr sz="3094" b="0">
                <a:latin typeface="Calibri Light"/>
                <a:ea typeface="Calibri Light"/>
                <a:cs typeface="Calibri Light"/>
                <a:sym typeface="Calibri Light"/>
              </a:defRPr>
            </a:lvl1pPr>
          </a:lstStyle>
          <a:p>
            <a:r>
              <a:t>Title Text</a:t>
            </a:r>
          </a:p>
        </p:txBody>
      </p:sp>
      <p:sp>
        <p:nvSpPr>
          <p:cNvPr id="280" name="Body Level One…"/>
          <p:cNvSpPr txBox="1">
            <a:spLocks noGrp="1"/>
          </p:cNvSpPr>
          <p:nvPr>
            <p:ph type="body" sz="quarter" idx="1"/>
          </p:nvPr>
        </p:nvSpPr>
        <p:spPr>
          <a:xfrm>
            <a:off x="1143000" y="3602040"/>
            <a:ext cx="6858000" cy="1655764"/>
          </a:xfrm>
          <a:prstGeom prst="rect">
            <a:avLst/>
          </a:prstGeom>
        </p:spPr>
        <p:txBody>
          <a:bodyPr/>
          <a:lstStyle>
            <a:lvl1pPr marL="0" indent="0" algn="ctr" defTabSz="474778">
              <a:lnSpc>
                <a:spcPct val="90000"/>
              </a:lnSpc>
              <a:spcBef>
                <a:spcPts val="450"/>
              </a:spcBef>
              <a:buSzTx/>
              <a:buFontTx/>
              <a:buNone/>
              <a:defRPr sz="1181">
                <a:latin typeface="+mn-lt"/>
                <a:ea typeface="+mn-ea"/>
                <a:cs typeface="+mn-cs"/>
                <a:sym typeface="Calibri"/>
              </a:defRPr>
            </a:lvl1pPr>
            <a:lvl2pPr marL="0" indent="0" algn="ctr" defTabSz="474778">
              <a:lnSpc>
                <a:spcPct val="90000"/>
              </a:lnSpc>
              <a:spcBef>
                <a:spcPts val="450"/>
              </a:spcBef>
              <a:buSzTx/>
              <a:buFontTx/>
              <a:buNone/>
              <a:defRPr sz="1181">
                <a:latin typeface="+mn-lt"/>
                <a:ea typeface="+mn-ea"/>
                <a:cs typeface="+mn-cs"/>
                <a:sym typeface="Calibri"/>
              </a:defRPr>
            </a:lvl2pPr>
            <a:lvl3pPr marL="0" indent="0" algn="ctr" defTabSz="474778">
              <a:lnSpc>
                <a:spcPct val="90000"/>
              </a:lnSpc>
              <a:spcBef>
                <a:spcPts val="450"/>
              </a:spcBef>
              <a:buSzTx/>
              <a:buFontTx/>
              <a:buNone/>
              <a:defRPr sz="1181">
                <a:latin typeface="+mn-lt"/>
                <a:ea typeface="+mn-ea"/>
                <a:cs typeface="+mn-cs"/>
                <a:sym typeface="Calibri"/>
              </a:defRPr>
            </a:lvl3pPr>
            <a:lvl4pPr marL="0" indent="0" algn="ctr" defTabSz="474778">
              <a:lnSpc>
                <a:spcPct val="90000"/>
              </a:lnSpc>
              <a:spcBef>
                <a:spcPts val="450"/>
              </a:spcBef>
              <a:buSzTx/>
              <a:buFontTx/>
              <a:buNone/>
              <a:defRPr sz="1181">
                <a:latin typeface="+mn-lt"/>
                <a:ea typeface="+mn-ea"/>
                <a:cs typeface="+mn-cs"/>
                <a:sym typeface="Calibri"/>
              </a:defRPr>
            </a:lvl4pPr>
            <a:lvl5pPr marL="0" indent="0" algn="ctr" defTabSz="474778">
              <a:lnSpc>
                <a:spcPct val="90000"/>
              </a:lnSpc>
              <a:spcBef>
                <a:spcPts val="450"/>
              </a:spcBef>
              <a:buSzTx/>
              <a:buFontTx/>
              <a:buNone/>
              <a:defRPr sz="1181">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81" name="Slide Number"/>
          <p:cNvSpPr txBox="1">
            <a:spLocks noGrp="1"/>
          </p:cNvSpPr>
          <p:nvPr>
            <p:ph type="sldNum" sz="quarter" idx="2"/>
          </p:nvPr>
        </p:nvSpPr>
        <p:spPr>
          <a:xfrm>
            <a:off x="8334860"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3241374900"/>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4_Title and Content">
    <p:spTree>
      <p:nvGrpSpPr>
        <p:cNvPr id="1" name=""/>
        <p:cNvGrpSpPr/>
        <p:nvPr/>
      </p:nvGrpSpPr>
      <p:grpSpPr>
        <a:xfrm>
          <a:off x="0" y="0"/>
          <a:ext cx="0" cy="0"/>
          <a:chOff x="0" y="0"/>
          <a:chExt cx="0" cy="0"/>
        </a:xfrm>
      </p:grpSpPr>
      <p:sp>
        <p:nvSpPr>
          <p:cNvPr id="288" name="Title Text"/>
          <p:cNvSpPr txBox="1">
            <a:spLocks noGrp="1"/>
          </p:cNvSpPr>
          <p:nvPr>
            <p:ph type="title"/>
          </p:nvPr>
        </p:nvSpPr>
        <p:spPr>
          <a:xfrm>
            <a:off x="628651" y="365129"/>
            <a:ext cx="7886703" cy="1325563"/>
          </a:xfrm>
          <a:prstGeom prst="rect">
            <a:avLst/>
          </a:prstGeom>
        </p:spPr>
        <p:txBody>
          <a:bodyPr/>
          <a:lstStyle>
            <a:lvl1pPr defTabSz="474778">
              <a:lnSpc>
                <a:spcPct val="90000"/>
              </a:lnSpc>
              <a:defRPr sz="2194" b="0">
                <a:latin typeface="Calibri Light"/>
                <a:ea typeface="Calibri Light"/>
                <a:cs typeface="Calibri Light"/>
                <a:sym typeface="Calibri Light"/>
              </a:defRPr>
            </a:lvl1pPr>
          </a:lstStyle>
          <a:p>
            <a:r>
              <a:t>Title Text</a:t>
            </a:r>
          </a:p>
        </p:txBody>
      </p:sp>
      <p:sp>
        <p:nvSpPr>
          <p:cNvPr id="289" name="Body Level One…"/>
          <p:cNvSpPr txBox="1">
            <a:spLocks noGrp="1"/>
          </p:cNvSpPr>
          <p:nvPr>
            <p:ph type="body" idx="1"/>
          </p:nvPr>
        </p:nvSpPr>
        <p:spPr>
          <a:xfrm>
            <a:off x="628651" y="1825624"/>
            <a:ext cx="7886703" cy="4351340"/>
          </a:xfrm>
          <a:prstGeom prst="rect">
            <a:avLst/>
          </a:prstGeom>
        </p:spPr>
        <p:txBody>
          <a:bodyPr/>
          <a:lstStyle>
            <a:lvl1pPr marL="118695" indent="-118695" defTabSz="474778">
              <a:lnSpc>
                <a:spcPct val="90000"/>
              </a:lnSpc>
              <a:spcBef>
                <a:spcPts val="450"/>
              </a:spcBef>
              <a:defRPr sz="1350">
                <a:latin typeface="+mn-lt"/>
                <a:ea typeface="+mn-ea"/>
                <a:cs typeface="+mn-cs"/>
                <a:sym typeface="Calibri"/>
              </a:defRPr>
            </a:lvl1pPr>
            <a:lvl2pPr marL="375866" indent="-138477" defTabSz="474778">
              <a:lnSpc>
                <a:spcPct val="90000"/>
              </a:lnSpc>
              <a:spcBef>
                <a:spcPts val="450"/>
              </a:spcBef>
              <a:buChar char="•"/>
              <a:defRPr sz="1350">
                <a:latin typeface="+mn-lt"/>
                <a:ea typeface="+mn-ea"/>
                <a:cs typeface="+mn-cs"/>
                <a:sym typeface="Calibri"/>
              </a:defRPr>
            </a:lvl2pPr>
            <a:lvl3pPr marL="640951" indent="-166172" defTabSz="474778">
              <a:lnSpc>
                <a:spcPct val="90000"/>
              </a:lnSpc>
              <a:spcBef>
                <a:spcPts val="450"/>
              </a:spcBef>
              <a:defRPr sz="1350">
                <a:latin typeface="+mn-lt"/>
                <a:ea typeface="+mn-ea"/>
                <a:cs typeface="+mn-cs"/>
                <a:sym typeface="Calibri"/>
              </a:defRPr>
            </a:lvl3pPr>
            <a:lvl4pPr marL="896803" indent="-184636" defTabSz="474778">
              <a:lnSpc>
                <a:spcPct val="90000"/>
              </a:lnSpc>
              <a:spcBef>
                <a:spcPts val="450"/>
              </a:spcBef>
              <a:buChar char="•"/>
              <a:defRPr sz="1350">
                <a:latin typeface="+mn-lt"/>
                <a:ea typeface="+mn-ea"/>
                <a:cs typeface="+mn-cs"/>
                <a:sym typeface="Calibri"/>
              </a:defRPr>
            </a:lvl4pPr>
            <a:lvl5pPr marL="1134195" indent="-184636" defTabSz="474778">
              <a:lnSpc>
                <a:spcPct val="90000"/>
              </a:lnSpc>
              <a:spcBef>
                <a:spcPts val="450"/>
              </a:spcBef>
              <a:buChar char="•"/>
              <a:defRPr sz="135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90" name="Slide Number"/>
          <p:cNvSpPr txBox="1">
            <a:spLocks noGrp="1"/>
          </p:cNvSpPr>
          <p:nvPr>
            <p:ph type="sldNum" sz="quarter" idx="2"/>
          </p:nvPr>
        </p:nvSpPr>
        <p:spPr>
          <a:xfrm>
            <a:off x="8334860"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2613122226"/>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297" name="Title Text"/>
          <p:cNvSpPr txBox="1">
            <a:spLocks noGrp="1"/>
          </p:cNvSpPr>
          <p:nvPr>
            <p:ph type="title"/>
          </p:nvPr>
        </p:nvSpPr>
        <p:spPr>
          <a:xfrm>
            <a:off x="623890" y="1709742"/>
            <a:ext cx="7886703" cy="2852738"/>
          </a:xfrm>
          <a:prstGeom prst="rect">
            <a:avLst/>
          </a:prstGeom>
        </p:spPr>
        <p:txBody>
          <a:bodyPr anchor="b"/>
          <a:lstStyle>
            <a:lvl1pPr defTabSz="474778">
              <a:lnSpc>
                <a:spcPct val="90000"/>
              </a:lnSpc>
              <a:defRPr sz="3094" b="0">
                <a:latin typeface="Calibri Light"/>
                <a:ea typeface="Calibri Light"/>
                <a:cs typeface="Calibri Light"/>
                <a:sym typeface="Calibri Light"/>
              </a:defRPr>
            </a:lvl1pPr>
          </a:lstStyle>
          <a:p>
            <a:r>
              <a:t>Title Text</a:t>
            </a:r>
          </a:p>
        </p:txBody>
      </p:sp>
      <p:sp>
        <p:nvSpPr>
          <p:cNvPr id="298" name="Body Level One…"/>
          <p:cNvSpPr txBox="1">
            <a:spLocks noGrp="1"/>
          </p:cNvSpPr>
          <p:nvPr>
            <p:ph type="body" sz="quarter" idx="1"/>
          </p:nvPr>
        </p:nvSpPr>
        <p:spPr>
          <a:xfrm>
            <a:off x="623890" y="4589468"/>
            <a:ext cx="7886703" cy="1500190"/>
          </a:xfrm>
          <a:prstGeom prst="rect">
            <a:avLst/>
          </a:prstGeom>
        </p:spPr>
        <p:txBody>
          <a:bodyPr/>
          <a:lstStyle>
            <a:lvl1pPr marL="0" indent="0" defTabSz="474778">
              <a:lnSpc>
                <a:spcPct val="90000"/>
              </a:lnSpc>
              <a:spcBef>
                <a:spcPts val="450"/>
              </a:spcBef>
              <a:buSzTx/>
              <a:buFontTx/>
              <a:buNone/>
              <a:defRPr sz="1181">
                <a:latin typeface="+mn-lt"/>
                <a:ea typeface="+mn-ea"/>
                <a:cs typeface="+mn-cs"/>
                <a:sym typeface="Calibri"/>
              </a:defRPr>
            </a:lvl1pPr>
            <a:lvl2pPr marL="0" indent="0" defTabSz="474778">
              <a:lnSpc>
                <a:spcPct val="90000"/>
              </a:lnSpc>
              <a:spcBef>
                <a:spcPts val="450"/>
              </a:spcBef>
              <a:buSzTx/>
              <a:buFontTx/>
              <a:buNone/>
              <a:defRPr sz="1181">
                <a:latin typeface="+mn-lt"/>
                <a:ea typeface="+mn-ea"/>
                <a:cs typeface="+mn-cs"/>
                <a:sym typeface="Calibri"/>
              </a:defRPr>
            </a:lvl2pPr>
            <a:lvl3pPr marL="0" indent="0" defTabSz="474778">
              <a:lnSpc>
                <a:spcPct val="90000"/>
              </a:lnSpc>
              <a:spcBef>
                <a:spcPts val="450"/>
              </a:spcBef>
              <a:buSzTx/>
              <a:buFontTx/>
              <a:buNone/>
              <a:defRPr sz="1181">
                <a:latin typeface="+mn-lt"/>
                <a:ea typeface="+mn-ea"/>
                <a:cs typeface="+mn-cs"/>
                <a:sym typeface="Calibri"/>
              </a:defRPr>
            </a:lvl3pPr>
            <a:lvl4pPr marL="0" indent="0" defTabSz="474778">
              <a:lnSpc>
                <a:spcPct val="90000"/>
              </a:lnSpc>
              <a:spcBef>
                <a:spcPts val="450"/>
              </a:spcBef>
              <a:buSzTx/>
              <a:buFontTx/>
              <a:buNone/>
              <a:defRPr sz="1181">
                <a:latin typeface="+mn-lt"/>
                <a:ea typeface="+mn-ea"/>
                <a:cs typeface="+mn-cs"/>
                <a:sym typeface="Calibri"/>
              </a:defRPr>
            </a:lvl4pPr>
            <a:lvl5pPr marL="0" indent="0" defTabSz="474778">
              <a:lnSpc>
                <a:spcPct val="90000"/>
              </a:lnSpc>
              <a:spcBef>
                <a:spcPts val="450"/>
              </a:spcBef>
              <a:buSzTx/>
              <a:buFontTx/>
              <a:buNone/>
              <a:defRPr sz="1181">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99" name="Slide Number"/>
          <p:cNvSpPr txBox="1">
            <a:spLocks noGrp="1"/>
          </p:cNvSpPr>
          <p:nvPr>
            <p:ph type="sldNum" sz="quarter" idx="2"/>
          </p:nvPr>
        </p:nvSpPr>
        <p:spPr>
          <a:xfrm>
            <a:off x="8334860"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312164951"/>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1_Two Content">
    <p:spTree>
      <p:nvGrpSpPr>
        <p:cNvPr id="1" name=""/>
        <p:cNvGrpSpPr/>
        <p:nvPr/>
      </p:nvGrpSpPr>
      <p:grpSpPr>
        <a:xfrm>
          <a:off x="0" y="0"/>
          <a:ext cx="0" cy="0"/>
          <a:chOff x="0" y="0"/>
          <a:chExt cx="0" cy="0"/>
        </a:xfrm>
      </p:grpSpPr>
      <p:sp>
        <p:nvSpPr>
          <p:cNvPr id="306" name="Title Text"/>
          <p:cNvSpPr txBox="1">
            <a:spLocks noGrp="1"/>
          </p:cNvSpPr>
          <p:nvPr>
            <p:ph type="title"/>
          </p:nvPr>
        </p:nvSpPr>
        <p:spPr>
          <a:xfrm>
            <a:off x="628651" y="365129"/>
            <a:ext cx="7886703" cy="1325563"/>
          </a:xfrm>
          <a:prstGeom prst="rect">
            <a:avLst/>
          </a:prstGeom>
        </p:spPr>
        <p:txBody>
          <a:bodyPr/>
          <a:lstStyle>
            <a:lvl1pPr defTabSz="474778">
              <a:lnSpc>
                <a:spcPct val="90000"/>
              </a:lnSpc>
              <a:defRPr sz="2194" b="0">
                <a:latin typeface="Calibri Light"/>
                <a:ea typeface="Calibri Light"/>
                <a:cs typeface="Calibri Light"/>
                <a:sym typeface="Calibri Light"/>
              </a:defRPr>
            </a:lvl1pPr>
          </a:lstStyle>
          <a:p>
            <a:r>
              <a:t>Title Text</a:t>
            </a:r>
          </a:p>
        </p:txBody>
      </p:sp>
      <p:sp>
        <p:nvSpPr>
          <p:cNvPr id="307" name="Body Level One…"/>
          <p:cNvSpPr txBox="1">
            <a:spLocks noGrp="1"/>
          </p:cNvSpPr>
          <p:nvPr>
            <p:ph type="body" sz="half" idx="1"/>
          </p:nvPr>
        </p:nvSpPr>
        <p:spPr>
          <a:xfrm>
            <a:off x="628651" y="1825624"/>
            <a:ext cx="3886202" cy="4351340"/>
          </a:xfrm>
          <a:prstGeom prst="rect">
            <a:avLst/>
          </a:prstGeom>
        </p:spPr>
        <p:txBody>
          <a:bodyPr/>
          <a:lstStyle>
            <a:lvl1pPr marL="118695" indent="-118695" defTabSz="474778">
              <a:lnSpc>
                <a:spcPct val="90000"/>
              </a:lnSpc>
              <a:spcBef>
                <a:spcPts val="450"/>
              </a:spcBef>
              <a:defRPr sz="1350">
                <a:latin typeface="+mn-lt"/>
                <a:ea typeface="+mn-ea"/>
                <a:cs typeface="+mn-cs"/>
                <a:sym typeface="Calibri"/>
              </a:defRPr>
            </a:lvl1pPr>
            <a:lvl2pPr marL="375866" indent="-138477" defTabSz="474778">
              <a:lnSpc>
                <a:spcPct val="90000"/>
              </a:lnSpc>
              <a:spcBef>
                <a:spcPts val="450"/>
              </a:spcBef>
              <a:buChar char="•"/>
              <a:defRPr sz="1350">
                <a:latin typeface="+mn-lt"/>
                <a:ea typeface="+mn-ea"/>
                <a:cs typeface="+mn-cs"/>
                <a:sym typeface="Calibri"/>
              </a:defRPr>
            </a:lvl2pPr>
            <a:lvl3pPr marL="640951" indent="-166172" defTabSz="474778">
              <a:lnSpc>
                <a:spcPct val="90000"/>
              </a:lnSpc>
              <a:spcBef>
                <a:spcPts val="450"/>
              </a:spcBef>
              <a:defRPr sz="1350">
                <a:latin typeface="+mn-lt"/>
                <a:ea typeface="+mn-ea"/>
                <a:cs typeface="+mn-cs"/>
                <a:sym typeface="Calibri"/>
              </a:defRPr>
            </a:lvl3pPr>
            <a:lvl4pPr marL="896803" indent="-184636" defTabSz="474778">
              <a:lnSpc>
                <a:spcPct val="90000"/>
              </a:lnSpc>
              <a:spcBef>
                <a:spcPts val="450"/>
              </a:spcBef>
              <a:buChar char="•"/>
              <a:defRPr sz="1350">
                <a:latin typeface="+mn-lt"/>
                <a:ea typeface="+mn-ea"/>
                <a:cs typeface="+mn-cs"/>
                <a:sym typeface="Calibri"/>
              </a:defRPr>
            </a:lvl4pPr>
            <a:lvl5pPr marL="1134195" indent="-184636" defTabSz="474778">
              <a:lnSpc>
                <a:spcPct val="90000"/>
              </a:lnSpc>
              <a:spcBef>
                <a:spcPts val="450"/>
              </a:spcBef>
              <a:buChar char="•"/>
              <a:defRPr sz="135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08" name="Slide Number"/>
          <p:cNvSpPr txBox="1">
            <a:spLocks noGrp="1"/>
          </p:cNvSpPr>
          <p:nvPr>
            <p:ph type="sldNum" sz="quarter" idx="2"/>
          </p:nvPr>
        </p:nvSpPr>
        <p:spPr>
          <a:xfrm>
            <a:off x="8334860"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3222458625"/>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1_Comparison">
    <p:spTree>
      <p:nvGrpSpPr>
        <p:cNvPr id="1" name=""/>
        <p:cNvGrpSpPr/>
        <p:nvPr/>
      </p:nvGrpSpPr>
      <p:grpSpPr>
        <a:xfrm>
          <a:off x="0" y="0"/>
          <a:ext cx="0" cy="0"/>
          <a:chOff x="0" y="0"/>
          <a:chExt cx="0" cy="0"/>
        </a:xfrm>
      </p:grpSpPr>
      <p:sp>
        <p:nvSpPr>
          <p:cNvPr id="315" name="Title Text"/>
          <p:cNvSpPr txBox="1">
            <a:spLocks noGrp="1"/>
          </p:cNvSpPr>
          <p:nvPr>
            <p:ph type="title"/>
          </p:nvPr>
        </p:nvSpPr>
        <p:spPr>
          <a:xfrm>
            <a:off x="629841" y="365129"/>
            <a:ext cx="7886705" cy="1325563"/>
          </a:xfrm>
          <a:prstGeom prst="rect">
            <a:avLst/>
          </a:prstGeom>
        </p:spPr>
        <p:txBody>
          <a:bodyPr/>
          <a:lstStyle>
            <a:lvl1pPr defTabSz="474778">
              <a:lnSpc>
                <a:spcPct val="90000"/>
              </a:lnSpc>
              <a:defRPr sz="2194" b="0">
                <a:latin typeface="Calibri Light"/>
                <a:ea typeface="Calibri Light"/>
                <a:cs typeface="Calibri Light"/>
                <a:sym typeface="Calibri Light"/>
              </a:defRPr>
            </a:lvl1pPr>
          </a:lstStyle>
          <a:p>
            <a:r>
              <a:t>Title Text</a:t>
            </a:r>
          </a:p>
        </p:txBody>
      </p:sp>
      <p:sp>
        <p:nvSpPr>
          <p:cNvPr id="316" name="Body Level One…"/>
          <p:cNvSpPr txBox="1">
            <a:spLocks noGrp="1"/>
          </p:cNvSpPr>
          <p:nvPr>
            <p:ph type="body" sz="quarter" idx="1"/>
          </p:nvPr>
        </p:nvSpPr>
        <p:spPr>
          <a:xfrm>
            <a:off x="629843" y="1681167"/>
            <a:ext cx="3868341" cy="823914"/>
          </a:xfrm>
          <a:prstGeom prst="rect">
            <a:avLst/>
          </a:prstGeom>
        </p:spPr>
        <p:txBody>
          <a:bodyPr anchor="b"/>
          <a:lstStyle>
            <a:lvl1pPr marL="0" indent="0" defTabSz="474778">
              <a:lnSpc>
                <a:spcPct val="90000"/>
              </a:lnSpc>
              <a:spcBef>
                <a:spcPts val="450"/>
              </a:spcBef>
              <a:buSzTx/>
              <a:buFontTx/>
              <a:buNone/>
              <a:defRPr sz="1181" b="1">
                <a:latin typeface="+mn-lt"/>
                <a:ea typeface="+mn-ea"/>
                <a:cs typeface="+mn-cs"/>
                <a:sym typeface="Calibri"/>
              </a:defRPr>
            </a:lvl1pPr>
            <a:lvl2pPr marL="0" indent="0" defTabSz="474778">
              <a:lnSpc>
                <a:spcPct val="90000"/>
              </a:lnSpc>
              <a:spcBef>
                <a:spcPts val="450"/>
              </a:spcBef>
              <a:buSzTx/>
              <a:buFontTx/>
              <a:buNone/>
              <a:defRPr sz="1181" b="1">
                <a:latin typeface="+mn-lt"/>
                <a:ea typeface="+mn-ea"/>
                <a:cs typeface="+mn-cs"/>
                <a:sym typeface="Calibri"/>
              </a:defRPr>
            </a:lvl2pPr>
            <a:lvl3pPr marL="0" indent="0" defTabSz="474778">
              <a:lnSpc>
                <a:spcPct val="90000"/>
              </a:lnSpc>
              <a:spcBef>
                <a:spcPts val="450"/>
              </a:spcBef>
              <a:buSzTx/>
              <a:buFontTx/>
              <a:buNone/>
              <a:defRPr sz="1181" b="1">
                <a:latin typeface="+mn-lt"/>
                <a:ea typeface="+mn-ea"/>
                <a:cs typeface="+mn-cs"/>
                <a:sym typeface="Calibri"/>
              </a:defRPr>
            </a:lvl3pPr>
            <a:lvl4pPr marL="0" indent="0" defTabSz="474778">
              <a:lnSpc>
                <a:spcPct val="90000"/>
              </a:lnSpc>
              <a:spcBef>
                <a:spcPts val="450"/>
              </a:spcBef>
              <a:buSzTx/>
              <a:buFontTx/>
              <a:buNone/>
              <a:defRPr sz="1181" b="1">
                <a:latin typeface="+mn-lt"/>
                <a:ea typeface="+mn-ea"/>
                <a:cs typeface="+mn-cs"/>
                <a:sym typeface="Calibri"/>
              </a:defRPr>
            </a:lvl4pPr>
            <a:lvl5pPr marL="0" indent="0" defTabSz="474778">
              <a:lnSpc>
                <a:spcPct val="90000"/>
              </a:lnSpc>
              <a:spcBef>
                <a:spcPts val="450"/>
              </a:spcBef>
              <a:buSzTx/>
              <a:buFontTx/>
              <a:buNone/>
              <a:defRPr sz="1181" b="1">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17" name="Text Placeholder 4"/>
          <p:cNvSpPr>
            <a:spLocks noGrp="1"/>
          </p:cNvSpPr>
          <p:nvPr>
            <p:ph type="body" sz="quarter" idx="21"/>
          </p:nvPr>
        </p:nvSpPr>
        <p:spPr>
          <a:xfrm>
            <a:off x="4629152" y="1681167"/>
            <a:ext cx="3887393" cy="823914"/>
          </a:xfrm>
          <a:prstGeom prst="rect">
            <a:avLst/>
          </a:prstGeom>
        </p:spPr>
        <p:txBody>
          <a:bodyPr anchor="b"/>
          <a:lstStyle/>
          <a:p>
            <a:endParaRPr/>
          </a:p>
        </p:txBody>
      </p:sp>
      <p:sp>
        <p:nvSpPr>
          <p:cNvPr id="318" name="Slide Number"/>
          <p:cNvSpPr txBox="1">
            <a:spLocks noGrp="1"/>
          </p:cNvSpPr>
          <p:nvPr>
            <p:ph type="sldNum" sz="quarter" idx="2"/>
          </p:nvPr>
        </p:nvSpPr>
        <p:spPr>
          <a:xfrm>
            <a:off x="8334860"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770452367"/>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1_Title Only">
    <p:spTree>
      <p:nvGrpSpPr>
        <p:cNvPr id="1" name=""/>
        <p:cNvGrpSpPr/>
        <p:nvPr/>
      </p:nvGrpSpPr>
      <p:grpSpPr>
        <a:xfrm>
          <a:off x="0" y="0"/>
          <a:ext cx="0" cy="0"/>
          <a:chOff x="0" y="0"/>
          <a:chExt cx="0" cy="0"/>
        </a:xfrm>
      </p:grpSpPr>
      <p:sp>
        <p:nvSpPr>
          <p:cNvPr id="325" name="Title Text"/>
          <p:cNvSpPr txBox="1">
            <a:spLocks noGrp="1"/>
          </p:cNvSpPr>
          <p:nvPr>
            <p:ph type="title"/>
          </p:nvPr>
        </p:nvSpPr>
        <p:spPr>
          <a:xfrm>
            <a:off x="628651" y="365129"/>
            <a:ext cx="7886703" cy="1325563"/>
          </a:xfrm>
          <a:prstGeom prst="rect">
            <a:avLst/>
          </a:prstGeom>
        </p:spPr>
        <p:txBody>
          <a:bodyPr/>
          <a:lstStyle>
            <a:lvl1pPr defTabSz="474778">
              <a:lnSpc>
                <a:spcPct val="90000"/>
              </a:lnSpc>
              <a:defRPr sz="2194" b="0">
                <a:latin typeface="Calibri Light"/>
                <a:ea typeface="Calibri Light"/>
                <a:cs typeface="Calibri Light"/>
                <a:sym typeface="Calibri Light"/>
              </a:defRPr>
            </a:lvl1pPr>
          </a:lstStyle>
          <a:p>
            <a:r>
              <a:t>Title Text</a:t>
            </a:r>
          </a:p>
        </p:txBody>
      </p:sp>
      <p:sp>
        <p:nvSpPr>
          <p:cNvPr id="326" name="Slide Number"/>
          <p:cNvSpPr txBox="1">
            <a:spLocks noGrp="1"/>
          </p:cNvSpPr>
          <p:nvPr>
            <p:ph type="sldNum" sz="quarter" idx="2"/>
          </p:nvPr>
        </p:nvSpPr>
        <p:spPr>
          <a:xfrm>
            <a:off x="8334860"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4261573528"/>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sp>
        <p:nvSpPr>
          <p:cNvPr id="333" name="Slide Number"/>
          <p:cNvSpPr txBox="1">
            <a:spLocks noGrp="1"/>
          </p:cNvSpPr>
          <p:nvPr>
            <p:ph type="sldNum" sz="quarter" idx="2"/>
          </p:nvPr>
        </p:nvSpPr>
        <p:spPr>
          <a:xfrm>
            <a:off x="8334860"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3885570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457200" y="1600200"/>
            <a:ext cx="8229600" cy="4525963"/>
          </a:xfrm>
        </p:spPr>
        <p:txBody>
          <a:bodyPr/>
          <a:lstStyle/>
          <a:p>
            <a:endParaRPr lang="en-GB" dirty="0"/>
          </a:p>
        </p:txBody>
      </p:sp>
    </p:spTree>
    <p:extLst>
      <p:ext uri="{BB962C8B-B14F-4D97-AF65-F5344CB8AC3E}">
        <p14:creationId xmlns:p14="http://schemas.microsoft.com/office/powerpoint/2010/main" val="29819893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1_Content with Caption">
    <p:spTree>
      <p:nvGrpSpPr>
        <p:cNvPr id="1" name=""/>
        <p:cNvGrpSpPr/>
        <p:nvPr/>
      </p:nvGrpSpPr>
      <p:grpSpPr>
        <a:xfrm>
          <a:off x="0" y="0"/>
          <a:ext cx="0" cy="0"/>
          <a:chOff x="0" y="0"/>
          <a:chExt cx="0" cy="0"/>
        </a:xfrm>
      </p:grpSpPr>
      <p:sp>
        <p:nvSpPr>
          <p:cNvPr id="340" name="Title Text"/>
          <p:cNvSpPr txBox="1">
            <a:spLocks noGrp="1"/>
          </p:cNvSpPr>
          <p:nvPr>
            <p:ph type="title"/>
          </p:nvPr>
        </p:nvSpPr>
        <p:spPr>
          <a:xfrm>
            <a:off x="629841" y="457200"/>
            <a:ext cx="2949180" cy="1600200"/>
          </a:xfrm>
          <a:prstGeom prst="rect">
            <a:avLst/>
          </a:prstGeom>
        </p:spPr>
        <p:txBody>
          <a:bodyPr anchor="b"/>
          <a:lstStyle>
            <a:lvl1pPr defTabSz="474778">
              <a:lnSpc>
                <a:spcPct val="90000"/>
              </a:lnSpc>
              <a:defRPr sz="1575" b="0">
                <a:latin typeface="Calibri Light"/>
                <a:ea typeface="Calibri Light"/>
                <a:cs typeface="Calibri Light"/>
                <a:sym typeface="Calibri Light"/>
              </a:defRPr>
            </a:lvl1pPr>
          </a:lstStyle>
          <a:p>
            <a:r>
              <a:t>Title Text</a:t>
            </a:r>
          </a:p>
        </p:txBody>
      </p:sp>
      <p:sp>
        <p:nvSpPr>
          <p:cNvPr id="341" name="Body Level One…"/>
          <p:cNvSpPr txBox="1">
            <a:spLocks noGrp="1"/>
          </p:cNvSpPr>
          <p:nvPr>
            <p:ph type="body" sz="half" idx="1"/>
          </p:nvPr>
        </p:nvSpPr>
        <p:spPr>
          <a:xfrm>
            <a:off x="3887394" y="987427"/>
            <a:ext cx="4629154" cy="4873627"/>
          </a:xfrm>
          <a:prstGeom prst="rect">
            <a:avLst/>
          </a:prstGeom>
        </p:spPr>
        <p:txBody>
          <a:bodyPr/>
          <a:lstStyle>
            <a:lvl1pPr marL="118695" indent="-118695" defTabSz="474778">
              <a:lnSpc>
                <a:spcPct val="90000"/>
              </a:lnSpc>
              <a:spcBef>
                <a:spcPts val="450"/>
              </a:spcBef>
              <a:defRPr sz="1575">
                <a:latin typeface="+mn-lt"/>
                <a:ea typeface="+mn-ea"/>
                <a:cs typeface="+mn-cs"/>
                <a:sym typeface="Calibri"/>
              </a:defRPr>
            </a:lvl1pPr>
            <a:lvl2pPr marL="373040" indent="-135651" defTabSz="474778">
              <a:lnSpc>
                <a:spcPct val="90000"/>
              </a:lnSpc>
              <a:spcBef>
                <a:spcPts val="450"/>
              </a:spcBef>
              <a:buChar char="•"/>
              <a:defRPr sz="1575">
                <a:latin typeface="+mn-lt"/>
                <a:ea typeface="+mn-ea"/>
                <a:cs typeface="+mn-cs"/>
                <a:sym typeface="Calibri"/>
              </a:defRPr>
            </a:lvl2pPr>
            <a:lvl3pPr marL="633039" indent="-158259" defTabSz="474778">
              <a:lnSpc>
                <a:spcPct val="90000"/>
              </a:lnSpc>
              <a:spcBef>
                <a:spcPts val="450"/>
              </a:spcBef>
              <a:defRPr sz="1575">
                <a:latin typeface="+mn-lt"/>
                <a:ea typeface="+mn-ea"/>
                <a:cs typeface="+mn-cs"/>
                <a:sym typeface="Calibri"/>
              </a:defRPr>
            </a:lvl3pPr>
            <a:lvl4pPr marL="902080" indent="-189912" defTabSz="474778">
              <a:lnSpc>
                <a:spcPct val="90000"/>
              </a:lnSpc>
              <a:spcBef>
                <a:spcPts val="450"/>
              </a:spcBef>
              <a:buChar char="•"/>
              <a:defRPr sz="1575">
                <a:latin typeface="+mn-lt"/>
                <a:ea typeface="+mn-ea"/>
                <a:cs typeface="+mn-cs"/>
                <a:sym typeface="Calibri"/>
              </a:defRPr>
            </a:lvl4pPr>
            <a:lvl5pPr marL="1139470" indent="-189912" defTabSz="474778">
              <a:lnSpc>
                <a:spcPct val="90000"/>
              </a:lnSpc>
              <a:spcBef>
                <a:spcPts val="450"/>
              </a:spcBef>
              <a:buChar char="•"/>
              <a:defRPr sz="1575">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42" name="Text Placeholder 3"/>
          <p:cNvSpPr>
            <a:spLocks noGrp="1"/>
          </p:cNvSpPr>
          <p:nvPr>
            <p:ph type="body" sz="quarter" idx="21"/>
          </p:nvPr>
        </p:nvSpPr>
        <p:spPr>
          <a:xfrm>
            <a:off x="629841" y="2057400"/>
            <a:ext cx="2949182" cy="3811588"/>
          </a:xfrm>
          <a:prstGeom prst="rect">
            <a:avLst/>
          </a:prstGeom>
        </p:spPr>
        <p:txBody>
          <a:bodyPr/>
          <a:lstStyle/>
          <a:p>
            <a:endParaRPr/>
          </a:p>
        </p:txBody>
      </p:sp>
      <p:sp>
        <p:nvSpPr>
          <p:cNvPr id="343" name="Slide Number"/>
          <p:cNvSpPr txBox="1">
            <a:spLocks noGrp="1"/>
          </p:cNvSpPr>
          <p:nvPr>
            <p:ph type="sldNum" sz="quarter" idx="2"/>
          </p:nvPr>
        </p:nvSpPr>
        <p:spPr>
          <a:xfrm>
            <a:off x="8334860"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2001622526"/>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1_Picture with Caption">
    <p:spTree>
      <p:nvGrpSpPr>
        <p:cNvPr id="1" name=""/>
        <p:cNvGrpSpPr/>
        <p:nvPr/>
      </p:nvGrpSpPr>
      <p:grpSpPr>
        <a:xfrm>
          <a:off x="0" y="0"/>
          <a:ext cx="0" cy="0"/>
          <a:chOff x="0" y="0"/>
          <a:chExt cx="0" cy="0"/>
        </a:xfrm>
      </p:grpSpPr>
      <p:sp>
        <p:nvSpPr>
          <p:cNvPr id="350" name="Title Text"/>
          <p:cNvSpPr txBox="1">
            <a:spLocks noGrp="1"/>
          </p:cNvSpPr>
          <p:nvPr>
            <p:ph type="title"/>
          </p:nvPr>
        </p:nvSpPr>
        <p:spPr>
          <a:xfrm>
            <a:off x="629841" y="457200"/>
            <a:ext cx="2949180" cy="1600200"/>
          </a:xfrm>
          <a:prstGeom prst="rect">
            <a:avLst/>
          </a:prstGeom>
        </p:spPr>
        <p:txBody>
          <a:bodyPr anchor="b"/>
          <a:lstStyle>
            <a:lvl1pPr defTabSz="474778">
              <a:lnSpc>
                <a:spcPct val="90000"/>
              </a:lnSpc>
              <a:defRPr sz="1575" b="0">
                <a:latin typeface="Calibri Light"/>
                <a:ea typeface="Calibri Light"/>
                <a:cs typeface="Calibri Light"/>
                <a:sym typeface="Calibri Light"/>
              </a:defRPr>
            </a:lvl1pPr>
          </a:lstStyle>
          <a:p>
            <a:r>
              <a:t>Title Text</a:t>
            </a:r>
          </a:p>
        </p:txBody>
      </p:sp>
      <p:sp>
        <p:nvSpPr>
          <p:cNvPr id="351" name="Picture Placeholder 2"/>
          <p:cNvSpPr>
            <a:spLocks noGrp="1"/>
          </p:cNvSpPr>
          <p:nvPr>
            <p:ph type="pic" sz="half" idx="21"/>
          </p:nvPr>
        </p:nvSpPr>
        <p:spPr>
          <a:xfrm>
            <a:off x="3887394" y="987427"/>
            <a:ext cx="4629154" cy="4873627"/>
          </a:xfrm>
          <a:prstGeom prst="rect">
            <a:avLst/>
          </a:prstGeom>
        </p:spPr>
        <p:txBody>
          <a:bodyPr lIns="91439" tIns="45719" rIns="91439" bIns="45719">
            <a:noAutofit/>
          </a:bodyPr>
          <a:lstStyle/>
          <a:p>
            <a:endParaRPr dirty="0"/>
          </a:p>
        </p:txBody>
      </p:sp>
      <p:sp>
        <p:nvSpPr>
          <p:cNvPr id="352" name="Body Level One…"/>
          <p:cNvSpPr txBox="1">
            <a:spLocks noGrp="1"/>
          </p:cNvSpPr>
          <p:nvPr>
            <p:ph type="body" sz="quarter" idx="1"/>
          </p:nvPr>
        </p:nvSpPr>
        <p:spPr>
          <a:xfrm>
            <a:off x="629841" y="2057400"/>
            <a:ext cx="2949180" cy="3811588"/>
          </a:xfrm>
          <a:prstGeom prst="rect">
            <a:avLst/>
          </a:prstGeom>
        </p:spPr>
        <p:txBody>
          <a:bodyPr/>
          <a:lstStyle>
            <a:lvl1pPr marL="0" indent="0" defTabSz="474778">
              <a:lnSpc>
                <a:spcPct val="90000"/>
              </a:lnSpc>
              <a:spcBef>
                <a:spcPts val="450"/>
              </a:spcBef>
              <a:buSzTx/>
              <a:buFontTx/>
              <a:buNone/>
              <a:defRPr sz="788">
                <a:latin typeface="+mn-lt"/>
                <a:ea typeface="+mn-ea"/>
                <a:cs typeface="+mn-cs"/>
                <a:sym typeface="Calibri"/>
              </a:defRPr>
            </a:lvl1pPr>
            <a:lvl2pPr marL="0" indent="0" defTabSz="474778">
              <a:lnSpc>
                <a:spcPct val="90000"/>
              </a:lnSpc>
              <a:spcBef>
                <a:spcPts val="450"/>
              </a:spcBef>
              <a:buSzTx/>
              <a:buFontTx/>
              <a:buNone/>
              <a:defRPr sz="788">
                <a:latin typeface="+mn-lt"/>
                <a:ea typeface="+mn-ea"/>
                <a:cs typeface="+mn-cs"/>
                <a:sym typeface="Calibri"/>
              </a:defRPr>
            </a:lvl2pPr>
            <a:lvl3pPr marL="0" indent="0" defTabSz="474778">
              <a:lnSpc>
                <a:spcPct val="90000"/>
              </a:lnSpc>
              <a:spcBef>
                <a:spcPts val="450"/>
              </a:spcBef>
              <a:buSzTx/>
              <a:buFontTx/>
              <a:buNone/>
              <a:defRPr sz="788">
                <a:latin typeface="+mn-lt"/>
                <a:ea typeface="+mn-ea"/>
                <a:cs typeface="+mn-cs"/>
                <a:sym typeface="Calibri"/>
              </a:defRPr>
            </a:lvl3pPr>
            <a:lvl4pPr marL="0" indent="0" defTabSz="474778">
              <a:lnSpc>
                <a:spcPct val="90000"/>
              </a:lnSpc>
              <a:spcBef>
                <a:spcPts val="450"/>
              </a:spcBef>
              <a:buSzTx/>
              <a:buFontTx/>
              <a:buNone/>
              <a:defRPr sz="788">
                <a:latin typeface="+mn-lt"/>
                <a:ea typeface="+mn-ea"/>
                <a:cs typeface="+mn-cs"/>
                <a:sym typeface="Calibri"/>
              </a:defRPr>
            </a:lvl4pPr>
            <a:lvl5pPr marL="0" indent="0" defTabSz="474778">
              <a:lnSpc>
                <a:spcPct val="90000"/>
              </a:lnSpc>
              <a:spcBef>
                <a:spcPts val="450"/>
              </a:spcBef>
              <a:buSzTx/>
              <a:buFontTx/>
              <a:buNone/>
              <a:defRPr sz="788">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53" name="Slide Number"/>
          <p:cNvSpPr txBox="1">
            <a:spLocks noGrp="1"/>
          </p:cNvSpPr>
          <p:nvPr>
            <p:ph type="sldNum" sz="quarter" idx="2"/>
          </p:nvPr>
        </p:nvSpPr>
        <p:spPr>
          <a:xfrm>
            <a:off x="8334860"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2649648631"/>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5_Title Slide">
    <p:spTree>
      <p:nvGrpSpPr>
        <p:cNvPr id="1" name=""/>
        <p:cNvGrpSpPr/>
        <p:nvPr/>
      </p:nvGrpSpPr>
      <p:grpSpPr>
        <a:xfrm>
          <a:off x="0" y="0"/>
          <a:ext cx="0" cy="0"/>
          <a:chOff x="0" y="0"/>
          <a:chExt cx="0" cy="0"/>
        </a:xfrm>
      </p:grpSpPr>
      <p:pic>
        <p:nvPicPr>
          <p:cNvPr id="360" name="Picture 18" descr="Picture 18"/>
          <p:cNvPicPr>
            <a:picLocks noChangeAspect="1"/>
          </p:cNvPicPr>
          <p:nvPr/>
        </p:nvPicPr>
        <p:blipFill>
          <a:blip r:embed="rId2"/>
          <a:stretch>
            <a:fillRect/>
          </a:stretch>
        </p:blipFill>
        <p:spPr>
          <a:xfrm>
            <a:off x="321583" y="5836087"/>
            <a:ext cx="1825625" cy="747277"/>
          </a:xfrm>
          <a:prstGeom prst="rect">
            <a:avLst/>
          </a:prstGeom>
          <a:ln w="12700">
            <a:miter lim="400000"/>
          </a:ln>
        </p:spPr>
      </p:pic>
      <p:sp>
        <p:nvSpPr>
          <p:cNvPr id="361" name="TextBox 1"/>
          <p:cNvSpPr txBox="1"/>
          <p:nvPr/>
        </p:nvSpPr>
        <p:spPr>
          <a:xfrm>
            <a:off x="7352869" y="6382871"/>
            <a:ext cx="1308212" cy="173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716" tIns="25716" rIns="25716" bIns="25716">
            <a:spAutoFit/>
          </a:bodyPr>
          <a:lstStyle>
            <a:lvl1pPr>
              <a:defRPr sz="1400">
                <a:latin typeface="Arial"/>
                <a:ea typeface="Arial"/>
                <a:cs typeface="Arial"/>
                <a:sym typeface="Arial"/>
              </a:defRPr>
            </a:lvl1pPr>
          </a:lstStyle>
          <a:p>
            <a:r>
              <a:rPr sz="788" dirty="0"/>
              <a:t>Commercial in confidence</a:t>
            </a:r>
          </a:p>
        </p:txBody>
      </p:sp>
      <p:sp>
        <p:nvSpPr>
          <p:cNvPr id="362" name="Title Text"/>
          <p:cNvSpPr txBox="1">
            <a:spLocks noGrp="1"/>
          </p:cNvSpPr>
          <p:nvPr>
            <p:ph type="title"/>
          </p:nvPr>
        </p:nvSpPr>
        <p:spPr>
          <a:xfrm>
            <a:off x="286492" y="244248"/>
            <a:ext cx="8501900" cy="944057"/>
          </a:xfrm>
          <a:prstGeom prst="rect">
            <a:avLst/>
          </a:prstGeom>
        </p:spPr>
        <p:txBody>
          <a:bodyPr lIns="45718" tIns="45718" rIns="45718" bIns="45718" anchor="t"/>
          <a:lstStyle>
            <a:lvl1pPr defTabSz="457205"/>
          </a:lstStyle>
          <a:p>
            <a:r>
              <a:t>Title Text</a:t>
            </a:r>
          </a:p>
        </p:txBody>
      </p:sp>
      <p:sp>
        <p:nvSpPr>
          <p:cNvPr id="363" name="Body Level One…"/>
          <p:cNvSpPr txBox="1">
            <a:spLocks noGrp="1"/>
          </p:cNvSpPr>
          <p:nvPr>
            <p:ph type="body" idx="1"/>
          </p:nvPr>
        </p:nvSpPr>
        <p:spPr>
          <a:xfrm>
            <a:off x="286491" y="1383685"/>
            <a:ext cx="8501910" cy="3596306"/>
          </a:xfrm>
          <a:prstGeom prst="rect">
            <a:avLst/>
          </a:prstGeom>
        </p:spPr>
        <p:txBody>
          <a:bodyPr lIns="45718" tIns="45718" rIns="45718" bIns="45718"/>
          <a:lstStyle>
            <a:lvl1pPr marL="342903" indent="-342903" defTabSz="457205">
              <a:buSzTx/>
              <a:buFontTx/>
              <a:buNone/>
              <a:defRPr sz="2363" b="1">
                <a:solidFill>
                  <a:srgbClr val="006633"/>
                </a:solidFill>
              </a:defRPr>
            </a:lvl1pPr>
            <a:lvl2pPr marL="342903" indent="-342903" defTabSz="457205">
              <a:buSzTx/>
              <a:buFontTx/>
              <a:buNone/>
              <a:defRPr sz="2363" b="1">
                <a:solidFill>
                  <a:srgbClr val="006633"/>
                </a:solidFill>
              </a:defRPr>
            </a:lvl2pPr>
            <a:lvl3pPr marL="263527" indent="-263527" defTabSz="457205">
              <a:buFontTx/>
              <a:buChar char="▪"/>
              <a:defRPr sz="2363" b="1">
                <a:solidFill>
                  <a:srgbClr val="006633"/>
                </a:solidFill>
              </a:defRPr>
            </a:lvl3pPr>
            <a:lvl4pPr marL="536581" indent="-273053" defTabSz="457205">
              <a:buFontTx/>
              <a:defRPr sz="2363" b="1">
                <a:solidFill>
                  <a:srgbClr val="006633"/>
                </a:solidFill>
              </a:defRPr>
            </a:lvl4pPr>
            <a:lvl5pPr marL="2103146" indent="-274323" defTabSz="457205">
              <a:buFontTx/>
              <a:defRPr sz="2363" b="1">
                <a:solidFill>
                  <a:srgbClr val="006633"/>
                </a:solidFill>
              </a:defRPr>
            </a:lvl5pPr>
          </a:lstStyle>
          <a:p>
            <a:r>
              <a:t>Body Level One</a:t>
            </a:r>
          </a:p>
          <a:p>
            <a:pPr lvl="1"/>
            <a:r>
              <a:t>Body Level Two</a:t>
            </a:r>
          </a:p>
          <a:p>
            <a:pPr lvl="2"/>
            <a:r>
              <a:t>Body Level Three</a:t>
            </a:r>
          </a:p>
          <a:p>
            <a:pPr lvl="3"/>
            <a:r>
              <a:t>Body Level Four</a:t>
            </a:r>
          </a:p>
          <a:p>
            <a:pPr lvl="4"/>
            <a:r>
              <a:t>Body Level Five</a:t>
            </a:r>
          </a:p>
        </p:txBody>
      </p:sp>
      <p:sp>
        <p:nvSpPr>
          <p:cNvPr id="364" name="Slide Number"/>
          <p:cNvSpPr txBox="1">
            <a:spLocks noGrp="1"/>
          </p:cNvSpPr>
          <p:nvPr>
            <p:ph type="sldNum" sz="quarter" idx="2"/>
          </p:nvPr>
        </p:nvSpPr>
        <p:spPr>
          <a:xfrm>
            <a:off x="6276525" y="6219328"/>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20930614"/>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371" name="Picture 18" descr="Picture 18"/>
          <p:cNvPicPr>
            <a:picLocks noChangeAspect="1"/>
          </p:cNvPicPr>
          <p:nvPr/>
        </p:nvPicPr>
        <p:blipFill>
          <a:blip r:embed="rId2"/>
          <a:stretch>
            <a:fillRect/>
          </a:stretch>
        </p:blipFill>
        <p:spPr>
          <a:xfrm>
            <a:off x="321583" y="5836087"/>
            <a:ext cx="1825625" cy="747277"/>
          </a:xfrm>
          <a:prstGeom prst="rect">
            <a:avLst/>
          </a:prstGeom>
          <a:ln w="12700">
            <a:miter lim="400000"/>
          </a:ln>
        </p:spPr>
      </p:pic>
      <p:sp>
        <p:nvSpPr>
          <p:cNvPr id="373" name="Title Text"/>
          <p:cNvSpPr txBox="1">
            <a:spLocks noGrp="1"/>
          </p:cNvSpPr>
          <p:nvPr>
            <p:ph type="title"/>
          </p:nvPr>
        </p:nvSpPr>
        <p:spPr>
          <a:prstGeom prst="rect">
            <a:avLst/>
          </a:prstGeom>
        </p:spPr>
        <p:txBody>
          <a:bodyPr lIns="45718" tIns="45718" rIns="45718" bIns="45718"/>
          <a:lstStyle>
            <a:lvl1pPr defTabSz="457205"/>
          </a:lstStyle>
          <a:p>
            <a:r>
              <a:t>Title Text</a:t>
            </a:r>
          </a:p>
        </p:txBody>
      </p:sp>
      <p:sp>
        <p:nvSpPr>
          <p:cNvPr id="374" name="Body Level One…"/>
          <p:cNvSpPr txBox="1">
            <a:spLocks noGrp="1"/>
          </p:cNvSpPr>
          <p:nvPr>
            <p:ph type="body" idx="1"/>
          </p:nvPr>
        </p:nvSpPr>
        <p:spPr>
          <a:xfrm>
            <a:off x="457200" y="1600200"/>
            <a:ext cx="8229600" cy="4525964"/>
          </a:xfrm>
          <a:prstGeom prst="rect">
            <a:avLst/>
          </a:prstGeom>
        </p:spPr>
        <p:txBody>
          <a:bodyPr lIns="45718" tIns="45718" rIns="45718" bIns="45718"/>
          <a:lstStyle>
            <a:lvl1pPr marL="342903" indent="-342903" defTabSz="457205">
              <a:spcBef>
                <a:spcPts val="619"/>
              </a:spcBef>
            </a:lvl1pPr>
            <a:lvl2pPr marL="790584" indent="-333378" defTabSz="457205">
              <a:spcBef>
                <a:spcPts val="619"/>
              </a:spcBef>
            </a:lvl2pPr>
            <a:lvl3pPr marL="1181114" indent="-266703" defTabSz="457205">
              <a:spcBef>
                <a:spcPts val="619"/>
              </a:spcBef>
            </a:lvl3pPr>
            <a:lvl4pPr marL="1658836" indent="-287219" defTabSz="457205">
              <a:spcBef>
                <a:spcPts val="619"/>
              </a:spcBef>
            </a:lvl4pPr>
            <a:lvl5pPr marL="2148866" indent="-320043" defTabSz="457205">
              <a:spcBef>
                <a:spcPts val="619"/>
              </a:spcBef>
            </a:lvl5pPr>
          </a:lstStyle>
          <a:p>
            <a:r>
              <a:t>Body Level One</a:t>
            </a:r>
          </a:p>
          <a:p>
            <a:pPr lvl="1"/>
            <a:r>
              <a:t>Body Level Two</a:t>
            </a:r>
          </a:p>
          <a:p>
            <a:pPr lvl="2"/>
            <a:r>
              <a:t>Body Level Three</a:t>
            </a:r>
          </a:p>
          <a:p>
            <a:pPr lvl="3"/>
            <a:r>
              <a:t>Body Level Four</a:t>
            </a:r>
          </a:p>
          <a:p>
            <a:pPr lvl="4"/>
            <a:r>
              <a:t>Body Level Five</a:t>
            </a:r>
          </a:p>
        </p:txBody>
      </p:sp>
      <p:sp>
        <p:nvSpPr>
          <p:cNvPr id="375" name="Slide Number"/>
          <p:cNvSpPr txBox="1">
            <a:spLocks noGrp="1"/>
          </p:cNvSpPr>
          <p:nvPr>
            <p:ph type="sldNum" sz="quarter" idx="2"/>
          </p:nvPr>
        </p:nvSpPr>
        <p:spPr>
          <a:xfrm>
            <a:off x="6276525" y="6219328"/>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207117224"/>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4_Title and Chart">
    <p:spTree>
      <p:nvGrpSpPr>
        <p:cNvPr id="1" name=""/>
        <p:cNvGrpSpPr/>
        <p:nvPr/>
      </p:nvGrpSpPr>
      <p:grpSpPr>
        <a:xfrm>
          <a:off x="0" y="0"/>
          <a:ext cx="0" cy="0"/>
          <a:chOff x="0" y="0"/>
          <a:chExt cx="0" cy="0"/>
        </a:xfrm>
      </p:grpSpPr>
      <p:pic>
        <p:nvPicPr>
          <p:cNvPr id="382" name="Picture 18" descr="Picture 18"/>
          <p:cNvPicPr>
            <a:picLocks noChangeAspect="1"/>
          </p:cNvPicPr>
          <p:nvPr/>
        </p:nvPicPr>
        <p:blipFill>
          <a:blip r:embed="rId2"/>
          <a:stretch>
            <a:fillRect/>
          </a:stretch>
        </p:blipFill>
        <p:spPr>
          <a:xfrm>
            <a:off x="321583" y="5836087"/>
            <a:ext cx="1825625" cy="747277"/>
          </a:xfrm>
          <a:prstGeom prst="rect">
            <a:avLst/>
          </a:prstGeom>
          <a:ln w="12700">
            <a:miter lim="400000"/>
          </a:ln>
        </p:spPr>
      </p:pic>
      <p:sp>
        <p:nvSpPr>
          <p:cNvPr id="384" name="Title Text"/>
          <p:cNvSpPr txBox="1">
            <a:spLocks noGrp="1"/>
          </p:cNvSpPr>
          <p:nvPr>
            <p:ph type="title"/>
          </p:nvPr>
        </p:nvSpPr>
        <p:spPr>
          <a:prstGeom prst="rect">
            <a:avLst/>
          </a:prstGeom>
        </p:spPr>
        <p:txBody>
          <a:bodyPr lIns="45718" tIns="45718" rIns="45718" bIns="45718"/>
          <a:lstStyle>
            <a:lvl1pPr defTabSz="457205"/>
          </a:lstStyle>
          <a:p>
            <a:r>
              <a:t>Title Text</a:t>
            </a:r>
          </a:p>
        </p:txBody>
      </p:sp>
      <p:sp>
        <p:nvSpPr>
          <p:cNvPr id="385" name="Slide Number"/>
          <p:cNvSpPr txBox="1">
            <a:spLocks noGrp="1"/>
          </p:cNvSpPr>
          <p:nvPr>
            <p:ph type="sldNum" sz="quarter" idx="2"/>
          </p:nvPr>
        </p:nvSpPr>
        <p:spPr>
          <a:xfrm>
            <a:off x="6276525" y="6219328"/>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242904915"/>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4_Title and Table">
    <p:spTree>
      <p:nvGrpSpPr>
        <p:cNvPr id="1" name=""/>
        <p:cNvGrpSpPr/>
        <p:nvPr/>
      </p:nvGrpSpPr>
      <p:grpSpPr>
        <a:xfrm>
          <a:off x="0" y="0"/>
          <a:ext cx="0" cy="0"/>
          <a:chOff x="0" y="0"/>
          <a:chExt cx="0" cy="0"/>
        </a:xfrm>
      </p:grpSpPr>
      <p:pic>
        <p:nvPicPr>
          <p:cNvPr id="392" name="Picture 18" descr="Picture 18"/>
          <p:cNvPicPr>
            <a:picLocks noChangeAspect="1"/>
          </p:cNvPicPr>
          <p:nvPr/>
        </p:nvPicPr>
        <p:blipFill>
          <a:blip r:embed="rId2"/>
          <a:stretch>
            <a:fillRect/>
          </a:stretch>
        </p:blipFill>
        <p:spPr>
          <a:xfrm>
            <a:off x="321583" y="5836087"/>
            <a:ext cx="1825625" cy="747277"/>
          </a:xfrm>
          <a:prstGeom prst="rect">
            <a:avLst/>
          </a:prstGeom>
          <a:ln w="12700">
            <a:miter lim="400000"/>
          </a:ln>
        </p:spPr>
      </p:pic>
      <p:sp>
        <p:nvSpPr>
          <p:cNvPr id="394" name="Title Text"/>
          <p:cNvSpPr txBox="1">
            <a:spLocks noGrp="1"/>
          </p:cNvSpPr>
          <p:nvPr>
            <p:ph type="title"/>
          </p:nvPr>
        </p:nvSpPr>
        <p:spPr>
          <a:prstGeom prst="rect">
            <a:avLst/>
          </a:prstGeom>
        </p:spPr>
        <p:txBody>
          <a:bodyPr lIns="45718" tIns="45718" rIns="45718" bIns="45718"/>
          <a:lstStyle>
            <a:lvl1pPr defTabSz="457205"/>
          </a:lstStyle>
          <a:p>
            <a:r>
              <a:t>Title Text</a:t>
            </a:r>
          </a:p>
        </p:txBody>
      </p:sp>
      <p:sp>
        <p:nvSpPr>
          <p:cNvPr id="395" name="Slide Number"/>
          <p:cNvSpPr txBox="1">
            <a:spLocks noGrp="1"/>
          </p:cNvSpPr>
          <p:nvPr>
            <p:ph type="sldNum" sz="quarter" idx="2"/>
          </p:nvPr>
        </p:nvSpPr>
        <p:spPr>
          <a:xfrm>
            <a:off x="6276525" y="6219328"/>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127778392"/>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2_Title and Content">
    <p:spTree>
      <p:nvGrpSpPr>
        <p:cNvPr id="1" name=""/>
        <p:cNvGrpSpPr/>
        <p:nvPr/>
      </p:nvGrpSpPr>
      <p:grpSpPr>
        <a:xfrm>
          <a:off x="0" y="0"/>
          <a:ext cx="0" cy="0"/>
          <a:chOff x="0" y="0"/>
          <a:chExt cx="0" cy="0"/>
        </a:xfrm>
      </p:grpSpPr>
      <p:sp>
        <p:nvSpPr>
          <p:cNvPr id="411" name="Title Text"/>
          <p:cNvSpPr txBox="1">
            <a:spLocks noGrp="1"/>
          </p:cNvSpPr>
          <p:nvPr>
            <p:ph type="title"/>
          </p:nvPr>
        </p:nvSpPr>
        <p:spPr>
          <a:xfrm>
            <a:off x="628650" y="365127"/>
            <a:ext cx="7886700" cy="1325563"/>
          </a:xfrm>
          <a:prstGeom prst="rect">
            <a:avLst/>
          </a:prstGeom>
        </p:spPr>
        <p:txBody>
          <a:bodyPr lIns="45718" tIns="45718" rIns="45718" bIns="45718"/>
          <a:lstStyle>
            <a:lvl1pPr defTabSz="914410">
              <a:lnSpc>
                <a:spcPct val="90000"/>
              </a:lnSpc>
              <a:defRPr sz="4388" b="0">
                <a:latin typeface="Calibri Light"/>
                <a:ea typeface="Calibri Light"/>
                <a:cs typeface="Calibri Light"/>
                <a:sym typeface="Calibri Light"/>
              </a:defRPr>
            </a:lvl1pPr>
          </a:lstStyle>
          <a:p>
            <a:r>
              <a:t>Title Text</a:t>
            </a:r>
          </a:p>
        </p:txBody>
      </p:sp>
      <p:sp>
        <p:nvSpPr>
          <p:cNvPr id="412" name="Body Level One…"/>
          <p:cNvSpPr txBox="1">
            <a:spLocks noGrp="1"/>
          </p:cNvSpPr>
          <p:nvPr>
            <p:ph type="body" idx="1"/>
          </p:nvPr>
        </p:nvSpPr>
        <p:spPr>
          <a:xfrm>
            <a:off x="628650" y="1825624"/>
            <a:ext cx="7886700" cy="4351340"/>
          </a:xfrm>
          <a:prstGeom prst="rect">
            <a:avLst/>
          </a:prstGeom>
        </p:spPr>
        <p:txBody>
          <a:bodyPr lIns="45718" tIns="45718" rIns="45718" bIns="45718"/>
          <a:lstStyle>
            <a:lvl1pPr marL="228602" indent="-228602" defTabSz="914410">
              <a:lnSpc>
                <a:spcPct val="90000"/>
              </a:lnSpc>
              <a:spcBef>
                <a:spcPts val="956"/>
              </a:spcBef>
              <a:defRPr>
                <a:latin typeface="+mn-lt"/>
                <a:ea typeface="+mn-ea"/>
                <a:cs typeface="+mn-cs"/>
                <a:sym typeface="Calibri"/>
              </a:defRPr>
            </a:lvl1pPr>
            <a:lvl2pPr marL="723908" indent="-266703" defTabSz="914410">
              <a:lnSpc>
                <a:spcPct val="90000"/>
              </a:lnSpc>
              <a:spcBef>
                <a:spcPts val="956"/>
              </a:spcBef>
              <a:buChar char="•"/>
              <a:defRPr>
                <a:latin typeface="+mn-lt"/>
                <a:ea typeface="+mn-ea"/>
                <a:cs typeface="+mn-cs"/>
                <a:sym typeface="Calibri"/>
              </a:defRPr>
            </a:lvl2pPr>
            <a:lvl3pPr marL="1234455" indent="-320044" defTabSz="914410">
              <a:lnSpc>
                <a:spcPct val="90000"/>
              </a:lnSpc>
              <a:spcBef>
                <a:spcPts val="956"/>
              </a:spcBef>
              <a:defRPr>
                <a:latin typeface="+mn-lt"/>
                <a:ea typeface="+mn-ea"/>
                <a:cs typeface="+mn-cs"/>
                <a:sym typeface="Calibri"/>
              </a:defRPr>
            </a:lvl3pPr>
            <a:lvl4pPr marL="1721665" indent="-350047" defTabSz="914410">
              <a:lnSpc>
                <a:spcPct val="90000"/>
              </a:lnSpc>
              <a:spcBef>
                <a:spcPts val="956"/>
              </a:spcBef>
              <a:buChar char="•"/>
              <a:defRPr>
                <a:latin typeface="+mn-lt"/>
                <a:ea typeface="+mn-ea"/>
                <a:cs typeface="+mn-cs"/>
                <a:sym typeface="Calibri"/>
              </a:defRPr>
            </a:lvl4pPr>
            <a:lvl5pPr marL="2178871" indent="-350047" defTabSz="914410">
              <a:lnSpc>
                <a:spcPct val="90000"/>
              </a:lnSpc>
              <a:spcBef>
                <a:spcPts val="956"/>
              </a:spcBef>
              <a:buChar char="•"/>
              <a:defRPr>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13" name="Slide Number"/>
          <p:cNvSpPr txBox="1">
            <a:spLocks noGrp="1"/>
          </p:cNvSpPr>
          <p:nvPr>
            <p:ph type="sldNum" sz="quarter" idx="2"/>
          </p:nvPr>
        </p:nvSpPr>
        <p:spPr>
          <a:xfrm>
            <a:off x="8245087" y="6401892"/>
            <a:ext cx="270263" cy="274045"/>
          </a:xfrm>
          <a:prstGeom prst="rect">
            <a:avLst/>
          </a:prstGeom>
        </p:spPr>
        <p:txBody>
          <a:bodyPr lIns="45718" tIns="45718" rIns="45718" bIns="45718"/>
          <a:lstStyle>
            <a:lvl1pPr>
              <a:defRPr>
                <a:solidFill>
                  <a:srgbClr val="888888"/>
                </a:solidFill>
                <a:latin typeface="+mn-lt"/>
                <a:ea typeface="+mn-ea"/>
                <a:cs typeface="+mn-cs"/>
                <a:sym typeface="Calibri"/>
              </a:defRPr>
            </a:lvl1pPr>
          </a:lstStyle>
          <a:p>
            <a:fld id="{86CB4B4D-7CA3-9044-876B-883B54F8677D}" type="slidenum">
              <a:t>‹#›</a:t>
            </a:fld>
            <a:endParaRPr dirty="0"/>
          </a:p>
        </p:txBody>
      </p:sp>
    </p:spTree>
    <p:extLst>
      <p:ext uri="{BB962C8B-B14F-4D97-AF65-F5344CB8AC3E}">
        <p14:creationId xmlns:p14="http://schemas.microsoft.com/office/powerpoint/2010/main" val="1034435422"/>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1_Section Header">
    <p:spTree>
      <p:nvGrpSpPr>
        <p:cNvPr id="1" name=""/>
        <p:cNvGrpSpPr/>
        <p:nvPr/>
      </p:nvGrpSpPr>
      <p:grpSpPr>
        <a:xfrm>
          <a:off x="0" y="0"/>
          <a:ext cx="0" cy="0"/>
          <a:chOff x="0" y="0"/>
          <a:chExt cx="0" cy="0"/>
        </a:xfrm>
      </p:grpSpPr>
      <p:sp>
        <p:nvSpPr>
          <p:cNvPr id="420" name="Title Text"/>
          <p:cNvSpPr txBox="1">
            <a:spLocks noGrp="1"/>
          </p:cNvSpPr>
          <p:nvPr>
            <p:ph type="title"/>
          </p:nvPr>
        </p:nvSpPr>
        <p:spPr>
          <a:xfrm>
            <a:off x="623888" y="1709739"/>
            <a:ext cx="7886701" cy="2852738"/>
          </a:xfrm>
          <a:prstGeom prst="rect">
            <a:avLst/>
          </a:prstGeom>
        </p:spPr>
        <p:txBody>
          <a:bodyPr lIns="45718" tIns="45718" rIns="45718" bIns="45718" anchor="b"/>
          <a:lstStyle>
            <a:lvl1pPr defTabSz="914410">
              <a:lnSpc>
                <a:spcPct val="90000"/>
              </a:lnSpc>
              <a:defRPr sz="5963" b="0">
                <a:latin typeface="Calibri Light"/>
                <a:ea typeface="Calibri Light"/>
                <a:cs typeface="Calibri Light"/>
                <a:sym typeface="Calibri Light"/>
              </a:defRPr>
            </a:lvl1pPr>
          </a:lstStyle>
          <a:p>
            <a:r>
              <a:t>Title Text</a:t>
            </a:r>
          </a:p>
        </p:txBody>
      </p:sp>
      <p:sp>
        <p:nvSpPr>
          <p:cNvPr id="421" name="Body Level One…"/>
          <p:cNvSpPr txBox="1">
            <a:spLocks noGrp="1"/>
          </p:cNvSpPr>
          <p:nvPr>
            <p:ph type="body" sz="quarter" idx="1"/>
          </p:nvPr>
        </p:nvSpPr>
        <p:spPr>
          <a:xfrm>
            <a:off x="623888" y="4589464"/>
            <a:ext cx="7886701" cy="1500188"/>
          </a:xfrm>
          <a:prstGeom prst="rect">
            <a:avLst/>
          </a:prstGeom>
        </p:spPr>
        <p:txBody>
          <a:bodyPr lIns="45718" tIns="45718" rIns="45718" bIns="45718"/>
          <a:lstStyle>
            <a:lvl1pPr marL="0" indent="0" defTabSz="914410">
              <a:lnSpc>
                <a:spcPct val="90000"/>
              </a:lnSpc>
              <a:spcBef>
                <a:spcPts val="956"/>
              </a:spcBef>
              <a:buSzTx/>
              <a:buFontTx/>
              <a:buNone/>
              <a:defRPr sz="2363">
                <a:latin typeface="+mn-lt"/>
                <a:ea typeface="+mn-ea"/>
                <a:cs typeface="+mn-cs"/>
                <a:sym typeface="Calibri"/>
              </a:defRPr>
            </a:lvl1pPr>
            <a:lvl2pPr marL="0" indent="0" defTabSz="914410">
              <a:lnSpc>
                <a:spcPct val="90000"/>
              </a:lnSpc>
              <a:spcBef>
                <a:spcPts val="956"/>
              </a:spcBef>
              <a:buSzTx/>
              <a:buFontTx/>
              <a:buNone/>
              <a:defRPr sz="2363">
                <a:latin typeface="+mn-lt"/>
                <a:ea typeface="+mn-ea"/>
                <a:cs typeface="+mn-cs"/>
                <a:sym typeface="Calibri"/>
              </a:defRPr>
            </a:lvl2pPr>
            <a:lvl3pPr marL="0" indent="0" defTabSz="914410">
              <a:lnSpc>
                <a:spcPct val="90000"/>
              </a:lnSpc>
              <a:spcBef>
                <a:spcPts val="956"/>
              </a:spcBef>
              <a:buSzTx/>
              <a:buFontTx/>
              <a:buNone/>
              <a:defRPr sz="2363">
                <a:latin typeface="+mn-lt"/>
                <a:ea typeface="+mn-ea"/>
                <a:cs typeface="+mn-cs"/>
                <a:sym typeface="Calibri"/>
              </a:defRPr>
            </a:lvl3pPr>
            <a:lvl4pPr marL="0" indent="0" defTabSz="914410">
              <a:lnSpc>
                <a:spcPct val="90000"/>
              </a:lnSpc>
              <a:spcBef>
                <a:spcPts val="956"/>
              </a:spcBef>
              <a:buSzTx/>
              <a:buFontTx/>
              <a:buNone/>
              <a:defRPr sz="2363">
                <a:latin typeface="+mn-lt"/>
                <a:ea typeface="+mn-ea"/>
                <a:cs typeface="+mn-cs"/>
                <a:sym typeface="Calibri"/>
              </a:defRPr>
            </a:lvl4pPr>
            <a:lvl5pPr marL="0" indent="0" defTabSz="914410">
              <a:lnSpc>
                <a:spcPct val="90000"/>
              </a:lnSpc>
              <a:spcBef>
                <a:spcPts val="956"/>
              </a:spcBef>
              <a:buSzTx/>
              <a:buFontTx/>
              <a:buNone/>
              <a:defRPr sz="2363">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22" name="Slide Number"/>
          <p:cNvSpPr txBox="1">
            <a:spLocks noGrp="1"/>
          </p:cNvSpPr>
          <p:nvPr>
            <p:ph type="sldNum" sz="quarter" idx="2"/>
          </p:nvPr>
        </p:nvSpPr>
        <p:spPr>
          <a:xfrm>
            <a:off x="8245087" y="6401892"/>
            <a:ext cx="270263" cy="274045"/>
          </a:xfrm>
          <a:prstGeom prst="rect">
            <a:avLst/>
          </a:prstGeom>
        </p:spPr>
        <p:txBody>
          <a:bodyPr lIns="45718" tIns="45718" rIns="45718" bIns="45718"/>
          <a:lstStyle>
            <a:lvl1pPr>
              <a:defRPr>
                <a:solidFill>
                  <a:srgbClr val="888888"/>
                </a:solidFill>
                <a:latin typeface="+mn-lt"/>
                <a:ea typeface="+mn-ea"/>
                <a:cs typeface="+mn-cs"/>
                <a:sym typeface="Calibri"/>
              </a:defRPr>
            </a:lvl1pPr>
          </a:lstStyle>
          <a:p>
            <a:fld id="{86CB4B4D-7CA3-9044-876B-883B54F8677D}" type="slidenum">
              <a:t>‹#›</a:t>
            </a:fld>
            <a:endParaRPr dirty="0"/>
          </a:p>
        </p:txBody>
      </p:sp>
    </p:spTree>
    <p:extLst>
      <p:ext uri="{BB962C8B-B14F-4D97-AF65-F5344CB8AC3E}">
        <p14:creationId xmlns:p14="http://schemas.microsoft.com/office/powerpoint/2010/main" val="3244173815"/>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2_Two Content">
    <p:spTree>
      <p:nvGrpSpPr>
        <p:cNvPr id="1" name=""/>
        <p:cNvGrpSpPr/>
        <p:nvPr/>
      </p:nvGrpSpPr>
      <p:grpSpPr>
        <a:xfrm>
          <a:off x="0" y="0"/>
          <a:ext cx="0" cy="0"/>
          <a:chOff x="0" y="0"/>
          <a:chExt cx="0" cy="0"/>
        </a:xfrm>
      </p:grpSpPr>
      <p:sp>
        <p:nvSpPr>
          <p:cNvPr id="429" name="Title Text"/>
          <p:cNvSpPr txBox="1">
            <a:spLocks noGrp="1"/>
          </p:cNvSpPr>
          <p:nvPr>
            <p:ph type="title"/>
          </p:nvPr>
        </p:nvSpPr>
        <p:spPr>
          <a:xfrm>
            <a:off x="628650" y="365127"/>
            <a:ext cx="7886700" cy="1325563"/>
          </a:xfrm>
          <a:prstGeom prst="rect">
            <a:avLst/>
          </a:prstGeom>
        </p:spPr>
        <p:txBody>
          <a:bodyPr lIns="45718" tIns="45718" rIns="45718" bIns="45718"/>
          <a:lstStyle>
            <a:lvl1pPr defTabSz="914410">
              <a:lnSpc>
                <a:spcPct val="90000"/>
              </a:lnSpc>
              <a:defRPr sz="4388" b="0">
                <a:latin typeface="Calibri Light"/>
                <a:ea typeface="Calibri Light"/>
                <a:cs typeface="Calibri Light"/>
                <a:sym typeface="Calibri Light"/>
              </a:defRPr>
            </a:lvl1pPr>
          </a:lstStyle>
          <a:p>
            <a:r>
              <a:t>Title Text</a:t>
            </a:r>
          </a:p>
        </p:txBody>
      </p:sp>
      <p:sp>
        <p:nvSpPr>
          <p:cNvPr id="430" name="Body Level One…"/>
          <p:cNvSpPr txBox="1">
            <a:spLocks noGrp="1"/>
          </p:cNvSpPr>
          <p:nvPr>
            <p:ph type="body" sz="half" idx="1"/>
          </p:nvPr>
        </p:nvSpPr>
        <p:spPr>
          <a:xfrm>
            <a:off x="628650" y="1825624"/>
            <a:ext cx="3886200" cy="4351340"/>
          </a:xfrm>
          <a:prstGeom prst="rect">
            <a:avLst/>
          </a:prstGeom>
        </p:spPr>
        <p:txBody>
          <a:bodyPr lIns="45718" tIns="45718" rIns="45718" bIns="45718"/>
          <a:lstStyle>
            <a:lvl1pPr marL="228602" indent="-228602" defTabSz="914410">
              <a:lnSpc>
                <a:spcPct val="90000"/>
              </a:lnSpc>
              <a:spcBef>
                <a:spcPts val="956"/>
              </a:spcBef>
              <a:defRPr>
                <a:latin typeface="+mn-lt"/>
                <a:ea typeface="+mn-ea"/>
                <a:cs typeface="+mn-cs"/>
                <a:sym typeface="Calibri"/>
              </a:defRPr>
            </a:lvl1pPr>
            <a:lvl2pPr marL="723908" indent="-266703" defTabSz="914410">
              <a:lnSpc>
                <a:spcPct val="90000"/>
              </a:lnSpc>
              <a:spcBef>
                <a:spcPts val="956"/>
              </a:spcBef>
              <a:buChar char="•"/>
              <a:defRPr>
                <a:latin typeface="+mn-lt"/>
                <a:ea typeface="+mn-ea"/>
                <a:cs typeface="+mn-cs"/>
                <a:sym typeface="Calibri"/>
              </a:defRPr>
            </a:lvl2pPr>
            <a:lvl3pPr marL="1234455" indent="-320044" defTabSz="914410">
              <a:lnSpc>
                <a:spcPct val="90000"/>
              </a:lnSpc>
              <a:spcBef>
                <a:spcPts val="956"/>
              </a:spcBef>
              <a:defRPr>
                <a:latin typeface="+mn-lt"/>
                <a:ea typeface="+mn-ea"/>
                <a:cs typeface="+mn-cs"/>
                <a:sym typeface="Calibri"/>
              </a:defRPr>
            </a:lvl3pPr>
            <a:lvl4pPr marL="1721665" indent="-350047" defTabSz="914410">
              <a:lnSpc>
                <a:spcPct val="90000"/>
              </a:lnSpc>
              <a:spcBef>
                <a:spcPts val="956"/>
              </a:spcBef>
              <a:buChar char="•"/>
              <a:defRPr>
                <a:latin typeface="+mn-lt"/>
                <a:ea typeface="+mn-ea"/>
                <a:cs typeface="+mn-cs"/>
                <a:sym typeface="Calibri"/>
              </a:defRPr>
            </a:lvl4pPr>
            <a:lvl5pPr marL="2178871" indent="-350047" defTabSz="914410">
              <a:lnSpc>
                <a:spcPct val="90000"/>
              </a:lnSpc>
              <a:spcBef>
                <a:spcPts val="956"/>
              </a:spcBef>
              <a:buChar char="•"/>
              <a:defRPr>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31" name="Slide Number"/>
          <p:cNvSpPr txBox="1">
            <a:spLocks noGrp="1"/>
          </p:cNvSpPr>
          <p:nvPr>
            <p:ph type="sldNum" sz="quarter" idx="2"/>
          </p:nvPr>
        </p:nvSpPr>
        <p:spPr>
          <a:xfrm>
            <a:off x="8245087" y="6401892"/>
            <a:ext cx="270263" cy="274045"/>
          </a:xfrm>
          <a:prstGeom prst="rect">
            <a:avLst/>
          </a:prstGeom>
        </p:spPr>
        <p:txBody>
          <a:bodyPr lIns="45718" tIns="45718" rIns="45718" bIns="45718"/>
          <a:lstStyle>
            <a:lvl1pPr>
              <a:defRPr>
                <a:solidFill>
                  <a:srgbClr val="888888"/>
                </a:solidFill>
                <a:latin typeface="+mn-lt"/>
                <a:ea typeface="+mn-ea"/>
                <a:cs typeface="+mn-cs"/>
                <a:sym typeface="Calibri"/>
              </a:defRPr>
            </a:lvl1pPr>
          </a:lstStyle>
          <a:p>
            <a:fld id="{86CB4B4D-7CA3-9044-876B-883B54F8677D}" type="slidenum">
              <a:t>‹#›</a:t>
            </a:fld>
            <a:endParaRPr dirty="0"/>
          </a:p>
        </p:txBody>
      </p:sp>
    </p:spTree>
    <p:extLst>
      <p:ext uri="{BB962C8B-B14F-4D97-AF65-F5344CB8AC3E}">
        <p14:creationId xmlns:p14="http://schemas.microsoft.com/office/powerpoint/2010/main" val="2953585544"/>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2_Comparison">
    <p:spTree>
      <p:nvGrpSpPr>
        <p:cNvPr id="1" name=""/>
        <p:cNvGrpSpPr/>
        <p:nvPr/>
      </p:nvGrpSpPr>
      <p:grpSpPr>
        <a:xfrm>
          <a:off x="0" y="0"/>
          <a:ext cx="0" cy="0"/>
          <a:chOff x="0" y="0"/>
          <a:chExt cx="0" cy="0"/>
        </a:xfrm>
      </p:grpSpPr>
      <p:sp>
        <p:nvSpPr>
          <p:cNvPr id="438" name="Title Text"/>
          <p:cNvSpPr txBox="1">
            <a:spLocks noGrp="1"/>
          </p:cNvSpPr>
          <p:nvPr>
            <p:ph type="title"/>
          </p:nvPr>
        </p:nvSpPr>
        <p:spPr>
          <a:xfrm>
            <a:off x="629841" y="365127"/>
            <a:ext cx="7886701" cy="1325563"/>
          </a:xfrm>
          <a:prstGeom prst="rect">
            <a:avLst/>
          </a:prstGeom>
        </p:spPr>
        <p:txBody>
          <a:bodyPr lIns="45718" tIns="45718" rIns="45718" bIns="45718"/>
          <a:lstStyle>
            <a:lvl1pPr defTabSz="914410">
              <a:lnSpc>
                <a:spcPct val="90000"/>
              </a:lnSpc>
              <a:defRPr sz="4388" b="0">
                <a:latin typeface="Calibri Light"/>
                <a:ea typeface="Calibri Light"/>
                <a:cs typeface="Calibri Light"/>
                <a:sym typeface="Calibri Light"/>
              </a:defRPr>
            </a:lvl1pPr>
          </a:lstStyle>
          <a:p>
            <a:r>
              <a:t>Title Text</a:t>
            </a:r>
          </a:p>
        </p:txBody>
      </p:sp>
      <p:sp>
        <p:nvSpPr>
          <p:cNvPr id="439" name="Body Level One…"/>
          <p:cNvSpPr txBox="1">
            <a:spLocks noGrp="1"/>
          </p:cNvSpPr>
          <p:nvPr>
            <p:ph type="body" sz="quarter" idx="1"/>
          </p:nvPr>
        </p:nvSpPr>
        <p:spPr>
          <a:xfrm>
            <a:off x="629841" y="1681163"/>
            <a:ext cx="3868342" cy="823913"/>
          </a:xfrm>
          <a:prstGeom prst="rect">
            <a:avLst/>
          </a:prstGeom>
        </p:spPr>
        <p:txBody>
          <a:bodyPr lIns="45718" tIns="45718" rIns="45718" bIns="45718" anchor="b"/>
          <a:lstStyle>
            <a:lvl1pPr marL="0" indent="0" defTabSz="914410">
              <a:lnSpc>
                <a:spcPct val="90000"/>
              </a:lnSpc>
              <a:spcBef>
                <a:spcPts val="956"/>
              </a:spcBef>
              <a:buSzTx/>
              <a:buFontTx/>
              <a:buNone/>
              <a:defRPr sz="2363" b="1">
                <a:latin typeface="+mn-lt"/>
                <a:ea typeface="+mn-ea"/>
                <a:cs typeface="+mn-cs"/>
                <a:sym typeface="Calibri"/>
              </a:defRPr>
            </a:lvl1pPr>
            <a:lvl2pPr marL="0" indent="0" defTabSz="914410">
              <a:lnSpc>
                <a:spcPct val="90000"/>
              </a:lnSpc>
              <a:spcBef>
                <a:spcPts val="956"/>
              </a:spcBef>
              <a:buSzTx/>
              <a:buFontTx/>
              <a:buNone/>
              <a:defRPr sz="2363" b="1">
                <a:latin typeface="+mn-lt"/>
                <a:ea typeface="+mn-ea"/>
                <a:cs typeface="+mn-cs"/>
                <a:sym typeface="Calibri"/>
              </a:defRPr>
            </a:lvl2pPr>
            <a:lvl3pPr marL="0" indent="0" defTabSz="914410">
              <a:lnSpc>
                <a:spcPct val="90000"/>
              </a:lnSpc>
              <a:spcBef>
                <a:spcPts val="956"/>
              </a:spcBef>
              <a:buSzTx/>
              <a:buFontTx/>
              <a:buNone/>
              <a:defRPr sz="2363" b="1">
                <a:latin typeface="+mn-lt"/>
                <a:ea typeface="+mn-ea"/>
                <a:cs typeface="+mn-cs"/>
                <a:sym typeface="Calibri"/>
              </a:defRPr>
            </a:lvl3pPr>
            <a:lvl4pPr marL="0" indent="0" defTabSz="914410">
              <a:lnSpc>
                <a:spcPct val="90000"/>
              </a:lnSpc>
              <a:spcBef>
                <a:spcPts val="956"/>
              </a:spcBef>
              <a:buSzTx/>
              <a:buFontTx/>
              <a:buNone/>
              <a:defRPr sz="2363" b="1">
                <a:latin typeface="+mn-lt"/>
                <a:ea typeface="+mn-ea"/>
                <a:cs typeface="+mn-cs"/>
                <a:sym typeface="Calibri"/>
              </a:defRPr>
            </a:lvl4pPr>
            <a:lvl5pPr marL="0" indent="0" defTabSz="914410">
              <a:lnSpc>
                <a:spcPct val="90000"/>
              </a:lnSpc>
              <a:spcBef>
                <a:spcPts val="956"/>
              </a:spcBef>
              <a:buSzTx/>
              <a:buFontTx/>
              <a:buNone/>
              <a:defRPr sz="2363" b="1">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40" name="Text Placeholder 4"/>
          <p:cNvSpPr>
            <a:spLocks noGrp="1"/>
          </p:cNvSpPr>
          <p:nvPr>
            <p:ph type="body" sz="quarter" idx="21"/>
          </p:nvPr>
        </p:nvSpPr>
        <p:spPr>
          <a:xfrm>
            <a:off x="4629150" y="1681163"/>
            <a:ext cx="3887391" cy="823913"/>
          </a:xfrm>
          <a:prstGeom prst="rect">
            <a:avLst/>
          </a:prstGeom>
        </p:spPr>
        <p:txBody>
          <a:bodyPr lIns="45718" tIns="45718" rIns="45718" bIns="45718" anchor="b"/>
          <a:lstStyle/>
          <a:p>
            <a:endParaRPr/>
          </a:p>
        </p:txBody>
      </p:sp>
      <p:sp>
        <p:nvSpPr>
          <p:cNvPr id="441" name="Slide Number"/>
          <p:cNvSpPr txBox="1">
            <a:spLocks noGrp="1"/>
          </p:cNvSpPr>
          <p:nvPr>
            <p:ph type="sldNum" sz="quarter" idx="2"/>
          </p:nvPr>
        </p:nvSpPr>
        <p:spPr>
          <a:xfrm>
            <a:off x="8245087" y="6401892"/>
            <a:ext cx="270263" cy="274045"/>
          </a:xfrm>
          <a:prstGeom prst="rect">
            <a:avLst/>
          </a:prstGeom>
        </p:spPr>
        <p:txBody>
          <a:bodyPr lIns="45718" tIns="45718" rIns="45718" bIns="45718"/>
          <a:lstStyle>
            <a:lvl1pPr>
              <a:defRPr>
                <a:solidFill>
                  <a:srgbClr val="888888"/>
                </a:solidFill>
                <a:latin typeface="+mn-lt"/>
                <a:ea typeface="+mn-ea"/>
                <a:cs typeface="+mn-cs"/>
                <a:sym typeface="Calibri"/>
              </a:defRPr>
            </a:lvl1pPr>
          </a:lstStyle>
          <a:p>
            <a:fld id="{86CB4B4D-7CA3-9044-876B-883B54F8677D}" type="slidenum">
              <a:t>‹#›</a:t>
            </a:fld>
            <a:endParaRPr dirty="0"/>
          </a:p>
        </p:txBody>
      </p:sp>
    </p:spTree>
    <p:extLst>
      <p:ext uri="{BB962C8B-B14F-4D97-AF65-F5344CB8AC3E}">
        <p14:creationId xmlns:p14="http://schemas.microsoft.com/office/powerpoint/2010/main" val="401162499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dirty="0"/>
              <a:t>Click to edit Master title style</a:t>
            </a:r>
            <a:endParaRPr lang="en-GB" dirty="0"/>
          </a:p>
        </p:txBody>
      </p:sp>
      <p:sp>
        <p:nvSpPr>
          <p:cNvPr id="3" name="Table Placeholder 2"/>
          <p:cNvSpPr>
            <a:spLocks noGrp="1"/>
          </p:cNvSpPr>
          <p:nvPr>
            <p:ph type="tbl" idx="1"/>
          </p:nvPr>
        </p:nvSpPr>
        <p:spPr>
          <a:xfrm>
            <a:off x="457200" y="1600200"/>
            <a:ext cx="8229600" cy="4525963"/>
          </a:xfrm>
        </p:spPr>
        <p:txBody>
          <a:bodyPr/>
          <a:lstStyle/>
          <a:p>
            <a:endParaRPr lang="en-GB" dirty="0"/>
          </a:p>
        </p:txBody>
      </p:sp>
    </p:spTree>
    <p:extLst>
      <p:ext uri="{BB962C8B-B14F-4D97-AF65-F5344CB8AC3E}">
        <p14:creationId xmlns:p14="http://schemas.microsoft.com/office/powerpoint/2010/main" val="26228082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2_Title Only">
    <p:spTree>
      <p:nvGrpSpPr>
        <p:cNvPr id="1" name=""/>
        <p:cNvGrpSpPr/>
        <p:nvPr/>
      </p:nvGrpSpPr>
      <p:grpSpPr>
        <a:xfrm>
          <a:off x="0" y="0"/>
          <a:ext cx="0" cy="0"/>
          <a:chOff x="0" y="0"/>
          <a:chExt cx="0" cy="0"/>
        </a:xfrm>
      </p:grpSpPr>
      <p:sp>
        <p:nvSpPr>
          <p:cNvPr id="448" name="Title Text"/>
          <p:cNvSpPr txBox="1">
            <a:spLocks noGrp="1"/>
          </p:cNvSpPr>
          <p:nvPr>
            <p:ph type="title"/>
          </p:nvPr>
        </p:nvSpPr>
        <p:spPr>
          <a:xfrm>
            <a:off x="628650" y="365127"/>
            <a:ext cx="7886700" cy="1325563"/>
          </a:xfrm>
          <a:prstGeom prst="rect">
            <a:avLst/>
          </a:prstGeom>
        </p:spPr>
        <p:txBody>
          <a:bodyPr lIns="45718" tIns="45718" rIns="45718" bIns="45718"/>
          <a:lstStyle>
            <a:lvl1pPr defTabSz="914410">
              <a:lnSpc>
                <a:spcPct val="90000"/>
              </a:lnSpc>
              <a:defRPr sz="4388" b="0">
                <a:latin typeface="Calibri Light"/>
                <a:ea typeface="Calibri Light"/>
                <a:cs typeface="Calibri Light"/>
                <a:sym typeface="Calibri Light"/>
              </a:defRPr>
            </a:lvl1pPr>
          </a:lstStyle>
          <a:p>
            <a:r>
              <a:t>Title Text</a:t>
            </a:r>
          </a:p>
        </p:txBody>
      </p:sp>
      <p:sp>
        <p:nvSpPr>
          <p:cNvPr id="449" name="Slide Number"/>
          <p:cNvSpPr txBox="1">
            <a:spLocks noGrp="1"/>
          </p:cNvSpPr>
          <p:nvPr>
            <p:ph type="sldNum" sz="quarter" idx="2"/>
          </p:nvPr>
        </p:nvSpPr>
        <p:spPr>
          <a:xfrm>
            <a:off x="8245087" y="6401892"/>
            <a:ext cx="270263" cy="274045"/>
          </a:xfrm>
          <a:prstGeom prst="rect">
            <a:avLst/>
          </a:prstGeom>
        </p:spPr>
        <p:txBody>
          <a:bodyPr lIns="45718" tIns="45718" rIns="45718" bIns="45718"/>
          <a:lstStyle>
            <a:lvl1pPr>
              <a:defRPr>
                <a:solidFill>
                  <a:srgbClr val="888888"/>
                </a:solidFill>
                <a:latin typeface="+mn-lt"/>
                <a:ea typeface="+mn-ea"/>
                <a:cs typeface="+mn-cs"/>
                <a:sym typeface="Calibri"/>
              </a:defRPr>
            </a:lvl1pPr>
          </a:lstStyle>
          <a:p>
            <a:fld id="{86CB4B4D-7CA3-9044-876B-883B54F8677D}" type="slidenum">
              <a:t>‹#›</a:t>
            </a:fld>
            <a:endParaRPr dirty="0"/>
          </a:p>
        </p:txBody>
      </p:sp>
    </p:spTree>
    <p:extLst>
      <p:ext uri="{BB962C8B-B14F-4D97-AF65-F5344CB8AC3E}">
        <p14:creationId xmlns:p14="http://schemas.microsoft.com/office/powerpoint/2010/main" val="2722644088"/>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2_Blank">
    <p:spTree>
      <p:nvGrpSpPr>
        <p:cNvPr id="1" name=""/>
        <p:cNvGrpSpPr/>
        <p:nvPr/>
      </p:nvGrpSpPr>
      <p:grpSpPr>
        <a:xfrm>
          <a:off x="0" y="0"/>
          <a:ext cx="0" cy="0"/>
          <a:chOff x="0" y="0"/>
          <a:chExt cx="0" cy="0"/>
        </a:xfrm>
      </p:grpSpPr>
      <p:sp>
        <p:nvSpPr>
          <p:cNvPr id="456" name="Slide Number"/>
          <p:cNvSpPr txBox="1">
            <a:spLocks noGrp="1"/>
          </p:cNvSpPr>
          <p:nvPr>
            <p:ph type="sldNum" sz="quarter" idx="2"/>
          </p:nvPr>
        </p:nvSpPr>
        <p:spPr>
          <a:xfrm>
            <a:off x="8245087" y="6401892"/>
            <a:ext cx="270263" cy="274045"/>
          </a:xfrm>
          <a:prstGeom prst="rect">
            <a:avLst/>
          </a:prstGeom>
        </p:spPr>
        <p:txBody>
          <a:bodyPr lIns="45718" tIns="45718" rIns="45718" bIns="45718"/>
          <a:lstStyle>
            <a:lvl1pPr>
              <a:defRPr>
                <a:solidFill>
                  <a:srgbClr val="888888"/>
                </a:solidFill>
                <a:latin typeface="+mn-lt"/>
                <a:ea typeface="+mn-ea"/>
                <a:cs typeface="+mn-cs"/>
                <a:sym typeface="Calibri"/>
              </a:defRPr>
            </a:lvl1pPr>
          </a:lstStyle>
          <a:p>
            <a:fld id="{86CB4B4D-7CA3-9044-876B-883B54F8677D}" type="slidenum">
              <a:t>‹#›</a:t>
            </a:fld>
            <a:endParaRPr dirty="0"/>
          </a:p>
        </p:txBody>
      </p:sp>
    </p:spTree>
    <p:extLst>
      <p:ext uri="{BB962C8B-B14F-4D97-AF65-F5344CB8AC3E}">
        <p14:creationId xmlns:p14="http://schemas.microsoft.com/office/powerpoint/2010/main" val="4215662353"/>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2_Content with Caption">
    <p:spTree>
      <p:nvGrpSpPr>
        <p:cNvPr id="1" name=""/>
        <p:cNvGrpSpPr/>
        <p:nvPr/>
      </p:nvGrpSpPr>
      <p:grpSpPr>
        <a:xfrm>
          <a:off x="0" y="0"/>
          <a:ext cx="0" cy="0"/>
          <a:chOff x="0" y="0"/>
          <a:chExt cx="0" cy="0"/>
        </a:xfrm>
      </p:grpSpPr>
      <p:sp>
        <p:nvSpPr>
          <p:cNvPr id="463" name="Title Text"/>
          <p:cNvSpPr txBox="1">
            <a:spLocks noGrp="1"/>
          </p:cNvSpPr>
          <p:nvPr>
            <p:ph type="title"/>
          </p:nvPr>
        </p:nvSpPr>
        <p:spPr>
          <a:xfrm>
            <a:off x="629841" y="457200"/>
            <a:ext cx="2949179" cy="1600200"/>
          </a:xfrm>
          <a:prstGeom prst="rect">
            <a:avLst/>
          </a:prstGeom>
        </p:spPr>
        <p:txBody>
          <a:bodyPr lIns="45718" tIns="45718" rIns="45718" bIns="45718" anchor="b"/>
          <a:lstStyle>
            <a:lvl1pPr defTabSz="914410">
              <a:lnSpc>
                <a:spcPct val="90000"/>
              </a:lnSpc>
              <a:defRPr sz="3150" b="0">
                <a:latin typeface="Calibri Light"/>
                <a:ea typeface="Calibri Light"/>
                <a:cs typeface="Calibri Light"/>
                <a:sym typeface="Calibri Light"/>
              </a:defRPr>
            </a:lvl1pPr>
          </a:lstStyle>
          <a:p>
            <a:r>
              <a:t>Title Text</a:t>
            </a:r>
          </a:p>
        </p:txBody>
      </p:sp>
      <p:sp>
        <p:nvSpPr>
          <p:cNvPr id="464" name="Body Level One…"/>
          <p:cNvSpPr txBox="1">
            <a:spLocks noGrp="1"/>
          </p:cNvSpPr>
          <p:nvPr>
            <p:ph type="body" sz="half" idx="1"/>
          </p:nvPr>
        </p:nvSpPr>
        <p:spPr>
          <a:xfrm>
            <a:off x="3887390" y="987427"/>
            <a:ext cx="4629151" cy="4873626"/>
          </a:xfrm>
          <a:prstGeom prst="rect">
            <a:avLst/>
          </a:prstGeom>
        </p:spPr>
        <p:txBody>
          <a:bodyPr lIns="45718" tIns="45718" rIns="45718" bIns="45718"/>
          <a:lstStyle>
            <a:lvl1pPr marL="228602" indent="-228602" defTabSz="914410">
              <a:lnSpc>
                <a:spcPct val="90000"/>
              </a:lnSpc>
              <a:spcBef>
                <a:spcPts val="956"/>
              </a:spcBef>
              <a:defRPr sz="3150">
                <a:latin typeface="+mn-lt"/>
                <a:ea typeface="+mn-ea"/>
                <a:cs typeface="+mn-cs"/>
                <a:sym typeface="Calibri"/>
              </a:defRPr>
            </a:lvl1pPr>
            <a:lvl2pPr marL="718466" indent="-261259" defTabSz="914410">
              <a:lnSpc>
                <a:spcPct val="90000"/>
              </a:lnSpc>
              <a:spcBef>
                <a:spcPts val="956"/>
              </a:spcBef>
              <a:buChar char="•"/>
              <a:defRPr sz="3150">
                <a:latin typeface="+mn-lt"/>
                <a:ea typeface="+mn-ea"/>
                <a:cs typeface="+mn-cs"/>
                <a:sym typeface="Calibri"/>
              </a:defRPr>
            </a:lvl2pPr>
            <a:lvl3pPr marL="1219215" indent="-304803" defTabSz="914410">
              <a:lnSpc>
                <a:spcPct val="90000"/>
              </a:lnSpc>
              <a:spcBef>
                <a:spcPts val="956"/>
              </a:spcBef>
              <a:defRPr sz="3150">
                <a:latin typeface="+mn-lt"/>
                <a:ea typeface="+mn-ea"/>
                <a:cs typeface="+mn-cs"/>
                <a:sym typeface="Calibri"/>
              </a:defRPr>
            </a:lvl3pPr>
            <a:lvl4pPr marL="1737381" indent="-365764" defTabSz="914410">
              <a:lnSpc>
                <a:spcPct val="90000"/>
              </a:lnSpc>
              <a:spcBef>
                <a:spcPts val="956"/>
              </a:spcBef>
              <a:buChar char="•"/>
              <a:defRPr sz="3150">
                <a:latin typeface="+mn-lt"/>
                <a:ea typeface="+mn-ea"/>
                <a:cs typeface="+mn-cs"/>
                <a:sym typeface="Calibri"/>
              </a:defRPr>
            </a:lvl4pPr>
            <a:lvl5pPr marL="2194586" indent="-365764" defTabSz="914410">
              <a:lnSpc>
                <a:spcPct val="90000"/>
              </a:lnSpc>
              <a:spcBef>
                <a:spcPts val="956"/>
              </a:spcBef>
              <a:buChar char="•"/>
              <a:defRPr sz="315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65" name="Text Placeholder 3"/>
          <p:cNvSpPr>
            <a:spLocks noGrp="1"/>
          </p:cNvSpPr>
          <p:nvPr>
            <p:ph type="body" sz="quarter" idx="21"/>
          </p:nvPr>
        </p:nvSpPr>
        <p:spPr>
          <a:xfrm>
            <a:off x="629840" y="2057400"/>
            <a:ext cx="2949180" cy="3811588"/>
          </a:xfrm>
          <a:prstGeom prst="rect">
            <a:avLst/>
          </a:prstGeom>
        </p:spPr>
        <p:txBody>
          <a:bodyPr lIns="45718" tIns="45718" rIns="45718" bIns="45718"/>
          <a:lstStyle/>
          <a:p>
            <a:endParaRPr/>
          </a:p>
        </p:txBody>
      </p:sp>
      <p:sp>
        <p:nvSpPr>
          <p:cNvPr id="466" name="Slide Number"/>
          <p:cNvSpPr txBox="1">
            <a:spLocks noGrp="1"/>
          </p:cNvSpPr>
          <p:nvPr>
            <p:ph type="sldNum" sz="quarter" idx="2"/>
          </p:nvPr>
        </p:nvSpPr>
        <p:spPr>
          <a:xfrm>
            <a:off x="8245087" y="6401892"/>
            <a:ext cx="270263" cy="274045"/>
          </a:xfrm>
          <a:prstGeom prst="rect">
            <a:avLst/>
          </a:prstGeom>
        </p:spPr>
        <p:txBody>
          <a:bodyPr lIns="45718" tIns="45718" rIns="45718" bIns="45718"/>
          <a:lstStyle>
            <a:lvl1pPr>
              <a:defRPr>
                <a:solidFill>
                  <a:srgbClr val="888888"/>
                </a:solidFill>
                <a:latin typeface="+mn-lt"/>
                <a:ea typeface="+mn-ea"/>
                <a:cs typeface="+mn-cs"/>
                <a:sym typeface="Calibri"/>
              </a:defRPr>
            </a:lvl1pPr>
          </a:lstStyle>
          <a:p>
            <a:fld id="{86CB4B4D-7CA3-9044-876B-883B54F8677D}" type="slidenum">
              <a:t>‹#›</a:t>
            </a:fld>
            <a:endParaRPr dirty="0"/>
          </a:p>
        </p:txBody>
      </p:sp>
    </p:spTree>
    <p:extLst>
      <p:ext uri="{BB962C8B-B14F-4D97-AF65-F5344CB8AC3E}">
        <p14:creationId xmlns:p14="http://schemas.microsoft.com/office/powerpoint/2010/main" val="3459740775"/>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2_Picture with Caption">
    <p:spTree>
      <p:nvGrpSpPr>
        <p:cNvPr id="1" name=""/>
        <p:cNvGrpSpPr/>
        <p:nvPr/>
      </p:nvGrpSpPr>
      <p:grpSpPr>
        <a:xfrm>
          <a:off x="0" y="0"/>
          <a:ext cx="0" cy="0"/>
          <a:chOff x="0" y="0"/>
          <a:chExt cx="0" cy="0"/>
        </a:xfrm>
      </p:grpSpPr>
      <p:sp>
        <p:nvSpPr>
          <p:cNvPr id="473" name="Title Text"/>
          <p:cNvSpPr txBox="1">
            <a:spLocks noGrp="1"/>
          </p:cNvSpPr>
          <p:nvPr>
            <p:ph type="title"/>
          </p:nvPr>
        </p:nvSpPr>
        <p:spPr>
          <a:xfrm>
            <a:off x="629841" y="457200"/>
            <a:ext cx="2949179" cy="1600200"/>
          </a:xfrm>
          <a:prstGeom prst="rect">
            <a:avLst/>
          </a:prstGeom>
        </p:spPr>
        <p:txBody>
          <a:bodyPr lIns="45718" tIns="45718" rIns="45718" bIns="45718" anchor="b"/>
          <a:lstStyle>
            <a:lvl1pPr defTabSz="914410">
              <a:lnSpc>
                <a:spcPct val="90000"/>
              </a:lnSpc>
              <a:defRPr sz="3150" b="0">
                <a:latin typeface="Calibri Light"/>
                <a:ea typeface="Calibri Light"/>
                <a:cs typeface="Calibri Light"/>
                <a:sym typeface="Calibri Light"/>
              </a:defRPr>
            </a:lvl1pPr>
          </a:lstStyle>
          <a:p>
            <a:r>
              <a:t>Title Text</a:t>
            </a:r>
          </a:p>
        </p:txBody>
      </p:sp>
      <p:sp>
        <p:nvSpPr>
          <p:cNvPr id="474" name="Picture Placeholder 2"/>
          <p:cNvSpPr>
            <a:spLocks noGrp="1"/>
          </p:cNvSpPr>
          <p:nvPr>
            <p:ph type="pic" sz="half" idx="21"/>
          </p:nvPr>
        </p:nvSpPr>
        <p:spPr>
          <a:xfrm>
            <a:off x="3887390" y="987427"/>
            <a:ext cx="4629151" cy="4873626"/>
          </a:xfrm>
          <a:prstGeom prst="rect">
            <a:avLst/>
          </a:prstGeom>
        </p:spPr>
        <p:txBody>
          <a:bodyPr lIns="91439" tIns="45719" rIns="91439" bIns="45719">
            <a:noAutofit/>
          </a:bodyPr>
          <a:lstStyle/>
          <a:p>
            <a:endParaRPr dirty="0"/>
          </a:p>
        </p:txBody>
      </p:sp>
      <p:sp>
        <p:nvSpPr>
          <p:cNvPr id="475" name="Body Level One…"/>
          <p:cNvSpPr txBox="1">
            <a:spLocks noGrp="1"/>
          </p:cNvSpPr>
          <p:nvPr>
            <p:ph type="body" sz="quarter" idx="1"/>
          </p:nvPr>
        </p:nvSpPr>
        <p:spPr>
          <a:xfrm>
            <a:off x="629841" y="2057400"/>
            <a:ext cx="2949179" cy="3811588"/>
          </a:xfrm>
          <a:prstGeom prst="rect">
            <a:avLst/>
          </a:prstGeom>
        </p:spPr>
        <p:txBody>
          <a:bodyPr lIns="45718" tIns="45718" rIns="45718" bIns="45718"/>
          <a:lstStyle>
            <a:lvl1pPr marL="0" indent="0" defTabSz="914410">
              <a:lnSpc>
                <a:spcPct val="90000"/>
              </a:lnSpc>
              <a:spcBef>
                <a:spcPts val="956"/>
              </a:spcBef>
              <a:buSzTx/>
              <a:buFontTx/>
              <a:buNone/>
              <a:defRPr sz="1575">
                <a:latin typeface="+mn-lt"/>
                <a:ea typeface="+mn-ea"/>
                <a:cs typeface="+mn-cs"/>
                <a:sym typeface="Calibri"/>
              </a:defRPr>
            </a:lvl1pPr>
            <a:lvl2pPr marL="0" indent="0" defTabSz="914410">
              <a:lnSpc>
                <a:spcPct val="90000"/>
              </a:lnSpc>
              <a:spcBef>
                <a:spcPts val="956"/>
              </a:spcBef>
              <a:buSzTx/>
              <a:buFontTx/>
              <a:buNone/>
              <a:defRPr sz="1575">
                <a:latin typeface="+mn-lt"/>
                <a:ea typeface="+mn-ea"/>
                <a:cs typeface="+mn-cs"/>
                <a:sym typeface="Calibri"/>
              </a:defRPr>
            </a:lvl2pPr>
            <a:lvl3pPr marL="0" indent="0" defTabSz="914410">
              <a:lnSpc>
                <a:spcPct val="90000"/>
              </a:lnSpc>
              <a:spcBef>
                <a:spcPts val="956"/>
              </a:spcBef>
              <a:buSzTx/>
              <a:buFontTx/>
              <a:buNone/>
              <a:defRPr sz="1575">
                <a:latin typeface="+mn-lt"/>
                <a:ea typeface="+mn-ea"/>
                <a:cs typeface="+mn-cs"/>
                <a:sym typeface="Calibri"/>
              </a:defRPr>
            </a:lvl3pPr>
            <a:lvl4pPr marL="0" indent="0" defTabSz="914410">
              <a:lnSpc>
                <a:spcPct val="90000"/>
              </a:lnSpc>
              <a:spcBef>
                <a:spcPts val="956"/>
              </a:spcBef>
              <a:buSzTx/>
              <a:buFontTx/>
              <a:buNone/>
              <a:defRPr sz="1575">
                <a:latin typeface="+mn-lt"/>
                <a:ea typeface="+mn-ea"/>
                <a:cs typeface="+mn-cs"/>
                <a:sym typeface="Calibri"/>
              </a:defRPr>
            </a:lvl4pPr>
            <a:lvl5pPr marL="0" indent="0" defTabSz="914410">
              <a:lnSpc>
                <a:spcPct val="90000"/>
              </a:lnSpc>
              <a:spcBef>
                <a:spcPts val="956"/>
              </a:spcBef>
              <a:buSzTx/>
              <a:buFontTx/>
              <a:buNone/>
              <a:defRPr sz="1575">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76" name="Slide Number"/>
          <p:cNvSpPr txBox="1">
            <a:spLocks noGrp="1"/>
          </p:cNvSpPr>
          <p:nvPr>
            <p:ph type="sldNum" sz="quarter" idx="2"/>
          </p:nvPr>
        </p:nvSpPr>
        <p:spPr>
          <a:xfrm>
            <a:off x="8245087" y="6401892"/>
            <a:ext cx="270263" cy="274045"/>
          </a:xfrm>
          <a:prstGeom prst="rect">
            <a:avLst/>
          </a:prstGeom>
        </p:spPr>
        <p:txBody>
          <a:bodyPr lIns="45718" tIns="45718" rIns="45718" bIns="45718"/>
          <a:lstStyle>
            <a:lvl1pPr>
              <a:defRPr>
                <a:solidFill>
                  <a:srgbClr val="888888"/>
                </a:solidFill>
                <a:latin typeface="+mn-lt"/>
                <a:ea typeface="+mn-ea"/>
                <a:cs typeface="+mn-cs"/>
                <a:sym typeface="Calibri"/>
              </a:defRPr>
            </a:lvl1pPr>
          </a:lstStyle>
          <a:p>
            <a:fld id="{86CB4B4D-7CA3-9044-876B-883B54F8677D}" type="slidenum">
              <a:t>‹#›</a:t>
            </a:fld>
            <a:endParaRPr dirty="0"/>
          </a:p>
        </p:txBody>
      </p:sp>
    </p:spTree>
    <p:extLst>
      <p:ext uri="{BB962C8B-B14F-4D97-AF65-F5344CB8AC3E}">
        <p14:creationId xmlns:p14="http://schemas.microsoft.com/office/powerpoint/2010/main" val="3523627727"/>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286492" y="244248"/>
            <a:ext cx="8501900" cy="944056"/>
          </a:xfrm>
          <a:prstGeom prst="rect">
            <a:avLst/>
          </a:prstGeom>
        </p:spPr>
        <p:txBody>
          <a:bodyPr anchor="t">
            <a:normAutofit/>
          </a:bodyPr>
          <a:lstStyle>
            <a:lvl1pPr algn="l">
              <a:defRPr sz="2800" b="1" i="0" u="none" baseline="0">
                <a:solidFill>
                  <a:schemeClr val="tx1"/>
                </a:solidFill>
                <a:latin typeface="+mj-lt"/>
                <a:cs typeface="HelveticaNeueLT Std Bold"/>
              </a:defRPr>
            </a:lvl1pPr>
          </a:lstStyle>
          <a:p>
            <a:r>
              <a:rPr lang="en-GB" dirty="0"/>
              <a:t>Click to edit Master title style</a:t>
            </a:r>
            <a:endParaRPr lang="en-US" dirty="0"/>
          </a:p>
        </p:txBody>
      </p:sp>
      <p:sp>
        <p:nvSpPr>
          <p:cNvPr id="7" name="Text Placeholder 6"/>
          <p:cNvSpPr>
            <a:spLocks noGrp="1"/>
          </p:cNvSpPr>
          <p:nvPr>
            <p:ph type="body" sz="quarter" idx="12"/>
          </p:nvPr>
        </p:nvSpPr>
        <p:spPr>
          <a:xfrm>
            <a:off x="286491" y="1383685"/>
            <a:ext cx="8501909" cy="3596304"/>
          </a:xfrm>
          <a:prstGeom prst="rect">
            <a:avLst/>
          </a:prstGeom>
        </p:spPr>
        <p:txBody>
          <a:bodyPr/>
          <a:lstStyle>
            <a:lvl1pPr>
              <a:buNone/>
              <a:defRPr sz="2400" b="1" cap="none">
                <a:solidFill>
                  <a:srgbClr val="006633"/>
                </a:solidFill>
              </a:defRPr>
            </a:lvl1pPr>
            <a:lvl2pPr marL="0" indent="0">
              <a:buNone/>
              <a:defRPr sz="2400"/>
            </a:lvl2pPr>
            <a:lvl3pPr marL="263525" indent="-263525">
              <a:buFont typeface="Wingdings" charset="2"/>
              <a:buChar char="§"/>
              <a:defRPr sz="2400" baseline="0"/>
            </a:lvl3pPr>
            <a:lvl4pPr marL="536575" indent="-273050">
              <a:defRPr sz="2400"/>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41937893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874377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457200" y="1600200"/>
            <a:ext cx="8229600" cy="4525963"/>
          </a:xfrm>
        </p:spPr>
        <p:txBody>
          <a:bodyPr/>
          <a:lstStyle/>
          <a:p>
            <a:endParaRPr lang="en-GB" dirty="0"/>
          </a:p>
        </p:txBody>
      </p:sp>
    </p:spTree>
    <p:extLst>
      <p:ext uri="{BB962C8B-B14F-4D97-AF65-F5344CB8AC3E}">
        <p14:creationId xmlns:p14="http://schemas.microsoft.com/office/powerpoint/2010/main" val="41068857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endParaRPr lang="en-GB" dirty="0"/>
          </a:p>
        </p:txBody>
      </p:sp>
    </p:spTree>
    <p:extLst>
      <p:ext uri="{BB962C8B-B14F-4D97-AF65-F5344CB8AC3E}">
        <p14:creationId xmlns:p14="http://schemas.microsoft.com/office/powerpoint/2010/main" val="1430284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286492" y="244248"/>
            <a:ext cx="8501900" cy="944056"/>
          </a:xfrm>
          <a:prstGeom prst="rect">
            <a:avLst/>
          </a:prstGeom>
        </p:spPr>
        <p:txBody>
          <a:bodyPr anchor="t">
            <a:normAutofit/>
          </a:bodyPr>
          <a:lstStyle>
            <a:lvl1pPr algn="l">
              <a:defRPr sz="2800" b="1" i="0" u="none" baseline="0">
                <a:solidFill>
                  <a:schemeClr val="tx1"/>
                </a:solidFill>
                <a:latin typeface="+mj-lt"/>
                <a:cs typeface="HelveticaNeueLT Std Bold"/>
              </a:defRPr>
            </a:lvl1pPr>
          </a:lstStyle>
          <a:p>
            <a:r>
              <a:rPr lang="en-GB" dirty="0"/>
              <a:t>Click to edit Master title style</a:t>
            </a:r>
            <a:endParaRPr lang="en-US" dirty="0"/>
          </a:p>
        </p:txBody>
      </p:sp>
      <p:sp>
        <p:nvSpPr>
          <p:cNvPr id="7" name="Text Placeholder 6"/>
          <p:cNvSpPr>
            <a:spLocks noGrp="1"/>
          </p:cNvSpPr>
          <p:nvPr>
            <p:ph type="body" sz="quarter" idx="12"/>
          </p:nvPr>
        </p:nvSpPr>
        <p:spPr>
          <a:xfrm>
            <a:off x="286491" y="1383685"/>
            <a:ext cx="8501909" cy="3596304"/>
          </a:xfrm>
          <a:prstGeom prst="rect">
            <a:avLst/>
          </a:prstGeom>
        </p:spPr>
        <p:txBody>
          <a:bodyPr/>
          <a:lstStyle>
            <a:lvl1pPr>
              <a:buNone/>
              <a:defRPr sz="2400" b="1" cap="none">
                <a:solidFill>
                  <a:srgbClr val="006633"/>
                </a:solidFill>
              </a:defRPr>
            </a:lvl1pPr>
            <a:lvl2pPr marL="0" indent="0">
              <a:buNone/>
              <a:defRPr sz="2400"/>
            </a:lvl2pPr>
            <a:lvl3pPr marL="263525" indent="-263525">
              <a:buFont typeface="Wingdings" charset="2"/>
              <a:buChar char="§"/>
              <a:defRPr sz="2400" baseline="0"/>
            </a:lvl3pPr>
            <a:lvl4pPr marL="536575" indent="-273050">
              <a:defRPr sz="2400"/>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1914209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72279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457200" y="1600200"/>
            <a:ext cx="8229600" cy="4525963"/>
          </a:xfrm>
        </p:spPr>
        <p:txBody>
          <a:bodyPr/>
          <a:lstStyle/>
          <a:p>
            <a:endParaRPr lang="en-GB" dirty="0"/>
          </a:p>
        </p:txBody>
      </p:sp>
    </p:spTree>
    <p:extLst>
      <p:ext uri="{BB962C8B-B14F-4D97-AF65-F5344CB8AC3E}">
        <p14:creationId xmlns:p14="http://schemas.microsoft.com/office/powerpoint/2010/main" val="1947741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endParaRPr lang="en-GB" dirty="0"/>
          </a:p>
        </p:txBody>
      </p:sp>
    </p:spTree>
    <p:extLst>
      <p:ext uri="{BB962C8B-B14F-4D97-AF65-F5344CB8AC3E}">
        <p14:creationId xmlns:p14="http://schemas.microsoft.com/office/powerpoint/2010/main" val="14301263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9" Type="http://schemas.openxmlformats.org/officeDocument/2006/relationships/slideLayout" Target="../slideLayouts/slideLayout48.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34" Type="http://schemas.openxmlformats.org/officeDocument/2006/relationships/slideLayout" Target="../slideLayouts/slideLayout43.xml"/><Relationship Id="rId42" Type="http://schemas.openxmlformats.org/officeDocument/2006/relationships/slideLayout" Target="../slideLayouts/slideLayout51.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33" Type="http://schemas.openxmlformats.org/officeDocument/2006/relationships/slideLayout" Target="../slideLayouts/slideLayout42.xml"/><Relationship Id="rId38" Type="http://schemas.openxmlformats.org/officeDocument/2006/relationships/slideLayout" Target="../slideLayouts/slideLayout47.xml"/><Relationship Id="rId46" Type="http://schemas.openxmlformats.org/officeDocument/2006/relationships/image" Target="../media/image3.png"/><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29" Type="http://schemas.openxmlformats.org/officeDocument/2006/relationships/slideLayout" Target="../slideLayouts/slideLayout38.xml"/><Relationship Id="rId41" Type="http://schemas.openxmlformats.org/officeDocument/2006/relationships/slideLayout" Target="../slideLayouts/slideLayout50.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32" Type="http://schemas.openxmlformats.org/officeDocument/2006/relationships/slideLayout" Target="../slideLayouts/slideLayout41.xml"/><Relationship Id="rId37" Type="http://schemas.openxmlformats.org/officeDocument/2006/relationships/slideLayout" Target="../slideLayouts/slideLayout46.xml"/><Relationship Id="rId40" Type="http://schemas.openxmlformats.org/officeDocument/2006/relationships/slideLayout" Target="../slideLayouts/slideLayout49.xml"/><Relationship Id="rId45" Type="http://schemas.openxmlformats.org/officeDocument/2006/relationships/theme" Target="../theme/theme4.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slideLayout" Target="../slideLayouts/slideLayout37.xml"/><Relationship Id="rId36" Type="http://schemas.openxmlformats.org/officeDocument/2006/relationships/slideLayout" Target="../slideLayouts/slideLayout45.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31" Type="http://schemas.openxmlformats.org/officeDocument/2006/relationships/slideLayout" Target="../slideLayouts/slideLayout40.xml"/><Relationship Id="rId44" Type="http://schemas.openxmlformats.org/officeDocument/2006/relationships/slideLayout" Target="../slideLayouts/slideLayout53.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slideLayout" Target="../slideLayouts/slideLayout36.xml"/><Relationship Id="rId30" Type="http://schemas.openxmlformats.org/officeDocument/2006/relationships/slideLayout" Target="../slideLayouts/slideLayout39.xml"/><Relationship Id="rId35" Type="http://schemas.openxmlformats.org/officeDocument/2006/relationships/slideLayout" Target="../slideLayouts/slideLayout44.xml"/><Relationship Id="rId43"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image" Target="../media/image3.png"/><Relationship Id="rId5" Type="http://schemas.openxmlformats.org/officeDocument/2006/relationships/theme" Target="../theme/theme5.xml"/><Relationship Id="rId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b="34811"/>
          <a:stretch>
            <a:fillRect/>
          </a:stretch>
        </p:blipFill>
        <p:spPr bwMode="auto">
          <a:xfrm>
            <a:off x="-3175" y="1809750"/>
            <a:ext cx="9144000" cy="397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Title Placeholder 1"/>
          <p:cNvSpPr>
            <a:spLocks noGrp="1"/>
          </p:cNvSpPr>
          <p:nvPr>
            <p:ph type="title"/>
          </p:nvPr>
        </p:nvSpPr>
        <p:spPr bwMode="auto">
          <a:xfrm>
            <a:off x="307975" y="457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 name="TextBox 13"/>
          <p:cNvSpPr txBox="1"/>
          <p:nvPr/>
        </p:nvSpPr>
        <p:spPr>
          <a:xfrm>
            <a:off x="8408988" y="6503988"/>
            <a:ext cx="184150" cy="923925"/>
          </a:xfrm>
          <a:prstGeom prst="rect">
            <a:avLst/>
          </a:prstGeom>
          <a:noFill/>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sz="1800" dirty="0"/>
          </a:p>
          <a:p>
            <a:pPr eaLnBrk="1" hangingPunct="1"/>
            <a:endParaRPr lang="en-US" sz="1800" dirty="0"/>
          </a:p>
          <a:p>
            <a:pPr eaLnBrk="1" hangingPunct="1"/>
            <a:endParaRPr lang="en-US" sz="1800" dirty="0"/>
          </a:p>
        </p:txBody>
      </p:sp>
      <p:pic>
        <p:nvPicPr>
          <p:cNvPr id="1029" name="Picture 18" descr="cover_logo.ai"/>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83425" y="5827713"/>
            <a:ext cx="182562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a:spLocks noChangeArrowheads="1"/>
          </p:cNvSpPr>
          <p:nvPr/>
        </p:nvSpPr>
        <p:spPr bwMode="auto">
          <a:xfrm>
            <a:off x="-57150" y="0"/>
            <a:ext cx="9231313" cy="2970213"/>
          </a:xfrm>
          <a:custGeom>
            <a:avLst/>
            <a:gdLst>
              <a:gd name="T0" fmla="*/ 7807 w 9189873"/>
              <a:gd name="T1" fmla="*/ 0 h 2970306"/>
              <a:gd name="T2" fmla="*/ 9231313 w 9189873"/>
              <a:gd name="T3" fmla="*/ 0 h 2970306"/>
              <a:gd name="T4" fmla="*/ 9231313 w 9189873"/>
              <a:gd name="T5" fmla="*/ 1789057 h 2970306"/>
              <a:gd name="T6" fmla="*/ 2996820 w 9189873"/>
              <a:gd name="T7" fmla="*/ 2931409 h 2970306"/>
              <a:gd name="T8" fmla="*/ 0 w 9189873"/>
              <a:gd name="T9" fmla="*/ 2636725 h 2970306"/>
              <a:gd name="T10" fmla="*/ 7807 w 9189873"/>
              <a:gd name="T11" fmla="*/ 0 h 2970306"/>
              <a:gd name="T12" fmla="*/ 0 60000 65536"/>
              <a:gd name="T13" fmla="*/ 0 60000 65536"/>
              <a:gd name="T14" fmla="*/ 0 60000 65536"/>
              <a:gd name="T15" fmla="*/ 0 60000 65536"/>
              <a:gd name="T16" fmla="*/ 0 60000 65536"/>
              <a:gd name="T17" fmla="*/ 0 60000 65536"/>
              <a:gd name="T18" fmla="*/ 0 w 9189873"/>
              <a:gd name="T19" fmla="*/ 0 h 2970306"/>
              <a:gd name="T20" fmla="*/ 9189873 w 9189873"/>
              <a:gd name="T21" fmla="*/ 2970306 h 2970306"/>
            </a:gdLst>
            <a:ahLst/>
            <a:cxnLst>
              <a:cxn ang="T12">
                <a:pos x="T0" y="T1"/>
              </a:cxn>
              <a:cxn ang="T13">
                <a:pos x="T2" y="T3"/>
              </a:cxn>
              <a:cxn ang="T14">
                <a:pos x="T4" y="T5"/>
              </a:cxn>
              <a:cxn ang="T15">
                <a:pos x="T6" y="T7"/>
              </a:cxn>
              <a:cxn ang="T16">
                <a:pos x="T8" y="T9"/>
              </a:cxn>
              <a:cxn ang="T17">
                <a:pos x="T10" y="T11"/>
              </a:cxn>
            </a:cxnLst>
            <a:rect l="T18" t="T19" r="T20" b="T21"/>
            <a:pathLst>
              <a:path w="9189873" h="2970306">
                <a:moveTo>
                  <a:pt x="7772" y="0"/>
                </a:moveTo>
                <a:lnTo>
                  <a:pt x="9189873" y="0"/>
                </a:lnTo>
                <a:lnTo>
                  <a:pt x="9189873" y="1789113"/>
                </a:lnTo>
                <a:cubicBezTo>
                  <a:pt x="5915173" y="2970306"/>
                  <a:pt x="3652008" y="2925203"/>
                  <a:pt x="2983367" y="2931501"/>
                </a:cubicBezTo>
                <a:cubicBezTo>
                  <a:pt x="2397872" y="2920384"/>
                  <a:pt x="674381" y="2914574"/>
                  <a:pt x="0" y="2636808"/>
                </a:cubicBezTo>
                <a:cubicBezTo>
                  <a:pt x="2591" y="1665283"/>
                  <a:pt x="5181" y="971525"/>
                  <a:pt x="7772" y="0"/>
                </a:cubicBezTo>
                <a:close/>
              </a:path>
            </a:pathLst>
          </a:custGeom>
          <a:solidFill>
            <a:srgbClr val="236995"/>
          </a:solidFill>
          <a:ln>
            <a:noFill/>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12" name="Freeform 11"/>
          <p:cNvSpPr>
            <a:spLocks noChangeArrowheads="1"/>
          </p:cNvSpPr>
          <p:nvPr/>
        </p:nvSpPr>
        <p:spPr bwMode="auto">
          <a:xfrm>
            <a:off x="-46038" y="4859338"/>
            <a:ext cx="9223376" cy="2024062"/>
          </a:xfrm>
          <a:custGeom>
            <a:avLst/>
            <a:gdLst>
              <a:gd name="T0" fmla="*/ 0 w 9223376"/>
              <a:gd name="T1" fmla="*/ 0 h 2024062"/>
              <a:gd name="T2" fmla="*/ 5125812 w 9223376"/>
              <a:gd name="T3" fmla="*/ 783559 h 2024062"/>
              <a:gd name="T4" fmla="*/ 9223376 w 9223376"/>
              <a:gd name="T5" fmla="*/ 152400 h 2024062"/>
              <a:gd name="T6" fmla="*/ 9223376 w 9223376"/>
              <a:gd name="T7" fmla="*/ 2024062 h 2024062"/>
              <a:gd name="T8" fmla="*/ 0 w 9223376"/>
              <a:gd name="T9" fmla="*/ 2024062 h 2024062"/>
              <a:gd name="T10" fmla="*/ 0 w 9223376"/>
              <a:gd name="T11" fmla="*/ 0 h 2024062"/>
              <a:gd name="T12" fmla="*/ 0 60000 65536"/>
              <a:gd name="T13" fmla="*/ 0 60000 65536"/>
              <a:gd name="T14" fmla="*/ 0 60000 65536"/>
              <a:gd name="T15" fmla="*/ 0 60000 65536"/>
              <a:gd name="T16" fmla="*/ 0 60000 65536"/>
              <a:gd name="T17" fmla="*/ 0 60000 65536"/>
              <a:gd name="T18" fmla="*/ 0 w 9223376"/>
              <a:gd name="T19" fmla="*/ 0 h 2024062"/>
              <a:gd name="T20" fmla="*/ 9223376 w 9223376"/>
              <a:gd name="T21" fmla="*/ 2024062 h 2024062"/>
            </a:gdLst>
            <a:ahLst/>
            <a:cxnLst>
              <a:cxn ang="T12">
                <a:pos x="T0" y="T1"/>
              </a:cxn>
              <a:cxn ang="T13">
                <a:pos x="T2" y="T3"/>
              </a:cxn>
              <a:cxn ang="T14">
                <a:pos x="T4" y="T5"/>
              </a:cxn>
              <a:cxn ang="T15">
                <a:pos x="T6" y="T7"/>
              </a:cxn>
              <a:cxn ang="T16">
                <a:pos x="T8" y="T9"/>
              </a:cxn>
              <a:cxn ang="T17">
                <a:pos x="T10" y="T11"/>
              </a:cxn>
            </a:cxnLst>
            <a:rect l="T18" t="T19" r="T20" b="T21"/>
            <a:pathLst>
              <a:path w="9223376" h="2024062">
                <a:moveTo>
                  <a:pt x="0" y="0"/>
                </a:moveTo>
                <a:cubicBezTo>
                  <a:pt x="682880" y="212339"/>
                  <a:pt x="2506294" y="774131"/>
                  <a:pt x="5125812" y="783559"/>
                </a:cubicBezTo>
                <a:cubicBezTo>
                  <a:pt x="7745330" y="792987"/>
                  <a:pt x="8876665" y="257046"/>
                  <a:pt x="9223376" y="152400"/>
                </a:cubicBezTo>
                <a:lnTo>
                  <a:pt x="9223376" y="2024062"/>
                </a:lnTo>
                <a:lnTo>
                  <a:pt x="0" y="2024062"/>
                </a:lnTo>
                <a:lnTo>
                  <a:pt x="0" y="0"/>
                </a:lnTo>
                <a:close/>
              </a:path>
            </a:pathLst>
          </a:cu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ea typeface="+mn-ea"/>
            </a:endParaRPr>
          </a:p>
        </p:txBody>
      </p:sp>
      <p:sp>
        <p:nvSpPr>
          <p:cNvPr id="13" name="Freeform 12"/>
          <p:cNvSpPr>
            <a:spLocks noChangeArrowheads="1"/>
          </p:cNvSpPr>
          <p:nvPr/>
        </p:nvSpPr>
        <p:spPr bwMode="auto">
          <a:xfrm>
            <a:off x="-47625" y="5019675"/>
            <a:ext cx="9261475" cy="2024063"/>
          </a:xfrm>
          <a:custGeom>
            <a:avLst/>
            <a:gdLst>
              <a:gd name="T0" fmla="*/ 9222676 w 9262178"/>
              <a:gd name="T1" fmla="*/ 2024063 h 2024062"/>
              <a:gd name="T2" fmla="*/ 0 w 9262178"/>
              <a:gd name="T3" fmla="*/ 2024063 h 2024062"/>
              <a:gd name="T4" fmla="*/ 0 w 9262178"/>
              <a:gd name="T5" fmla="*/ 0 h 2024062"/>
              <a:gd name="T6" fmla="*/ 5125423 w 9262178"/>
              <a:gd name="T7" fmla="*/ 719863 h 2024062"/>
              <a:gd name="T8" fmla="*/ 9261475 w 9262178"/>
              <a:gd name="T9" fmla="*/ 220705 h 2024062"/>
              <a:gd name="T10" fmla="*/ 0 60000 65536"/>
              <a:gd name="T11" fmla="*/ 0 60000 65536"/>
              <a:gd name="T12" fmla="*/ 0 60000 65536"/>
              <a:gd name="T13" fmla="*/ 0 60000 65536"/>
              <a:gd name="T14" fmla="*/ 0 60000 65536"/>
              <a:gd name="T15" fmla="*/ 0 w 9262178"/>
              <a:gd name="T16" fmla="*/ 0 h 2024062"/>
              <a:gd name="T17" fmla="*/ 9262178 w 9262178"/>
              <a:gd name="T18" fmla="*/ 2024062 h 2024062"/>
            </a:gdLst>
            <a:ahLst/>
            <a:cxnLst>
              <a:cxn ang="T10">
                <a:pos x="T0" y="T1"/>
              </a:cxn>
              <a:cxn ang="T11">
                <a:pos x="T2" y="T3"/>
              </a:cxn>
              <a:cxn ang="T12">
                <a:pos x="T4" y="T5"/>
              </a:cxn>
              <a:cxn ang="T13">
                <a:pos x="T6" y="T7"/>
              </a:cxn>
              <a:cxn ang="T14">
                <a:pos x="T8" y="T9"/>
              </a:cxn>
            </a:cxnLst>
            <a:rect l="T15" t="T16" r="T17" b="T18"/>
            <a:pathLst>
              <a:path w="9262178" h="2024062">
                <a:moveTo>
                  <a:pt x="9223376" y="2024062"/>
                </a:moveTo>
                <a:lnTo>
                  <a:pt x="0" y="2024062"/>
                </a:lnTo>
                <a:lnTo>
                  <a:pt x="0" y="0"/>
                </a:lnTo>
                <a:cubicBezTo>
                  <a:pt x="682880" y="212339"/>
                  <a:pt x="2839875" y="716065"/>
                  <a:pt x="5125812" y="719863"/>
                </a:cubicBezTo>
                <a:cubicBezTo>
                  <a:pt x="6669508" y="756647"/>
                  <a:pt x="8677495" y="380453"/>
                  <a:pt x="9262178" y="220705"/>
                </a:cubicBezTo>
              </a:path>
            </a:pathLst>
          </a:custGeom>
          <a:solidFill>
            <a:srgbClr val="40516F"/>
          </a:solidFill>
          <a:ln>
            <a:noFill/>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Tree>
  </p:cSld>
  <p:clrMap bg1="lt1" tx1="dk1" bg2="lt2" tx2="dk2" accent1="accent1" accent2="accent2" accent3="accent3" accent4="accent4" accent5="accent5" accent6="accent6" hlink="hlink" folHlink="folHlink"/>
  <p:sldLayoutIdLst>
    <p:sldLayoutId id="2147483706" r:id="rId1"/>
  </p:sldLayoutIdLst>
  <p:hf sldNum="0" hdr="0" ftr="0" dt="0"/>
  <p:txStyles>
    <p:titleStyle>
      <a:lvl1pPr algn="ctr" defTabSz="457200" rtl="0" eaLnBrk="1" fontAlgn="base" hangingPunct="1">
        <a:spcBef>
          <a:spcPct val="0"/>
        </a:spcBef>
        <a:spcAft>
          <a:spcPct val="0"/>
        </a:spcAft>
        <a:defRPr sz="4400" b="1" u="sng" kern="1200">
          <a:solidFill>
            <a:schemeClr val="bg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u="sng">
          <a:solidFill>
            <a:schemeClr val="bg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u="sng">
          <a:solidFill>
            <a:schemeClr val="bg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u="sng">
          <a:solidFill>
            <a:schemeClr val="bg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u="sng">
          <a:solidFill>
            <a:schemeClr val="bg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bg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rgbClr val="FFFFFF"/>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FFFFFF"/>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FFFFFF"/>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FFFFFF"/>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3"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321582" y="5836087"/>
            <a:ext cx="1825625" cy="74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title"/>
          </p:nvPr>
        </p:nvSpPr>
        <p:spPr bwMode="auto">
          <a:xfrm>
            <a:off x="403225"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5125" name="Rectangle 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cSld>
  <p:clrMap bg1="lt1" tx1="dk1" bg2="lt2" tx2="dk2" accent1="accent1" accent2="accent2" accent3="accent3" accent4="accent4" accent5="accent5" accent6="accent6" hlink="hlink" folHlink="folHlink"/>
  <p:sldLayoutIdLst>
    <p:sldLayoutId id="2147483708" r:id="rId1"/>
    <p:sldLayoutId id="2147483710" r:id="rId2"/>
    <p:sldLayoutId id="2147483711" r:id="rId3"/>
    <p:sldLayoutId id="2147483712" r:id="rId4"/>
  </p:sldLayoutIdLst>
  <p:hf sldNum="0" hdr="0" ftr="0" dt="0"/>
  <p:txStyles>
    <p:titleStyle>
      <a:lvl1pPr algn="l" defTabSz="457200" rtl="0" eaLnBrk="0" fontAlgn="base" hangingPunct="0">
        <a:spcBef>
          <a:spcPct val="0"/>
        </a:spcBef>
        <a:spcAft>
          <a:spcPct val="0"/>
        </a:spcAft>
        <a:defRPr sz="2800" b="1" kern="1200">
          <a:solidFill>
            <a:schemeClr val="tx1"/>
          </a:solidFill>
          <a:latin typeface="+mj-lt"/>
          <a:ea typeface="ＭＳ Ｐゴシック" charset="-128"/>
          <a:cs typeface="ＭＳ Ｐゴシック" charset="-128"/>
        </a:defRPr>
      </a:lvl1pPr>
      <a:lvl2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2pPr>
      <a:lvl3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3pPr>
      <a:lvl4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4pPr>
      <a:lvl5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2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3"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321582" y="5836087"/>
            <a:ext cx="1825625" cy="74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title"/>
          </p:nvPr>
        </p:nvSpPr>
        <p:spPr bwMode="auto">
          <a:xfrm>
            <a:off x="403225"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5125" name="Rectangle 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102363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p:hf sldNum="0" hdr="0" ftr="0" dt="0"/>
  <p:txStyles>
    <p:titleStyle>
      <a:lvl1pPr algn="l" defTabSz="457200" rtl="0" eaLnBrk="0" fontAlgn="base" hangingPunct="0">
        <a:spcBef>
          <a:spcPct val="0"/>
        </a:spcBef>
        <a:spcAft>
          <a:spcPct val="0"/>
        </a:spcAft>
        <a:defRPr sz="2800" b="1" kern="1200">
          <a:solidFill>
            <a:schemeClr val="tx1"/>
          </a:solidFill>
          <a:latin typeface="+mj-lt"/>
          <a:ea typeface="ＭＳ Ｐゴシック" charset="-128"/>
          <a:cs typeface="ＭＳ Ｐゴシック" charset="-128"/>
        </a:defRPr>
      </a:lvl1pPr>
      <a:lvl2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2pPr>
      <a:lvl3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3pPr>
      <a:lvl4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4pPr>
      <a:lvl5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2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8" descr="Picture 18"/>
          <p:cNvPicPr>
            <a:picLocks noChangeAspect="1"/>
          </p:cNvPicPr>
          <p:nvPr/>
        </p:nvPicPr>
        <p:blipFill>
          <a:blip r:embed="rId46"/>
          <a:stretch>
            <a:fillRect/>
          </a:stretch>
        </p:blipFill>
        <p:spPr>
          <a:xfrm>
            <a:off x="321584" y="5836087"/>
            <a:ext cx="1825627" cy="747278"/>
          </a:xfrm>
          <a:prstGeom prst="rect">
            <a:avLst/>
          </a:prstGeom>
          <a:ln w="12700">
            <a:miter lim="400000"/>
          </a:ln>
        </p:spPr>
      </p:pic>
      <p:sp>
        <p:nvSpPr>
          <p:cNvPr id="3" name="TextBox 1"/>
          <p:cNvSpPr txBox="1"/>
          <p:nvPr/>
        </p:nvSpPr>
        <p:spPr>
          <a:xfrm>
            <a:off x="7392875" y="6382871"/>
            <a:ext cx="1228208" cy="173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716" tIns="25716" rIns="25716" bIns="25716">
            <a:spAutoFit/>
          </a:bodyPr>
          <a:lstStyle>
            <a:lvl1pPr>
              <a:defRPr sz="1400"/>
            </a:lvl1pPr>
          </a:lstStyle>
          <a:p>
            <a:r>
              <a:rPr sz="788" dirty="0"/>
              <a:t>Commercial in confidence</a:t>
            </a:r>
          </a:p>
        </p:txBody>
      </p:sp>
      <p:sp>
        <p:nvSpPr>
          <p:cNvPr id="4" name="Title Text"/>
          <p:cNvSpPr txBox="1">
            <a:spLocks noGrp="1"/>
          </p:cNvSpPr>
          <p:nvPr>
            <p:ph type="title"/>
          </p:nvPr>
        </p:nvSpPr>
        <p:spPr>
          <a:xfrm>
            <a:off x="403224" y="0"/>
            <a:ext cx="8229601" cy="1143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5" name="Body Level One…"/>
          <p:cNvSpPr txBox="1">
            <a:spLocks noGrp="1"/>
          </p:cNvSpPr>
          <p:nvPr>
            <p:ph type="body" idx="1"/>
          </p:nvPr>
        </p:nvSpPr>
        <p:spPr>
          <a:xfrm>
            <a:off x="457200" y="1351723"/>
            <a:ext cx="8229600" cy="47744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6276526" y="6219328"/>
            <a:ext cx="276675" cy="274045"/>
          </a:xfrm>
          <a:prstGeom prst="rect">
            <a:avLst/>
          </a:prstGeom>
          <a:ln w="12700">
            <a:miter lim="400000"/>
          </a:ln>
        </p:spPr>
        <p:txBody>
          <a:bodyPr wrap="none" lIns="45718" tIns="45718" rIns="45718" bIns="45718" anchor="ctr">
            <a:spAutoFit/>
          </a:bodyPr>
          <a:lstStyle>
            <a:lvl1pPr algn="r">
              <a:defRPr sz="1181"/>
            </a:lvl1pPr>
          </a:lstStyle>
          <a:p>
            <a:fld id="{86CB4B4D-7CA3-9044-876B-883B54F8677D}" type="slidenum">
              <a:t>‹#›</a:t>
            </a:fld>
            <a:endParaRPr dirty="0"/>
          </a:p>
        </p:txBody>
      </p:sp>
    </p:spTree>
    <p:extLst>
      <p:ext uri="{BB962C8B-B14F-4D97-AF65-F5344CB8AC3E}">
        <p14:creationId xmlns:p14="http://schemas.microsoft.com/office/powerpoint/2010/main" val="222731994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6" r:id="rId17"/>
    <p:sldLayoutId id="2147483737" r:id="rId18"/>
    <p:sldLayoutId id="2147483738" r:id="rId19"/>
    <p:sldLayoutId id="2147483739" r:id="rId20"/>
    <p:sldLayoutId id="2147483740" r:id="rId21"/>
    <p:sldLayoutId id="2147483741" r:id="rId22"/>
    <p:sldLayoutId id="2147483742" r:id="rId23"/>
    <p:sldLayoutId id="2147483743" r:id="rId24"/>
    <p:sldLayoutId id="2147483744" r:id="rId25"/>
    <p:sldLayoutId id="2147483745" r:id="rId26"/>
    <p:sldLayoutId id="2147483746" r:id="rId27"/>
    <p:sldLayoutId id="2147483747" r:id="rId28"/>
    <p:sldLayoutId id="2147483748" r:id="rId29"/>
    <p:sldLayoutId id="2147483749" r:id="rId30"/>
    <p:sldLayoutId id="2147483750" r:id="rId31"/>
    <p:sldLayoutId id="2147483751" r:id="rId32"/>
    <p:sldLayoutId id="2147483752" r:id="rId33"/>
    <p:sldLayoutId id="2147483753" r:id="rId34"/>
    <p:sldLayoutId id="2147483754" r:id="rId35"/>
    <p:sldLayoutId id="2147483755" r:id="rId36"/>
    <p:sldLayoutId id="2147483756" r:id="rId37"/>
    <p:sldLayoutId id="2147483757" r:id="rId38"/>
    <p:sldLayoutId id="2147483758" r:id="rId39"/>
    <p:sldLayoutId id="2147483759" r:id="rId40"/>
    <p:sldLayoutId id="2147483760" r:id="rId41"/>
    <p:sldLayoutId id="2147483761" r:id="rId42"/>
    <p:sldLayoutId id="2147483762" r:id="rId43"/>
    <p:sldLayoutId id="2147483763" r:id="rId44"/>
  </p:sldLayoutIdLst>
  <p:transition spd="med"/>
  <p:txStyles>
    <p:titleStyle>
      <a:lvl1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1pPr>
      <a:lvl2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2pPr>
      <a:lvl3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3pPr>
      <a:lvl4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4pPr>
      <a:lvl5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5pPr>
      <a:lvl6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6pPr>
      <a:lvl7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7pPr>
      <a:lvl8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8pPr>
      <a:lvl9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9pPr>
    </p:titleStyle>
    <p:bodyStyle>
      <a:lvl1pPr marL="342894" marR="0" indent="-34289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1pPr>
      <a:lvl2pPr marL="790565" marR="0" indent="-333370"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2pPr>
      <a:lvl3pPr marL="1181084" marR="0" indent="-26669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3pPr>
      <a:lvl4pPr marL="1662524" marR="0" indent="-290940"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4pPr>
      <a:lvl5pPr marL="2148813"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5pPr>
      <a:lvl6pPr marL="2606006"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6pPr>
      <a:lvl7pPr marL="3063201"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7pPr>
      <a:lvl8pPr marL="3520395"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8pPr>
      <a:lvl9pPr marL="3977589"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9pPr>
    </p:bodyStyle>
    <p:otherStyle>
      <a:lvl1pPr marL="0" marR="0" indent="0" algn="r" defTabSz="257175" rtl="0" latinLnBrk="0">
        <a:lnSpc>
          <a:spcPct val="100000"/>
        </a:lnSpc>
        <a:spcBef>
          <a:spcPts val="0"/>
        </a:spcBef>
        <a:spcAft>
          <a:spcPts val="0"/>
        </a:spcAft>
        <a:buClrTx/>
        <a:buSzTx/>
        <a:buFontTx/>
        <a:buNone/>
        <a:tabLst/>
        <a:defRPr sz="1181" b="0" i="0" u="none" strike="noStrike" cap="none" spc="0" baseline="0">
          <a:solidFill>
            <a:schemeClr val="tx1"/>
          </a:solidFill>
          <a:uFillTx/>
          <a:latin typeface="+mn-lt"/>
          <a:ea typeface="+mn-ea"/>
          <a:cs typeface="+mn-cs"/>
          <a:sym typeface="Helvetica"/>
        </a:defRPr>
      </a:lvl1pPr>
      <a:lvl2pPr marL="0" marR="0" indent="0" algn="r" defTabSz="257175" rtl="0" latinLnBrk="0">
        <a:lnSpc>
          <a:spcPct val="100000"/>
        </a:lnSpc>
        <a:spcBef>
          <a:spcPts val="0"/>
        </a:spcBef>
        <a:spcAft>
          <a:spcPts val="0"/>
        </a:spcAft>
        <a:buClrTx/>
        <a:buSzTx/>
        <a:buFontTx/>
        <a:buNone/>
        <a:tabLst/>
        <a:defRPr sz="1181" b="0" i="0" u="none" strike="noStrike" cap="none" spc="0" baseline="0">
          <a:solidFill>
            <a:schemeClr val="tx1"/>
          </a:solidFill>
          <a:uFillTx/>
          <a:latin typeface="+mn-lt"/>
          <a:ea typeface="+mn-ea"/>
          <a:cs typeface="+mn-cs"/>
          <a:sym typeface="Helvetica"/>
        </a:defRPr>
      </a:lvl2pPr>
      <a:lvl3pPr marL="0" marR="0" indent="0" algn="r" defTabSz="257175" rtl="0" latinLnBrk="0">
        <a:lnSpc>
          <a:spcPct val="100000"/>
        </a:lnSpc>
        <a:spcBef>
          <a:spcPts val="0"/>
        </a:spcBef>
        <a:spcAft>
          <a:spcPts val="0"/>
        </a:spcAft>
        <a:buClrTx/>
        <a:buSzTx/>
        <a:buFontTx/>
        <a:buNone/>
        <a:tabLst/>
        <a:defRPr sz="1181" b="0" i="0" u="none" strike="noStrike" cap="none" spc="0" baseline="0">
          <a:solidFill>
            <a:schemeClr val="tx1"/>
          </a:solidFill>
          <a:uFillTx/>
          <a:latin typeface="+mn-lt"/>
          <a:ea typeface="+mn-ea"/>
          <a:cs typeface="+mn-cs"/>
          <a:sym typeface="Helvetica"/>
        </a:defRPr>
      </a:lvl3pPr>
      <a:lvl4pPr marL="0" marR="0" indent="0" algn="r" defTabSz="257175" rtl="0" latinLnBrk="0">
        <a:lnSpc>
          <a:spcPct val="100000"/>
        </a:lnSpc>
        <a:spcBef>
          <a:spcPts val="0"/>
        </a:spcBef>
        <a:spcAft>
          <a:spcPts val="0"/>
        </a:spcAft>
        <a:buClrTx/>
        <a:buSzTx/>
        <a:buFontTx/>
        <a:buNone/>
        <a:tabLst/>
        <a:defRPr sz="1181" b="0" i="0" u="none" strike="noStrike" cap="none" spc="0" baseline="0">
          <a:solidFill>
            <a:schemeClr val="tx1"/>
          </a:solidFill>
          <a:uFillTx/>
          <a:latin typeface="+mn-lt"/>
          <a:ea typeface="+mn-ea"/>
          <a:cs typeface="+mn-cs"/>
          <a:sym typeface="Helvetica"/>
        </a:defRPr>
      </a:lvl4pPr>
      <a:lvl5pPr marL="0" marR="0" indent="0" algn="r" defTabSz="257175" rtl="0" latinLnBrk="0">
        <a:lnSpc>
          <a:spcPct val="100000"/>
        </a:lnSpc>
        <a:spcBef>
          <a:spcPts val="0"/>
        </a:spcBef>
        <a:spcAft>
          <a:spcPts val="0"/>
        </a:spcAft>
        <a:buClrTx/>
        <a:buSzTx/>
        <a:buFontTx/>
        <a:buNone/>
        <a:tabLst/>
        <a:defRPr sz="1181" b="0" i="0" u="none" strike="noStrike" cap="none" spc="0" baseline="0">
          <a:solidFill>
            <a:schemeClr val="tx1"/>
          </a:solidFill>
          <a:uFillTx/>
          <a:latin typeface="+mn-lt"/>
          <a:ea typeface="+mn-ea"/>
          <a:cs typeface="+mn-cs"/>
          <a:sym typeface="Helvetica"/>
        </a:defRPr>
      </a:lvl5pPr>
      <a:lvl6pPr marL="0" marR="0" indent="0" algn="r" defTabSz="257175" rtl="0" latinLnBrk="0">
        <a:lnSpc>
          <a:spcPct val="100000"/>
        </a:lnSpc>
        <a:spcBef>
          <a:spcPts val="0"/>
        </a:spcBef>
        <a:spcAft>
          <a:spcPts val="0"/>
        </a:spcAft>
        <a:buClrTx/>
        <a:buSzTx/>
        <a:buFontTx/>
        <a:buNone/>
        <a:tabLst/>
        <a:defRPr sz="1181" b="0" i="0" u="none" strike="noStrike" cap="none" spc="0" baseline="0">
          <a:solidFill>
            <a:schemeClr val="tx1"/>
          </a:solidFill>
          <a:uFillTx/>
          <a:latin typeface="+mn-lt"/>
          <a:ea typeface="+mn-ea"/>
          <a:cs typeface="+mn-cs"/>
          <a:sym typeface="Helvetica"/>
        </a:defRPr>
      </a:lvl6pPr>
      <a:lvl7pPr marL="0" marR="0" indent="0" algn="r" defTabSz="257175" rtl="0" latinLnBrk="0">
        <a:lnSpc>
          <a:spcPct val="100000"/>
        </a:lnSpc>
        <a:spcBef>
          <a:spcPts val="0"/>
        </a:spcBef>
        <a:spcAft>
          <a:spcPts val="0"/>
        </a:spcAft>
        <a:buClrTx/>
        <a:buSzTx/>
        <a:buFontTx/>
        <a:buNone/>
        <a:tabLst/>
        <a:defRPr sz="1181" b="0" i="0" u="none" strike="noStrike" cap="none" spc="0" baseline="0">
          <a:solidFill>
            <a:schemeClr val="tx1"/>
          </a:solidFill>
          <a:uFillTx/>
          <a:latin typeface="+mn-lt"/>
          <a:ea typeface="+mn-ea"/>
          <a:cs typeface="+mn-cs"/>
          <a:sym typeface="Helvetica"/>
        </a:defRPr>
      </a:lvl7pPr>
      <a:lvl8pPr marL="0" marR="0" indent="0" algn="r" defTabSz="257175" rtl="0" latinLnBrk="0">
        <a:lnSpc>
          <a:spcPct val="100000"/>
        </a:lnSpc>
        <a:spcBef>
          <a:spcPts val="0"/>
        </a:spcBef>
        <a:spcAft>
          <a:spcPts val="0"/>
        </a:spcAft>
        <a:buClrTx/>
        <a:buSzTx/>
        <a:buFontTx/>
        <a:buNone/>
        <a:tabLst/>
        <a:defRPr sz="1181" b="0" i="0" u="none" strike="noStrike" cap="none" spc="0" baseline="0">
          <a:solidFill>
            <a:schemeClr val="tx1"/>
          </a:solidFill>
          <a:uFillTx/>
          <a:latin typeface="+mn-lt"/>
          <a:ea typeface="+mn-ea"/>
          <a:cs typeface="+mn-cs"/>
          <a:sym typeface="Helvetica"/>
        </a:defRPr>
      </a:lvl8pPr>
      <a:lvl9pPr marL="0" marR="0" indent="0" algn="r" defTabSz="257175" rtl="0" latinLnBrk="0">
        <a:lnSpc>
          <a:spcPct val="100000"/>
        </a:lnSpc>
        <a:spcBef>
          <a:spcPts val="0"/>
        </a:spcBef>
        <a:spcAft>
          <a:spcPts val="0"/>
        </a:spcAft>
        <a:buClrTx/>
        <a:buSzTx/>
        <a:buFontTx/>
        <a:buNone/>
        <a:tabLst/>
        <a:defRPr sz="1181" b="0" i="0" u="none" strike="noStrike" cap="none" spc="0" baseline="0">
          <a:solidFill>
            <a:schemeClr val="tx1"/>
          </a:solidFill>
          <a:uFillTx/>
          <a:latin typeface="+mn-lt"/>
          <a:ea typeface="+mn-ea"/>
          <a:cs typeface="+mn-cs"/>
          <a:sym typeface="Helvetica"/>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3"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7089775" y="5836087"/>
            <a:ext cx="1825625" cy="74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title"/>
          </p:nvPr>
        </p:nvSpPr>
        <p:spPr bwMode="auto">
          <a:xfrm>
            <a:off x="403225"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5125" name="Rectangle 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64650878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Lst>
  <p:hf hdr="0" dt="0"/>
  <p:txStyles>
    <p:titleStyle>
      <a:lvl1pPr algn="l" defTabSz="457200" rtl="0" eaLnBrk="0" fontAlgn="base" hangingPunct="0">
        <a:spcBef>
          <a:spcPct val="0"/>
        </a:spcBef>
        <a:spcAft>
          <a:spcPct val="0"/>
        </a:spcAft>
        <a:defRPr sz="2800" b="1" kern="1200">
          <a:solidFill>
            <a:schemeClr val="tx1"/>
          </a:solidFill>
          <a:latin typeface="+mj-lt"/>
          <a:ea typeface="ＭＳ Ｐゴシック" charset="-128"/>
          <a:cs typeface="ＭＳ Ｐゴシック" charset="-128"/>
        </a:defRPr>
      </a:lvl1pPr>
      <a:lvl2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2pPr>
      <a:lvl3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3pPr>
      <a:lvl4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4pPr>
      <a:lvl5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2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us02web.zoom.us/webinar/register/WN_NOpk7gvZQyegMtkGSH4zOw" TargetMode="External"/><Relationship Id="rId2" Type="http://schemas.openxmlformats.org/officeDocument/2006/relationships/hyperlink" Target="https://us02web.zoom.us/webinar/register/WN_0u2GizenSCOaVXmAHJus2A" TargetMode="External"/><Relationship Id="rId1" Type="http://schemas.openxmlformats.org/officeDocument/2006/relationships/slideLayout" Target="../slideLayouts/slideLayout3.xml"/><Relationship Id="rId5" Type="http://schemas.openxmlformats.org/officeDocument/2006/relationships/hyperlink" Target="https://www.psaa.co.uk/about-us/appointing-person-information/appointing-period-2023-24-2027-28/autumn-and-winter-webinars/" TargetMode="External"/><Relationship Id="rId4" Type="http://schemas.openxmlformats.org/officeDocument/2006/relationships/hyperlink" Target="https://us02web.zoom.us/webinar/register/WN_iNxQsqyJT82K6TJZb3h3NQ"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hyperlink" Target="mailto:ap2@psaa.co.uk" TargetMode="External"/><Relationship Id="rId1" Type="http://schemas.openxmlformats.org/officeDocument/2006/relationships/slideLayout" Target="../slideLayouts/slideLayout43.xml"/><Relationship Id="rId4" Type="http://schemas.openxmlformats.org/officeDocument/2006/relationships/hyperlink" Target="http://www.psaa.co.uk/"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hyperlink" Target="https://www.legislation.gov.uk/uksi/2015/192/contents/made"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Title 3"/>
          <p:cNvSpPr txBox="1">
            <a:spLocks noGrp="1"/>
          </p:cNvSpPr>
          <p:nvPr>
            <p:ph type="title"/>
          </p:nvPr>
        </p:nvSpPr>
        <p:spPr>
          <a:xfrm>
            <a:off x="198663" y="134485"/>
            <a:ext cx="8548690" cy="944565"/>
          </a:xfrm>
          <a:prstGeom prst="rect">
            <a:avLst/>
          </a:prstGeom>
        </p:spPr>
        <p:txBody>
          <a:bodyPr anchor="ctr"/>
          <a:lstStyle/>
          <a:p>
            <a:pPr>
              <a:defRPr sz="3600" u="none"/>
            </a:pPr>
            <a:r>
              <a:rPr lang="en-GB" dirty="0"/>
              <a:t>LAQF WEBINAR</a:t>
            </a:r>
            <a:endParaRPr dirty="0"/>
          </a:p>
        </p:txBody>
      </p:sp>
      <p:sp>
        <p:nvSpPr>
          <p:cNvPr id="486" name="Subtitle 4"/>
          <p:cNvSpPr txBox="1">
            <a:spLocks noGrp="1"/>
          </p:cNvSpPr>
          <p:nvPr>
            <p:ph type="body" idx="1"/>
          </p:nvPr>
        </p:nvSpPr>
        <p:spPr>
          <a:xfrm>
            <a:off x="783144" y="1793329"/>
            <a:ext cx="8075106" cy="3525253"/>
          </a:xfrm>
          <a:prstGeom prst="rect">
            <a:avLst/>
          </a:prstGeom>
        </p:spPr>
        <p:txBody>
          <a:bodyPr/>
          <a:lstStyle/>
          <a:p>
            <a:r>
              <a:rPr lang="en-GB" sz="3200" dirty="0"/>
              <a:t>Making auditor appointments</a:t>
            </a:r>
            <a:endParaRPr lang="en-GB" sz="2250" dirty="0"/>
          </a:p>
          <a:p>
            <a:pPr>
              <a:spcBef>
                <a:spcPts val="900"/>
              </a:spcBef>
              <a:defRPr sz="4000"/>
            </a:pPr>
            <a:endParaRPr sz="2250" dirty="0"/>
          </a:p>
          <a:p>
            <a:pPr>
              <a:spcBef>
                <a:spcPts val="900"/>
              </a:spcBef>
              <a:defRPr sz="4800"/>
            </a:pPr>
            <a:endParaRPr lang="en-GB" sz="2400" dirty="0"/>
          </a:p>
          <a:p>
            <a:pPr>
              <a:spcBef>
                <a:spcPts val="900"/>
              </a:spcBef>
              <a:defRPr sz="4800"/>
            </a:pPr>
            <a:r>
              <a:rPr lang="en-GB" sz="2400" dirty="0"/>
              <a:t>24 November</a:t>
            </a:r>
            <a:r>
              <a:rPr sz="2400" dirty="0"/>
              <a:t> 2021</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326A6D-8DBB-4D22-B276-03BE8392AD9A}"/>
              </a:ext>
            </a:extLst>
          </p:cNvPr>
          <p:cNvSpPr>
            <a:spLocks noGrp="1"/>
          </p:cNvSpPr>
          <p:nvPr>
            <p:ph type="title"/>
          </p:nvPr>
        </p:nvSpPr>
        <p:spPr/>
        <p:txBody>
          <a:bodyPr/>
          <a:lstStyle/>
          <a:p>
            <a:r>
              <a:rPr lang="en-GB" sz="2400" dirty="0">
                <a:solidFill>
                  <a:srgbClr val="236995"/>
                </a:solidFill>
                <a:sym typeface="Helvetica"/>
              </a:rPr>
              <a:t>Ensuring Independence</a:t>
            </a:r>
            <a:br>
              <a:rPr lang="en-GB" sz="2400" dirty="0">
                <a:solidFill>
                  <a:srgbClr val="236995"/>
                </a:solidFill>
                <a:sym typeface="Helvetica"/>
              </a:rPr>
            </a:br>
            <a:r>
              <a:rPr lang="en-GB" sz="2400" dirty="0">
                <a:sym typeface="Helvetica"/>
              </a:rPr>
              <a:t>Relationships with audited bodies</a:t>
            </a:r>
            <a:endParaRPr lang="en-GB" sz="2400" dirty="0"/>
          </a:p>
        </p:txBody>
      </p:sp>
      <p:sp>
        <p:nvSpPr>
          <p:cNvPr id="5" name="Content Placeholder 4">
            <a:extLst>
              <a:ext uri="{FF2B5EF4-FFF2-40B4-BE49-F238E27FC236}">
                <a16:creationId xmlns:a16="http://schemas.microsoft.com/office/drawing/2014/main" id="{5D5D5D33-4C43-4FA3-8065-B8C3CE32E84B}"/>
              </a:ext>
            </a:extLst>
          </p:cNvPr>
          <p:cNvSpPr>
            <a:spLocks noGrp="1"/>
          </p:cNvSpPr>
          <p:nvPr>
            <p:ph idx="1"/>
          </p:nvPr>
        </p:nvSpPr>
        <p:spPr>
          <a:xfrm>
            <a:off x="362721" y="1101636"/>
            <a:ext cx="8418559" cy="4525963"/>
          </a:xfrm>
        </p:spPr>
        <p:txBody>
          <a:bodyPr/>
          <a:lstStyle/>
          <a:p>
            <a:pPr marL="57150" lvl="0" indent="0">
              <a:spcBef>
                <a:spcPts val="800"/>
              </a:spcBef>
              <a:buClr>
                <a:srgbClr val="236995"/>
              </a:buClr>
              <a:buNone/>
            </a:pPr>
            <a:endParaRPr lang="en-GB" sz="2000" kern="0" dirty="0">
              <a:solidFill>
                <a:srgbClr val="236995"/>
              </a:solidFill>
              <a:uFill>
                <a:solidFill>
                  <a:srgbClr val="000000"/>
                </a:solidFill>
              </a:uFill>
            </a:endParaRPr>
          </a:p>
          <a:p>
            <a:endParaRPr lang="en-GB" sz="1600" dirty="0"/>
          </a:p>
        </p:txBody>
      </p:sp>
      <p:sp>
        <p:nvSpPr>
          <p:cNvPr id="6" name="Content Placeholder 4">
            <a:extLst>
              <a:ext uri="{FF2B5EF4-FFF2-40B4-BE49-F238E27FC236}">
                <a16:creationId xmlns:a16="http://schemas.microsoft.com/office/drawing/2014/main" id="{73C8BEF8-90B3-4A93-83FB-850A42DA6191}"/>
              </a:ext>
            </a:extLst>
          </p:cNvPr>
          <p:cNvSpPr txBox="1">
            <a:spLocks/>
          </p:cNvSpPr>
          <p:nvPr/>
        </p:nvSpPr>
        <p:spPr bwMode="auto">
          <a:xfrm>
            <a:off x="511175" y="1210426"/>
            <a:ext cx="8270105" cy="4647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2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000"/>
              </a:spcBef>
              <a:spcAft>
                <a:spcPts val="0"/>
              </a:spcAft>
              <a:buNone/>
              <a:tabLst>
                <a:tab pos="457200" algn="l"/>
              </a:tabLst>
            </a:pPr>
            <a:r>
              <a:rPr lang="en-GB" sz="1800" dirty="0"/>
              <a:t>Employees of audit firms cannot:</a:t>
            </a:r>
          </a:p>
          <a:p>
            <a:pPr>
              <a:spcBef>
                <a:spcPts val="1000"/>
              </a:spcBef>
              <a:spcAft>
                <a:spcPts val="0"/>
              </a:spcAft>
              <a:buFont typeface="Arial" panose="020B0604020202020204" pitchFamily="34" charset="0"/>
              <a:buChar char="•"/>
              <a:tabLst>
                <a:tab pos="457200" algn="l"/>
              </a:tabLst>
            </a:pPr>
            <a:r>
              <a:rPr lang="en-GB" sz="1800" dirty="0"/>
              <a:t>accept or hold a governance role, whether elected or appointed, with significant influence over the decision making or financial statements of an audited body for whom the firm is, or is proposed to be, the auditor;</a:t>
            </a:r>
          </a:p>
          <a:p>
            <a:pPr>
              <a:spcBef>
                <a:spcPts val="1000"/>
              </a:spcBef>
              <a:spcAft>
                <a:spcPts val="0"/>
              </a:spcAft>
              <a:buFont typeface="Arial" panose="020B0604020202020204" pitchFamily="34" charset="0"/>
              <a:buChar char="•"/>
              <a:tabLst>
                <a:tab pos="457200" algn="l"/>
              </a:tabLst>
            </a:pPr>
            <a:r>
              <a:rPr lang="en-GB" sz="1800" dirty="0"/>
              <a:t>where they are directly involved in the management, supervision or delivery of local audit work, take part in political activity, such as canvassing or standing for office or acting as a spokesperson, on behalf of a political party or special interest group, whose activities relate directly to the functions of a local public body audited by the firm; and </a:t>
            </a:r>
          </a:p>
          <a:p>
            <a:pPr>
              <a:spcBef>
                <a:spcPts val="1000"/>
              </a:spcBef>
              <a:spcAft>
                <a:spcPts val="0"/>
              </a:spcAft>
              <a:buFont typeface="Arial" panose="020B0604020202020204" pitchFamily="34" charset="0"/>
              <a:buChar char="•"/>
              <a:tabLst>
                <a:tab pos="457200" algn="l"/>
              </a:tabLst>
            </a:pPr>
            <a:r>
              <a:rPr lang="en-GB" sz="1800" dirty="0"/>
              <a:t>have any other relationship with the local public body that would compromise independence.</a:t>
            </a:r>
          </a:p>
          <a:p>
            <a:pPr>
              <a:spcBef>
                <a:spcPts val="1000"/>
              </a:spcBef>
              <a:spcAft>
                <a:spcPts val="0"/>
              </a:spcAft>
              <a:buFont typeface="Arial" panose="020B0604020202020204" pitchFamily="34" charset="0"/>
              <a:buChar char="•"/>
              <a:tabLst>
                <a:tab pos="457200" algn="l"/>
              </a:tabLst>
            </a:pPr>
            <a:endParaRPr lang="en-GB" sz="1800" dirty="0"/>
          </a:p>
          <a:p>
            <a:pPr marL="0" indent="0">
              <a:spcBef>
                <a:spcPts val="1000"/>
              </a:spcBef>
              <a:spcAft>
                <a:spcPts val="0"/>
              </a:spcAft>
              <a:buNone/>
              <a:tabLst>
                <a:tab pos="457200" algn="l"/>
              </a:tabLst>
            </a:pPr>
            <a:r>
              <a:rPr lang="en-GB" sz="1800" dirty="0"/>
              <a:t>(NAO AGN01)</a:t>
            </a:r>
          </a:p>
          <a:p>
            <a:pPr marL="0" indent="0">
              <a:spcBef>
                <a:spcPts val="1000"/>
              </a:spcBef>
              <a:spcAft>
                <a:spcPts val="0"/>
              </a:spcAft>
              <a:buNone/>
              <a:tabLst>
                <a:tab pos="457200" algn="l"/>
              </a:tabLst>
            </a:pPr>
            <a:endParaRPr lang="en-GB" sz="1800" dirty="0"/>
          </a:p>
        </p:txBody>
      </p:sp>
    </p:spTree>
    <p:extLst>
      <p:ext uri="{BB962C8B-B14F-4D97-AF65-F5344CB8AC3E}">
        <p14:creationId xmlns:p14="http://schemas.microsoft.com/office/powerpoint/2010/main" val="2454424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br>
              <a:rPr lang="en-US" sz="2400" dirty="0">
                <a:solidFill>
                  <a:srgbClr val="236995"/>
                </a:solidFill>
              </a:rPr>
            </a:br>
            <a:r>
              <a:rPr lang="en-US" sz="2400" dirty="0">
                <a:solidFill>
                  <a:srgbClr val="236995"/>
                </a:solidFill>
              </a:rPr>
              <a:t>Procuring in the current market</a:t>
            </a:r>
            <a:br>
              <a:rPr lang="en-US" sz="2400" dirty="0">
                <a:solidFill>
                  <a:srgbClr val="236995"/>
                </a:solidFill>
              </a:rPr>
            </a:br>
            <a:r>
              <a:rPr lang="en-US" sz="2400" dirty="0"/>
              <a:t>Challenges and options</a:t>
            </a:r>
            <a:br>
              <a:rPr lang="en-US" sz="2400" dirty="0">
                <a:solidFill>
                  <a:srgbClr val="236995"/>
                </a:solidFill>
              </a:rPr>
            </a:br>
            <a:endParaRPr lang="en-US" sz="2400" dirty="0"/>
          </a:p>
        </p:txBody>
      </p:sp>
      <p:graphicFrame>
        <p:nvGraphicFramePr>
          <p:cNvPr id="3" name="Table 2">
            <a:extLst>
              <a:ext uri="{FF2B5EF4-FFF2-40B4-BE49-F238E27FC236}">
                <a16:creationId xmlns:a16="http://schemas.microsoft.com/office/drawing/2014/main" id="{F0C918D5-66E8-4721-9B2F-3ED4BDF6ECF8}"/>
              </a:ext>
            </a:extLst>
          </p:cNvPr>
          <p:cNvGraphicFramePr>
            <a:graphicFrameLocks noGrp="1"/>
          </p:cNvGraphicFramePr>
          <p:nvPr>
            <p:extLst>
              <p:ext uri="{D42A27DB-BD31-4B8C-83A1-F6EECF244321}">
                <p14:modId xmlns:p14="http://schemas.microsoft.com/office/powerpoint/2010/main" val="1462692712"/>
              </p:ext>
            </p:extLst>
          </p:nvPr>
        </p:nvGraphicFramePr>
        <p:xfrm>
          <a:off x="454025" y="1323975"/>
          <a:ext cx="8178800" cy="1495108"/>
        </p:xfrm>
        <a:graphic>
          <a:graphicData uri="http://schemas.openxmlformats.org/drawingml/2006/table">
            <a:tbl>
              <a:tblPr firstRow="1" bandRow="1">
                <a:tableStyleId>{5C22544A-7EE6-4342-B048-85BDC9FD1C3A}</a:tableStyleId>
              </a:tblPr>
              <a:tblGrid>
                <a:gridCol w="5100320">
                  <a:extLst>
                    <a:ext uri="{9D8B030D-6E8A-4147-A177-3AD203B41FA5}">
                      <a16:colId xmlns:a16="http://schemas.microsoft.com/office/drawing/2014/main" val="2987444176"/>
                    </a:ext>
                  </a:extLst>
                </a:gridCol>
                <a:gridCol w="3078480">
                  <a:extLst>
                    <a:ext uri="{9D8B030D-6E8A-4147-A177-3AD203B41FA5}">
                      <a16:colId xmlns:a16="http://schemas.microsoft.com/office/drawing/2014/main" val="2529939905"/>
                    </a:ext>
                  </a:extLst>
                </a:gridCol>
              </a:tblGrid>
              <a:tr h="331153">
                <a:tc>
                  <a:txBody>
                    <a:bodyPr/>
                    <a:lstStyle/>
                    <a:p>
                      <a:pPr algn="ctr">
                        <a:lnSpc>
                          <a:spcPct val="107000"/>
                        </a:lnSpc>
                        <a:spcAft>
                          <a:spcPts val="800"/>
                        </a:spcAft>
                      </a:pPr>
                      <a:endPar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oFill/>
                  </a:tcPr>
                </a:tc>
                <a:tc>
                  <a:txBody>
                    <a:bodyPr/>
                    <a:lstStyle/>
                    <a:p>
                      <a:pPr algn="ctr">
                        <a:lnSpc>
                          <a:spcPct val="107000"/>
                        </a:lnSpc>
                        <a:spcAft>
                          <a:spcPts val="800"/>
                        </a:spcAft>
                      </a:pPr>
                      <a:endPar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oFill/>
                  </a:tcPr>
                </a:tc>
                <a:extLst>
                  <a:ext uri="{0D108BD9-81ED-4DB2-BD59-A6C34878D82A}">
                    <a16:rowId xmlns:a16="http://schemas.microsoft.com/office/drawing/2014/main" val="1724859418"/>
                  </a:ext>
                </a:extLst>
              </a:tr>
              <a:tr h="387985">
                <a:tc>
                  <a:txBody>
                    <a:bodyPr/>
                    <a:lstStyle/>
                    <a:p>
                      <a:pPr algn="l">
                        <a:lnSpc>
                          <a:spcPct val="107000"/>
                        </a:lnSpc>
                        <a:spcAft>
                          <a:spcPts val="800"/>
                        </a:spcAft>
                      </a:pP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a:noFill/>
                  </a:tcPr>
                </a:tc>
                <a:tc>
                  <a:txBody>
                    <a:bodyPr/>
                    <a:lstStyle/>
                    <a:p>
                      <a:pPr algn="l">
                        <a:lnSpc>
                          <a:spcPct val="107000"/>
                        </a:lnSpc>
                        <a:spcAft>
                          <a:spcPts val="800"/>
                        </a:spcAft>
                      </a:pP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a:noFill/>
                  </a:tcPr>
                </a:tc>
                <a:extLst>
                  <a:ext uri="{0D108BD9-81ED-4DB2-BD59-A6C34878D82A}">
                    <a16:rowId xmlns:a16="http://schemas.microsoft.com/office/drawing/2014/main" val="3310431753"/>
                  </a:ext>
                </a:extLst>
              </a:tr>
              <a:tr h="387985">
                <a:tc>
                  <a:txBody>
                    <a:bodyPr/>
                    <a:lstStyle/>
                    <a:p>
                      <a:pPr algn="l">
                        <a:lnSpc>
                          <a:spcPct val="107000"/>
                        </a:lnSpc>
                        <a:spcAft>
                          <a:spcPts val="800"/>
                        </a:spcAft>
                      </a:pP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a:noFill/>
                  </a:tcPr>
                </a:tc>
                <a:tc>
                  <a:txBody>
                    <a:bodyPr/>
                    <a:lstStyle/>
                    <a:p>
                      <a:pPr algn="l">
                        <a:lnSpc>
                          <a:spcPct val="107000"/>
                        </a:lnSpc>
                        <a:spcAft>
                          <a:spcPts val="800"/>
                        </a:spcAft>
                      </a:pP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a:noFill/>
                  </a:tcPr>
                </a:tc>
                <a:extLst>
                  <a:ext uri="{0D108BD9-81ED-4DB2-BD59-A6C34878D82A}">
                    <a16:rowId xmlns:a16="http://schemas.microsoft.com/office/drawing/2014/main" val="4019060414"/>
                  </a:ext>
                </a:extLst>
              </a:tr>
              <a:tr h="387985">
                <a:tc>
                  <a:txBody>
                    <a:bodyPr/>
                    <a:lstStyle/>
                    <a:p>
                      <a:pPr algn="l">
                        <a:lnSpc>
                          <a:spcPct val="107000"/>
                        </a:lnSpc>
                        <a:spcAft>
                          <a:spcPts val="800"/>
                        </a:spcAft>
                      </a:pP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a:noFill/>
                  </a:tcPr>
                </a:tc>
                <a:tc>
                  <a:txBody>
                    <a:bodyPr/>
                    <a:lstStyle/>
                    <a:p>
                      <a:pPr algn="l">
                        <a:lnSpc>
                          <a:spcPct val="107000"/>
                        </a:lnSpc>
                        <a:spcAft>
                          <a:spcPts val="800"/>
                        </a:spcAft>
                      </a:pP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a:noFill/>
                  </a:tcPr>
                </a:tc>
                <a:extLst>
                  <a:ext uri="{0D108BD9-81ED-4DB2-BD59-A6C34878D82A}">
                    <a16:rowId xmlns:a16="http://schemas.microsoft.com/office/drawing/2014/main" val="1876476991"/>
                  </a:ext>
                </a:extLst>
              </a:tr>
            </a:tbl>
          </a:graphicData>
        </a:graphic>
      </p:graphicFrame>
      <p:sp>
        <p:nvSpPr>
          <p:cNvPr id="5" name="TextBox 4">
            <a:extLst>
              <a:ext uri="{FF2B5EF4-FFF2-40B4-BE49-F238E27FC236}">
                <a16:creationId xmlns:a16="http://schemas.microsoft.com/office/drawing/2014/main" id="{5D6FB14B-81D4-438A-9EE9-15163C5F1D55}"/>
              </a:ext>
            </a:extLst>
          </p:cNvPr>
          <p:cNvSpPr txBox="1"/>
          <p:nvPr/>
        </p:nvSpPr>
        <p:spPr>
          <a:xfrm>
            <a:off x="403225" y="1133426"/>
            <a:ext cx="8178799" cy="3357842"/>
          </a:xfrm>
          <a:prstGeom prst="rect">
            <a:avLst/>
          </a:prstGeom>
          <a:noFill/>
        </p:spPr>
        <p:txBody>
          <a:bodyPr wrap="square">
            <a:spAutoFit/>
          </a:bodyPr>
          <a:lstStyle/>
          <a:p>
            <a:pPr marL="342900" indent="-342900" eaLnBrk="0" hangingPunct="0">
              <a:spcBef>
                <a:spcPts val="1000"/>
              </a:spcBef>
              <a:spcAft>
                <a:spcPts val="0"/>
              </a:spcAft>
              <a:buFont typeface="Symbol" panose="05050102010706020507" pitchFamily="18" charset="2"/>
              <a:buChar char=""/>
              <a:tabLst>
                <a:tab pos="457200" algn="l"/>
              </a:tabLst>
            </a:pPr>
            <a:r>
              <a:rPr lang="en-GB" dirty="0">
                <a:latin typeface="Arial" panose="020B0604020202020204" pitchFamily="34" charset="0"/>
                <a:cs typeface="Times New Roman" panose="02020603050405020304" pitchFamily="18" charset="0"/>
              </a:rPr>
              <a:t>We are 100% dependent on the market, and very aware of the risks</a:t>
            </a:r>
          </a:p>
          <a:p>
            <a:pPr marL="342900" indent="-342900" eaLnBrk="0" hangingPunct="0">
              <a:spcBef>
                <a:spcPts val="1000"/>
              </a:spcBef>
              <a:spcAft>
                <a:spcPts val="0"/>
              </a:spcAft>
              <a:buFont typeface="Symbol" panose="05050102010706020507" pitchFamily="18" charset="2"/>
              <a:buChar char=""/>
              <a:tabLst>
                <a:tab pos="457200" algn="l"/>
              </a:tabLst>
            </a:pPr>
            <a:r>
              <a:rPr lang="en-GB" dirty="0">
                <a:latin typeface="Arial" panose="020B0604020202020204" pitchFamily="34" charset="0"/>
                <a:cs typeface="Times New Roman" panose="02020603050405020304" pitchFamily="18" charset="0"/>
              </a:rPr>
              <a:t>Our aim is to contract with at least six but ideally more suppliers (13 Lots)</a:t>
            </a:r>
          </a:p>
          <a:p>
            <a:pPr marL="342900" indent="-342900" eaLnBrk="0" hangingPunct="0">
              <a:spcBef>
                <a:spcPts val="1000"/>
              </a:spcBef>
              <a:spcAft>
                <a:spcPts val="0"/>
              </a:spcAft>
              <a:buFont typeface="Symbol" panose="05050102010706020507" pitchFamily="18" charset="2"/>
              <a:buChar char=""/>
              <a:tabLst>
                <a:tab pos="457200" algn="l"/>
              </a:tabLst>
            </a:pPr>
            <a:r>
              <a:rPr lang="en-GB" dirty="0">
                <a:latin typeface="Arial" panose="020B0604020202020204" pitchFamily="34" charset="0"/>
                <a:cs typeface="Times New Roman" panose="02020603050405020304" pitchFamily="18" charset="0"/>
              </a:rPr>
              <a:t>We have options if there are insufficient appropriate bids, </a:t>
            </a:r>
            <a:r>
              <a:rPr lang="en-GB" dirty="0" err="1">
                <a:latin typeface="Arial" panose="020B0604020202020204" pitchFamily="34" charset="0"/>
                <a:cs typeface="Times New Roman" panose="02020603050405020304" pitchFamily="18" charset="0"/>
              </a:rPr>
              <a:t>eg</a:t>
            </a:r>
            <a:endParaRPr lang="en-GB" dirty="0">
              <a:latin typeface="Arial" panose="020B0604020202020204" pitchFamily="34" charset="0"/>
              <a:cs typeface="Times New Roman" panose="02020603050405020304" pitchFamily="18" charset="0"/>
            </a:endParaRPr>
          </a:p>
          <a:p>
            <a:pPr marL="742950" lvl="1" indent="-285750" eaLnBrk="0" hangingPunct="0">
              <a:spcBef>
                <a:spcPct val="20000"/>
              </a:spcBef>
              <a:buFont typeface="Arial" charset="0"/>
              <a:buChar char="–"/>
              <a:tabLst>
                <a:tab pos="457200" algn="l"/>
              </a:tabLst>
            </a:pPr>
            <a:r>
              <a:rPr lang="en-GB" dirty="0">
                <a:latin typeface="Arial" panose="020B0604020202020204" pitchFamily="34" charset="0"/>
                <a:cs typeface="Arial" panose="020B0604020202020204" pitchFamily="34" charset="0"/>
              </a:rPr>
              <a:t>We are introducing a Dynamic Purchasing System (DPS) </a:t>
            </a:r>
          </a:p>
          <a:p>
            <a:pPr marL="742950" lvl="1" indent="-285750" eaLnBrk="0" hangingPunct="0">
              <a:spcBef>
                <a:spcPct val="20000"/>
              </a:spcBef>
              <a:buFont typeface="Arial" charset="0"/>
              <a:buChar char="–"/>
              <a:tabLst>
                <a:tab pos="457200" algn="l"/>
              </a:tabLst>
            </a:pPr>
            <a:r>
              <a:rPr lang="en-GB" dirty="0">
                <a:latin typeface="Arial" panose="020B0604020202020204" pitchFamily="34" charset="0"/>
                <a:cs typeface="Arial" panose="020B0604020202020204" pitchFamily="34" charset="0"/>
              </a:rPr>
              <a:t>We have a fallback option of extending one or more existing contracts for up to two years. As we have previously stated, we believe that it is preferable, if possible, to enter into new long term contracts with suppliers at realistic market prices to coincide with the commencement of the next appointing period.</a:t>
            </a:r>
          </a:p>
          <a:p>
            <a:pPr>
              <a:spcBef>
                <a:spcPts val="1000"/>
              </a:spcBef>
              <a:spcAft>
                <a:spcPts val="0"/>
              </a:spcAft>
              <a:buFont typeface="Symbol" panose="05050102010706020507" pitchFamily="18" charset="2"/>
              <a:buChar char=""/>
              <a:tabLst>
                <a:tab pos="457200" algn="l"/>
              </a:tabLst>
            </a:pPr>
            <a:endParaRPr lang="en-GB" sz="1800" dirty="0"/>
          </a:p>
        </p:txBody>
      </p:sp>
    </p:spTree>
    <p:extLst>
      <p:ext uri="{BB962C8B-B14F-4D97-AF65-F5344CB8AC3E}">
        <p14:creationId xmlns:p14="http://schemas.microsoft.com/office/powerpoint/2010/main" val="4287897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Title 1"/>
          <p:cNvSpPr txBox="1">
            <a:spLocks noGrp="1"/>
          </p:cNvSpPr>
          <p:nvPr>
            <p:ph type="title"/>
          </p:nvPr>
        </p:nvSpPr>
        <p:spPr>
          <a:xfrm>
            <a:off x="0" y="2158433"/>
            <a:ext cx="8949220" cy="1143000"/>
          </a:xfrm>
          <a:prstGeom prst="rect">
            <a:avLst/>
          </a:prstGeom>
          <a:effectLst>
            <a:outerShdw blurRad="50800" dist="114300" dir="2700000" algn="tl" rotWithShape="0">
              <a:prstClr val="black">
                <a:alpha val="40000"/>
              </a:prstClr>
            </a:outerShdw>
          </a:effectLst>
        </p:spPr>
        <p:txBody>
          <a:bodyPr>
            <a:normAutofit/>
          </a:bodyPr>
          <a:lstStyle>
            <a:lvl1pPr>
              <a:defRPr>
                <a:solidFill>
                  <a:srgbClr val="236995"/>
                </a:solidFill>
              </a:defRPr>
            </a:lvl1pPr>
          </a:lstStyle>
          <a:p>
            <a:pPr algn="ctr"/>
            <a:r>
              <a:rPr lang="en-GB" sz="5625" dirty="0">
                <a:sym typeface="Helvetica"/>
              </a:rPr>
              <a:t>Q&amp;A panel session</a:t>
            </a:r>
            <a:endParaRPr sz="5625" dirty="0"/>
          </a:p>
        </p:txBody>
      </p:sp>
    </p:spTree>
    <p:extLst>
      <p:ext uri="{BB962C8B-B14F-4D97-AF65-F5344CB8AC3E}">
        <p14:creationId xmlns:p14="http://schemas.microsoft.com/office/powerpoint/2010/main" val="198794392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326A6D-8DBB-4D22-B276-03BE8392AD9A}"/>
              </a:ext>
            </a:extLst>
          </p:cNvPr>
          <p:cNvSpPr>
            <a:spLocks noGrp="1"/>
          </p:cNvSpPr>
          <p:nvPr>
            <p:ph type="title"/>
          </p:nvPr>
        </p:nvSpPr>
        <p:spPr/>
        <p:txBody>
          <a:bodyPr/>
          <a:lstStyle/>
          <a:p>
            <a:r>
              <a:rPr lang="en-GB" sz="2200" dirty="0">
                <a:solidFill>
                  <a:srgbClr val="236995"/>
                </a:solidFill>
              </a:rPr>
              <a:t>PSAA’s scheme from April 2023</a:t>
            </a:r>
            <a:br>
              <a:rPr lang="en-US" sz="2200" dirty="0">
                <a:solidFill>
                  <a:srgbClr val="236995"/>
                </a:solidFill>
              </a:rPr>
            </a:br>
            <a:r>
              <a:rPr lang="en-US" sz="2200" dirty="0"/>
              <a:t>Opt-in process and procurement update</a:t>
            </a:r>
            <a:endParaRPr lang="en-GB" sz="2200" dirty="0">
              <a:solidFill>
                <a:srgbClr val="236995"/>
              </a:solidFill>
            </a:endParaRPr>
          </a:p>
        </p:txBody>
      </p:sp>
      <p:sp>
        <p:nvSpPr>
          <p:cNvPr id="5" name="Content Placeholder 4">
            <a:extLst>
              <a:ext uri="{FF2B5EF4-FFF2-40B4-BE49-F238E27FC236}">
                <a16:creationId xmlns:a16="http://schemas.microsoft.com/office/drawing/2014/main" id="{5D5D5D33-4C43-4FA3-8065-B8C3CE32E84B}"/>
              </a:ext>
            </a:extLst>
          </p:cNvPr>
          <p:cNvSpPr>
            <a:spLocks noGrp="1"/>
          </p:cNvSpPr>
          <p:nvPr>
            <p:ph idx="1"/>
          </p:nvPr>
        </p:nvSpPr>
        <p:spPr>
          <a:xfrm>
            <a:off x="362720" y="1136469"/>
            <a:ext cx="8418559" cy="4525963"/>
          </a:xfrm>
        </p:spPr>
        <p:txBody>
          <a:bodyPr/>
          <a:lstStyle/>
          <a:p>
            <a:pPr marL="57150" lvl="0" indent="0">
              <a:spcBef>
                <a:spcPts val="800"/>
              </a:spcBef>
              <a:buClr>
                <a:srgbClr val="236995"/>
              </a:buClr>
              <a:buNone/>
            </a:pPr>
            <a:endParaRPr lang="en-GB" sz="2000" kern="0" dirty="0">
              <a:solidFill>
                <a:srgbClr val="236995"/>
              </a:solidFill>
              <a:uFill>
                <a:solidFill>
                  <a:srgbClr val="000000"/>
                </a:solidFill>
              </a:uFill>
            </a:endParaRPr>
          </a:p>
          <a:p>
            <a:endParaRPr lang="en-GB" sz="1600" dirty="0"/>
          </a:p>
        </p:txBody>
      </p:sp>
      <p:sp>
        <p:nvSpPr>
          <p:cNvPr id="6" name="Content Placeholder 4">
            <a:extLst>
              <a:ext uri="{FF2B5EF4-FFF2-40B4-BE49-F238E27FC236}">
                <a16:creationId xmlns:a16="http://schemas.microsoft.com/office/drawing/2014/main" id="{73C8BEF8-90B3-4A93-83FB-850A42DA6191}"/>
              </a:ext>
            </a:extLst>
          </p:cNvPr>
          <p:cNvSpPr txBox="1">
            <a:spLocks/>
          </p:cNvSpPr>
          <p:nvPr/>
        </p:nvSpPr>
        <p:spPr bwMode="auto">
          <a:xfrm>
            <a:off x="403225" y="3179328"/>
            <a:ext cx="8711611" cy="2310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2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285750" algn="l" defTabSz="457200" rtl="0" eaLnBrk="0" fontAlgn="base" latinLnBrk="0" hangingPunct="0">
              <a:lnSpc>
                <a:spcPct val="100000"/>
              </a:lnSpc>
              <a:spcBef>
                <a:spcPts val="500"/>
              </a:spcBef>
              <a:spcAft>
                <a:spcPct val="0"/>
              </a:spcAft>
              <a:buClrTx/>
              <a:buSzTx/>
              <a:buFont typeface="Arial" charset="0"/>
              <a:buChar char="•"/>
              <a:tabLst/>
              <a:defRPr/>
            </a:pPr>
            <a:r>
              <a:rPr kumimoji="0" lang="en-GB" sz="1600" b="0" i="0" u="none" strike="noStrike" kern="0" cap="none" spc="0" normalizeH="0" baseline="0" noProof="0" dirty="0">
                <a:ln>
                  <a:noFill/>
                </a:ln>
                <a:solidFill>
                  <a:srgbClr val="236995"/>
                </a:solidFill>
                <a:effectLst/>
                <a:uLnTx/>
                <a:uFill>
                  <a:solidFill>
                    <a:srgbClr val="000000"/>
                  </a:solidFill>
                </a:uFill>
                <a:latin typeface="Arial" panose="020B0604020202020204" pitchFamily="34" charset="0"/>
                <a:cs typeface="Arial" panose="020B0604020202020204" pitchFamily="34" charset="0"/>
              </a:rPr>
              <a:t>your options: to make local arrangements or join our scheme</a:t>
            </a:r>
          </a:p>
          <a:p>
            <a:pPr marL="342900" marR="0" lvl="0" indent="-285750" algn="l" defTabSz="457200" rtl="0" eaLnBrk="0" fontAlgn="base" latinLnBrk="0" hangingPunct="0">
              <a:lnSpc>
                <a:spcPct val="100000"/>
              </a:lnSpc>
              <a:spcBef>
                <a:spcPts val="500"/>
              </a:spcBef>
              <a:spcAft>
                <a:spcPct val="0"/>
              </a:spcAft>
              <a:buClrTx/>
              <a:buSzTx/>
              <a:buFont typeface="Arial" charset="0"/>
              <a:buChar char="•"/>
              <a:tabLst/>
              <a:defRPr/>
            </a:pPr>
            <a:r>
              <a:rPr kumimoji="0" lang="en-GB" sz="1600" b="0" i="0" u="none" strike="noStrike" kern="0" cap="none" spc="0" normalizeH="0" baseline="0" noProof="0" dirty="0">
                <a:ln>
                  <a:noFill/>
                </a:ln>
                <a:solidFill>
                  <a:srgbClr val="236995"/>
                </a:solidFill>
                <a:effectLst/>
                <a:uLnTx/>
                <a:uFill>
                  <a:solidFill>
                    <a:srgbClr val="000000"/>
                  </a:solidFill>
                </a:uFill>
                <a:latin typeface="Arial" panose="020B0604020202020204" pitchFamily="34" charset="0"/>
                <a:cs typeface="Arial" panose="020B0604020202020204" pitchFamily="34" charset="0"/>
              </a:rPr>
              <a:t>decision required by </a:t>
            </a:r>
            <a:r>
              <a:rPr kumimoji="0" lang="en-GB" sz="1600" b="1" i="0" u="none" strike="noStrike" kern="0" cap="none" spc="0" normalizeH="0" baseline="0" noProof="0" dirty="0">
                <a:ln>
                  <a:noFill/>
                </a:ln>
                <a:solidFill>
                  <a:srgbClr val="236995"/>
                </a:solidFill>
                <a:effectLst/>
                <a:uLnTx/>
                <a:uFill>
                  <a:solidFill>
                    <a:srgbClr val="000000"/>
                  </a:solidFill>
                </a:uFill>
                <a:latin typeface="Arial" panose="020B0604020202020204" pitchFamily="34" charset="0"/>
                <a:cs typeface="Arial" panose="020B0604020202020204" pitchFamily="34" charset="0"/>
              </a:rPr>
              <a:t>Full Council, or equivalent, </a:t>
            </a:r>
            <a:r>
              <a:rPr kumimoji="0" lang="en-GB" sz="1600" b="0" i="0" u="none" strike="noStrike" kern="0" cap="none" spc="0" normalizeH="0" baseline="0" noProof="0" dirty="0">
                <a:ln>
                  <a:noFill/>
                </a:ln>
                <a:solidFill>
                  <a:srgbClr val="236995"/>
                </a:solidFill>
                <a:effectLst/>
                <a:uLnTx/>
                <a:uFill>
                  <a:solidFill>
                    <a:srgbClr val="000000"/>
                  </a:solidFill>
                </a:uFill>
                <a:latin typeface="Arial" panose="020B0604020202020204" pitchFamily="34" charset="0"/>
                <a:cs typeface="Arial" panose="020B0604020202020204" pitchFamily="34" charset="0"/>
              </a:rPr>
              <a:t>return the completed “form of acceptance” by </a:t>
            </a:r>
            <a:r>
              <a:rPr kumimoji="0" lang="en-GB" sz="1600" b="1" i="0" u="none" strike="noStrike" kern="0" cap="none" spc="0" normalizeH="0" baseline="0" noProof="0" dirty="0">
                <a:ln>
                  <a:noFill/>
                </a:ln>
                <a:solidFill>
                  <a:srgbClr val="236995"/>
                </a:solidFill>
                <a:effectLst/>
                <a:uLnTx/>
                <a:uFill>
                  <a:solidFill>
                    <a:srgbClr val="000000"/>
                  </a:solidFill>
                </a:uFill>
                <a:latin typeface="Arial" panose="020B0604020202020204" pitchFamily="34" charset="0"/>
                <a:cs typeface="Arial" panose="020B0604020202020204" pitchFamily="34" charset="0"/>
              </a:rPr>
              <a:t>11 March 2022</a:t>
            </a:r>
          </a:p>
          <a:p>
            <a:pPr indent="-285750">
              <a:spcBef>
                <a:spcPts val="500"/>
              </a:spcBef>
              <a:defRPr/>
            </a:pPr>
            <a:r>
              <a:rPr lang="en-GB" sz="1600" kern="0" dirty="0">
                <a:solidFill>
                  <a:srgbClr val="236995"/>
                </a:solidFill>
                <a:uFill>
                  <a:solidFill>
                    <a:srgbClr val="000000"/>
                  </a:solidFill>
                </a:uFill>
                <a:latin typeface="Arial" panose="020B0604020202020204" pitchFamily="34" charset="0"/>
                <a:cs typeface="Arial" panose="020B0604020202020204" pitchFamily="34" charset="0"/>
              </a:rPr>
              <a:t>LGA report template can be tailored to seek an opt-in decision</a:t>
            </a:r>
          </a:p>
          <a:p>
            <a:pPr marL="342900" marR="0" lvl="0" indent="-285750" algn="l" defTabSz="457200" rtl="0" eaLnBrk="0" fontAlgn="base" latinLnBrk="0" hangingPunct="0">
              <a:lnSpc>
                <a:spcPct val="100000"/>
              </a:lnSpc>
              <a:spcBef>
                <a:spcPts val="500"/>
              </a:spcBef>
              <a:spcAft>
                <a:spcPct val="0"/>
              </a:spcAft>
              <a:buClrTx/>
              <a:buSzTx/>
              <a:buFont typeface="Arial" charset="0"/>
              <a:buChar char="•"/>
              <a:tabLst/>
              <a:defRPr/>
            </a:pPr>
            <a:r>
              <a:rPr lang="en-GB" sz="1600" kern="0" dirty="0">
                <a:solidFill>
                  <a:srgbClr val="236995"/>
                </a:solidFill>
                <a:uFill>
                  <a:solidFill>
                    <a:srgbClr val="000000"/>
                  </a:solidFill>
                </a:uFill>
                <a:latin typeface="Arial" panose="020B0604020202020204" pitchFamily="34" charset="0"/>
                <a:cs typeface="Arial" panose="020B0604020202020204" pitchFamily="34" charset="0"/>
              </a:rPr>
              <a:t>we confirm receipt of acceptance, then seek information to support appointment</a:t>
            </a:r>
          </a:p>
          <a:p>
            <a:pPr marL="342900" marR="0" lvl="0" indent="-285750" algn="l" defTabSz="457200" rtl="0" eaLnBrk="0" fontAlgn="base" latinLnBrk="0" hangingPunct="0">
              <a:lnSpc>
                <a:spcPct val="100000"/>
              </a:lnSpc>
              <a:spcBef>
                <a:spcPts val="500"/>
              </a:spcBef>
              <a:spcAft>
                <a:spcPct val="0"/>
              </a:spcAft>
              <a:buClrTx/>
              <a:buSzTx/>
              <a:buFont typeface="Arial" charset="0"/>
              <a:buChar char="•"/>
              <a:tabLst/>
              <a:defRPr/>
            </a:pPr>
            <a:r>
              <a:rPr lang="en-GB" sz="1600" kern="0" dirty="0">
                <a:uFill>
                  <a:solidFill>
                    <a:srgbClr val="000000"/>
                  </a:solidFill>
                </a:uFill>
                <a:latin typeface="Arial" panose="020B0604020202020204" pitchFamily="34" charset="0"/>
                <a:cs typeface="Arial" panose="020B0604020202020204" pitchFamily="34" charset="0"/>
              </a:rPr>
              <a:t>development of our procurement documents is progressing well</a:t>
            </a:r>
          </a:p>
          <a:p>
            <a:pPr marL="342900" marR="0" lvl="0" indent="-285750" algn="l" defTabSz="457200" rtl="0" eaLnBrk="0" fontAlgn="base" latinLnBrk="0" hangingPunct="0">
              <a:lnSpc>
                <a:spcPct val="100000"/>
              </a:lnSpc>
              <a:spcBef>
                <a:spcPts val="500"/>
              </a:spcBef>
              <a:spcAft>
                <a:spcPct val="0"/>
              </a:spcAft>
              <a:buClrTx/>
              <a:buSzTx/>
              <a:buFont typeface="Arial" charset="0"/>
              <a:buChar char="•"/>
              <a:tabLst/>
              <a:defRPr/>
            </a:pPr>
            <a:r>
              <a:rPr lang="en-GB" sz="1600" kern="0" dirty="0">
                <a:uFill>
                  <a:solidFill>
                    <a:srgbClr val="000000"/>
                  </a:solidFill>
                </a:uFill>
                <a:latin typeface="Arial" panose="020B0604020202020204" pitchFamily="34" charset="0"/>
                <a:cs typeface="Arial" panose="020B0604020202020204" pitchFamily="34" charset="0"/>
              </a:rPr>
              <a:t>positive market engagement webinar held  23 November</a:t>
            </a:r>
          </a:p>
          <a:p>
            <a:pPr marL="342900" marR="0" lvl="0" indent="-285750" algn="l" defTabSz="457200" rtl="0" eaLnBrk="0" fontAlgn="base" latinLnBrk="0" hangingPunct="0">
              <a:lnSpc>
                <a:spcPct val="100000"/>
              </a:lnSpc>
              <a:spcBef>
                <a:spcPts val="500"/>
              </a:spcBef>
              <a:spcAft>
                <a:spcPct val="0"/>
              </a:spcAft>
              <a:buClrTx/>
              <a:buSzTx/>
              <a:buFont typeface="Arial" charset="0"/>
              <a:buChar char="•"/>
              <a:tabLst/>
              <a:defRPr/>
            </a:pPr>
            <a:r>
              <a:rPr lang="en-GB" sz="1600" kern="0" dirty="0">
                <a:uFill>
                  <a:solidFill>
                    <a:srgbClr val="000000"/>
                  </a:solidFill>
                </a:uFill>
                <a:latin typeface="Arial" panose="020B0604020202020204" pitchFamily="34" charset="0"/>
                <a:cs typeface="Arial" panose="020B0604020202020204" pitchFamily="34" charset="0"/>
              </a:rPr>
              <a:t>working towards publication of the contract notice on 7 February 2022</a:t>
            </a:r>
          </a:p>
          <a:p>
            <a:pPr marL="342900" marR="0" lvl="0" indent="-285750" algn="l" defTabSz="457200" rtl="0" eaLnBrk="0" fontAlgn="base" latinLnBrk="0" hangingPunct="0">
              <a:lnSpc>
                <a:spcPct val="100000"/>
              </a:lnSpc>
              <a:spcBef>
                <a:spcPts val="500"/>
              </a:spcBef>
              <a:spcAft>
                <a:spcPct val="0"/>
              </a:spcAft>
              <a:buClrTx/>
              <a:buSzTx/>
              <a:buFont typeface="Arial" charset="0"/>
              <a:buChar char="•"/>
              <a:tabLst/>
              <a:defRPr/>
            </a:pPr>
            <a:r>
              <a:rPr lang="en-GB" sz="1600" kern="0" dirty="0">
                <a:solidFill>
                  <a:srgbClr val="236995"/>
                </a:solidFill>
                <a:uFill>
                  <a:solidFill>
                    <a:srgbClr val="000000"/>
                  </a:solidFill>
                </a:uFill>
                <a:latin typeface="Arial" panose="020B0604020202020204" pitchFamily="34" charset="0"/>
                <a:cs typeface="Arial" panose="020B0604020202020204" pitchFamily="34" charset="0"/>
              </a:rPr>
              <a:t>post-procurement, we will consult you on a proposed auditor (October 2022)</a:t>
            </a:r>
            <a:endParaRPr kumimoji="0" lang="en-GB" sz="1600" b="0" i="0" u="none" strike="noStrike" kern="0" cap="none" spc="0" normalizeH="0" baseline="0" noProof="0" dirty="0">
              <a:ln>
                <a:noFill/>
              </a:ln>
              <a:solidFill>
                <a:srgbClr val="236995"/>
              </a:solidFill>
              <a:effectLst/>
              <a:uLnTx/>
              <a:uFill>
                <a:solidFill>
                  <a:srgbClr val="000000"/>
                </a:solidFill>
              </a:u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302F96E-380C-4E02-919F-F62B31D483EB}"/>
              </a:ext>
            </a:extLst>
          </p:cNvPr>
          <p:cNvPicPr>
            <a:picLocks noChangeAspect="1"/>
          </p:cNvPicPr>
          <p:nvPr/>
        </p:nvPicPr>
        <p:blipFill>
          <a:blip r:embed="rId2"/>
          <a:stretch>
            <a:fillRect/>
          </a:stretch>
        </p:blipFill>
        <p:spPr>
          <a:xfrm>
            <a:off x="633151" y="1039691"/>
            <a:ext cx="7473734" cy="2139637"/>
          </a:xfrm>
          <a:prstGeom prst="rect">
            <a:avLst/>
          </a:prstGeom>
        </p:spPr>
      </p:pic>
    </p:spTree>
    <p:extLst>
      <p:ext uri="{BB962C8B-B14F-4D97-AF65-F5344CB8AC3E}">
        <p14:creationId xmlns:p14="http://schemas.microsoft.com/office/powerpoint/2010/main" val="4256612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326A6D-8DBB-4D22-B276-03BE8392AD9A}"/>
              </a:ext>
            </a:extLst>
          </p:cNvPr>
          <p:cNvSpPr>
            <a:spLocks noGrp="1"/>
          </p:cNvSpPr>
          <p:nvPr>
            <p:ph type="title"/>
          </p:nvPr>
        </p:nvSpPr>
        <p:spPr>
          <a:xfrm>
            <a:off x="457198" y="112274"/>
            <a:ext cx="8229600" cy="1305848"/>
          </a:xfrm>
        </p:spPr>
        <p:txBody>
          <a:bodyPr anchor="t" anchorCtr="0"/>
          <a:lstStyle/>
          <a:p>
            <a:pPr>
              <a:spcBef>
                <a:spcPts val="2000"/>
              </a:spcBef>
              <a:spcAft>
                <a:spcPts val="2000"/>
              </a:spcAft>
            </a:pPr>
            <a:r>
              <a:rPr lang="en-GB" sz="3600" dirty="0">
                <a:solidFill>
                  <a:srgbClr val="236995"/>
                </a:solidFill>
              </a:rPr>
              <a:t>Future webinars…</a:t>
            </a:r>
            <a:br>
              <a:rPr lang="en-GB" sz="3600" dirty="0">
                <a:solidFill>
                  <a:srgbClr val="236995"/>
                </a:solidFill>
              </a:rPr>
            </a:br>
            <a:br>
              <a:rPr lang="en-GB" sz="1600" dirty="0">
                <a:solidFill>
                  <a:srgbClr val="236995"/>
                </a:solidFill>
              </a:rPr>
            </a:br>
            <a:r>
              <a:rPr lang="en-GB" sz="2400" dirty="0"/>
              <a:t>Book using the links below…</a:t>
            </a:r>
          </a:p>
        </p:txBody>
      </p:sp>
      <p:sp>
        <p:nvSpPr>
          <p:cNvPr id="8" name="Freeform: Shape 7">
            <a:extLst>
              <a:ext uri="{FF2B5EF4-FFF2-40B4-BE49-F238E27FC236}">
                <a16:creationId xmlns:a16="http://schemas.microsoft.com/office/drawing/2014/main" id="{1DEEE874-6DDF-4CA3-834E-5D90361154F0}"/>
              </a:ext>
            </a:extLst>
          </p:cNvPr>
          <p:cNvSpPr/>
          <p:nvPr/>
        </p:nvSpPr>
        <p:spPr>
          <a:xfrm>
            <a:off x="421050" y="1436897"/>
            <a:ext cx="8301899" cy="599040"/>
          </a:xfrm>
          <a:custGeom>
            <a:avLst/>
            <a:gdLst>
              <a:gd name="connsiteX0" fmla="*/ 0 w 8301899"/>
              <a:gd name="connsiteY0" fmla="*/ 99842 h 599040"/>
              <a:gd name="connsiteX1" fmla="*/ 99842 w 8301899"/>
              <a:gd name="connsiteY1" fmla="*/ 0 h 599040"/>
              <a:gd name="connsiteX2" fmla="*/ 8202057 w 8301899"/>
              <a:gd name="connsiteY2" fmla="*/ 0 h 599040"/>
              <a:gd name="connsiteX3" fmla="*/ 8301899 w 8301899"/>
              <a:gd name="connsiteY3" fmla="*/ 99842 h 599040"/>
              <a:gd name="connsiteX4" fmla="*/ 8301899 w 8301899"/>
              <a:gd name="connsiteY4" fmla="*/ 499198 h 599040"/>
              <a:gd name="connsiteX5" fmla="*/ 8202057 w 8301899"/>
              <a:gd name="connsiteY5" fmla="*/ 599040 h 599040"/>
              <a:gd name="connsiteX6" fmla="*/ 99842 w 8301899"/>
              <a:gd name="connsiteY6" fmla="*/ 599040 h 599040"/>
              <a:gd name="connsiteX7" fmla="*/ 0 w 8301899"/>
              <a:gd name="connsiteY7" fmla="*/ 499198 h 599040"/>
              <a:gd name="connsiteX8" fmla="*/ 0 w 8301899"/>
              <a:gd name="connsiteY8" fmla="*/ 99842 h 59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01899" h="599040">
                <a:moveTo>
                  <a:pt x="0" y="99842"/>
                </a:moveTo>
                <a:cubicBezTo>
                  <a:pt x="0" y="44701"/>
                  <a:pt x="44701" y="0"/>
                  <a:pt x="99842" y="0"/>
                </a:cubicBezTo>
                <a:lnTo>
                  <a:pt x="8202057" y="0"/>
                </a:lnTo>
                <a:cubicBezTo>
                  <a:pt x="8257198" y="0"/>
                  <a:pt x="8301899" y="44701"/>
                  <a:pt x="8301899" y="99842"/>
                </a:cubicBezTo>
                <a:lnTo>
                  <a:pt x="8301899" y="499198"/>
                </a:lnTo>
                <a:cubicBezTo>
                  <a:pt x="8301899" y="554339"/>
                  <a:pt x="8257198" y="599040"/>
                  <a:pt x="8202057" y="599040"/>
                </a:cubicBezTo>
                <a:lnTo>
                  <a:pt x="99842" y="599040"/>
                </a:lnTo>
                <a:cubicBezTo>
                  <a:pt x="44701" y="599040"/>
                  <a:pt x="0" y="554339"/>
                  <a:pt x="0" y="499198"/>
                </a:cubicBezTo>
                <a:lnTo>
                  <a:pt x="0" y="99842"/>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9253" tIns="109253" rIns="109253" bIns="109253" numCol="1" spcCol="1270" anchor="ctr" anchorCtr="0">
            <a:noAutofit/>
          </a:bodyPr>
          <a:lstStyle/>
          <a:p>
            <a:pPr marL="0" lvl="0" indent="0" algn="l" defTabSz="933450">
              <a:lnSpc>
                <a:spcPct val="90000"/>
              </a:lnSpc>
              <a:spcBef>
                <a:spcPct val="0"/>
              </a:spcBef>
              <a:spcAft>
                <a:spcPct val="35000"/>
              </a:spcAft>
              <a:buNone/>
            </a:pPr>
            <a:r>
              <a:rPr lang="en-GB" sz="2100" kern="1200" dirty="0">
                <a:effectLst/>
                <a:latin typeface="Arial" panose="020B0604020202020204" pitchFamily="34" charset="0"/>
                <a:cs typeface="Arial" panose="020B0604020202020204" pitchFamily="34" charset="0"/>
              </a:rPr>
              <a:t>19 January 1-2pm</a:t>
            </a:r>
            <a:endParaRPr lang="en-GB" sz="2100" kern="1200" dirty="0"/>
          </a:p>
        </p:txBody>
      </p:sp>
      <p:sp>
        <p:nvSpPr>
          <p:cNvPr id="9" name="Freeform: Shape 8">
            <a:extLst>
              <a:ext uri="{FF2B5EF4-FFF2-40B4-BE49-F238E27FC236}">
                <a16:creationId xmlns:a16="http://schemas.microsoft.com/office/drawing/2014/main" id="{43CD1FF1-8D30-49E9-9929-A07692A0E066}"/>
              </a:ext>
            </a:extLst>
          </p:cNvPr>
          <p:cNvSpPr/>
          <p:nvPr/>
        </p:nvSpPr>
        <p:spPr>
          <a:xfrm>
            <a:off x="421050" y="2035937"/>
            <a:ext cx="8301899" cy="529920"/>
          </a:xfrm>
          <a:custGeom>
            <a:avLst/>
            <a:gdLst>
              <a:gd name="connsiteX0" fmla="*/ 0 w 8301899"/>
              <a:gd name="connsiteY0" fmla="*/ 0 h 529920"/>
              <a:gd name="connsiteX1" fmla="*/ 8301899 w 8301899"/>
              <a:gd name="connsiteY1" fmla="*/ 0 h 529920"/>
              <a:gd name="connsiteX2" fmla="*/ 8301899 w 8301899"/>
              <a:gd name="connsiteY2" fmla="*/ 529920 h 529920"/>
              <a:gd name="connsiteX3" fmla="*/ 0 w 8301899"/>
              <a:gd name="connsiteY3" fmla="*/ 529920 h 529920"/>
              <a:gd name="connsiteX4" fmla="*/ 0 w 8301899"/>
              <a:gd name="connsiteY4" fmla="*/ 0 h 5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1899" h="529920">
                <a:moveTo>
                  <a:pt x="0" y="0"/>
                </a:moveTo>
                <a:lnTo>
                  <a:pt x="8301899" y="0"/>
                </a:lnTo>
                <a:lnTo>
                  <a:pt x="8301899" y="529920"/>
                </a:lnTo>
                <a:lnTo>
                  <a:pt x="0" y="5299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3585" tIns="21590" rIns="120904" bIns="21590" numCol="1" spcCol="1270" anchor="t" anchorCtr="0">
            <a:noAutofit/>
          </a:bodyPr>
          <a:lstStyle/>
          <a:p>
            <a:pPr marL="171450" lvl="1" indent="-171450" algn="l" defTabSz="755650">
              <a:lnSpc>
                <a:spcPct val="90000"/>
              </a:lnSpc>
              <a:spcBef>
                <a:spcPct val="0"/>
              </a:spcBef>
              <a:spcAft>
                <a:spcPct val="20000"/>
              </a:spcAft>
              <a:buChar char="•"/>
            </a:pPr>
            <a:r>
              <a:rPr lang="en-GB" sz="1700" u="sng" kern="1200" dirty="0">
                <a:effectLst/>
                <a:latin typeface="Arial" panose="020B0604020202020204" pitchFamily="34" charset="0"/>
                <a:cs typeface="Arial" panose="020B0604020202020204" pitchFamily="34" charset="0"/>
                <a:hlinkClick r:id="rId2"/>
              </a:rPr>
              <a:t>Understanding how we determine your audit fees and what might influence them over the next contract period</a:t>
            </a:r>
            <a:endParaRPr lang="en-GB" sz="1700" kern="1200" dirty="0"/>
          </a:p>
        </p:txBody>
      </p:sp>
      <p:sp>
        <p:nvSpPr>
          <p:cNvPr id="10" name="Freeform: Shape 9">
            <a:extLst>
              <a:ext uri="{FF2B5EF4-FFF2-40B4-BE49-F238E27FC236}">
                <a16:creationId xmlns:a16="http://schemas.microsoft.com/office/drawing/2014/main" id="{89F58FD5-590D-469B-BCB8-8F9767065ACD}"/>
              </a:ext>
            </a:extLst>
          </p:cNvPr>
          <p:cNvSpPr/>
          <p:nvPr/>
        </p:nvSpPr>
        <p:spPr>
          <a:xfrm>
            <a:off x="421050" y="2636074"/>
            <a:ext cx="8301899" cy="599040"/>
          </a:xfrm>
          <a:custGeom>
            <a:avLst/>
            <a:gdLst>
              <a:gd name="connsiteX0" fmla="*/ 0 w 8301899"/>
              <a:gd name="connsiteY0" fmla="*/ 99842 h 599040"/>
              <a:gd name="connsiteX1" fmla="*/ 99842 w 8301899"/>
              <a:gd name="connsiteY1" fmla="*/ 0 h 599040"/>
              <a:gd name="connsiteX2" fmla="*/ 8202057 w 8301899"/>
              <a:gd name="connsiteY2" fmla="*/ 0 h 599040"/>
              <a:gd name="connsiteX3" fmla="*/ 8301899 w 8301899"/>
              <a:gd name="connsiteY3" fmla="*/ 99842 h 599040"/>
              <a:gd name="connsiteX4" fmla="*/ 8301899 w 8301899"/>
              <a:gd name="connsiteY4" fmla="*/ 499198 h 599040"/>
              <a:gd name="connsiteX5" fmla="*/ 8202057 w 8301899"/>
              <a:gd name="connsiteY5" fmla="*/ 599040 h 599040"/>
              <a:gd name="connsiteX6" fmla="*/ 99842 w 8301899"/>
              <a:gd name="connsiteY6" fmla="*/ 599040 h 599040"/>
              <a:gd name="connsiteX7" fmla="*/ 0 w 8301899"/>
              <a:gd name="connsiteY7" fmla="*/ 499198 h 599040"/>
              <a:gd name="connsiteX8" fmla="*/ 0 w 8301899"/>
              <a:gd name="connsiteY8" fmla="*/ 99842 h 59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01899" h="599040">
                <a:moveTo>
                  <a:pt x="0" y="99842"/>
                </a:moveTo>
                <a:cubicBezTo>
                  <a:pt x="0" y="44701"/>
                  <a:pt x="44701" y="0"/>
                  <a:pt x="99842" y="0"/>
                </a:cubicBezTo>
                <a:lnTo>
                  <a:pt x="8202057" y="0"/>
                </a:lnTo>
                <a:cubicBezTo>
                  <a:pt x="8257198" y="0"/>
                  <a:pt x="8301899" y="44701"/>
                  <a:pt x="8301899" y="99842"/>
                </a:cubicBezTo>
                <a:lnTo>
                  <a:pt x="8301899" y="499198"/>
                </a:lnTo>
                <a:cubicBezTo>
                  <a:pt x="8301899" y="554339"/>
                  <a:pt x="8257198" y="599040"/>
                  <a:pt x="8202057" y="599040"/>
                </a:cubicBezTo>
                <a:lnTo>
                  <a:pt x="99842" y="599040"/>
                </a:lnTo>
                <a:cubicBezTo>
                  <a:pt x="44701" y="599040"/>
                  <a:pt x="0" y="554339"/>
                  <a:pt x="0" y="499198"/>
                </a:cubicBezTo>
                <a:lnTo>
                  <a:pt x="0" y="99842"/>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9253" tIns="109253" rIns="109253" bIns="109253" numCol="1" spcCol="1270" anchor="ctr" anchorCtr="0">
            <a:noAutofit/>
          </a:bodyPr>
          <a:lstStyle/>
          <a:p>
            <a:pPr marL="0" lvl="0" indent="0" algn="l" defTabSz="933450">
              <a:lnSpc>
                <a:spcPct val="90000"/>
              </a:lnSpc>
              <a:spcBef>
                <a:spcPct val="0"/>
              </a:spcBef>
              <a:spcAft>
                <a:spcPct val="35000"/>
              </a:spcAft>
              <a:buNone/>
            </a:pPr>
            <a:r>
              <a:rPr lang="en-GB" sz="2100" kern="1200" dirty="0">
                <a:effectLst/>
                <a:latin typeface="Arial" panose="020B0604020202020204" pitchFamily="34" charset="0"/>
                <a:cs typeface="Arial" panose="020B0604020202020204" pitchFamily="34" charset="0"/>
              </a:rPr>
              <a:t>16 February 1-2pm</a:t>
            </a:r>
            <a:endParaRPr lang="en-GB" sz="2100" kern="1200" dirty="0"/>
          </a:p>
        </p:txBody>
      </p:sp>
      <p:sp>
        <p:nvSpPr>
          <p:cNvPr id="11" name="Freeform: Shape 10">
            <a:extLst>
              <a:ext uri="{FF2B5EF4-FFF2-40B4-BE49-F238E27FC236}">
                <a16:creationId xmlns:a16="http://schemas.microsoft.com/office/drawing/2014/main" id="{1934AA32-D147-4033-BD16-DA06C6107636}"/>
              </a:ext>
            </a:extLst>
          </p:cNvPr>
          <p:cNvSpPr/>
          <p:nvPr/>
        </p:nvSpPr>
        <p:spPr>
          <a:xfrm>
            <a:off x="421050" y="3235114"/>
            <a:ext cx="8301899" cy="529920"/>
          </a:xfrm>
          <a:custGeom>
            <a:avLst/>
            <a:gdLst>
              <a:gd name="connsiteX0" fmla="*/ 0 w 8301899"/>
              <a:gd name="connsiteY0" fmla="*/ 0 h 529920"/>
              <a:gd name="connsiteX1" fmla="*/ 8301899 w 8301899"/>
              <a:gd name="connsiteY1" fmla="*/ 0 h 529920"/>
              <a:gd name="connsiteX2" fmla="*/ 8301899 w 8301899"/>
              <a:gd name="connsiteY2" fmla="*/ 529920 h 529920"/>
              <a:gd name="connsiteX3" fmla="*/ 0 w 8301899"/>
              <a:gd name="connsiteY3" fmla="*/ 529920 h 529920"/>
              <a:gd name="connsiteX4" fmla="*/ 0 w 8301899"/>
              <a:gd name="connsiteY4" fmla="*/ 0 h 5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1899" h="529920">
                <a:moveTo>
                  <a:pt x="0" y="0"/>
                </a:moveTo>
                <a:lnTo>
                  <a:pt x="8301899" y="0"/>
                </a:lnTo>
                <a:lnTo>
                  <a:pt x="8301899" y="529920"/>
                </a:lnTo>
                <a:lnTo>
                  <a:pt x="0" y="5299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3585" tIns="21590" rIns="120904" bIns="21590" numCol="1" spcCol="1270" anchor="t" anchorCtr="0">
            <a:noAutofit/>
          </a:bodyPr>
          <a:lstStyle/>
          <a:p>
            <a:pPr marL="171450" lvl="1" indent="-171450" algn="l" defTabSz="755650">
              <a:lnSpc>
                <a:spcPct val="90000"/>
              </a:lnSpc>
              <a:spcBef>
                <a:spcPct val="0"/>
              </a:spcBef>
              <a:spcAft>
                <a:spcPct val="20000"/>
              </a:spcAft>
              <a:buChar char="•"/>
            </a:pPr>
            <a:r>
              <a:rPr lang="en-GB" sz="1700" u="sng" kern="1200" dirty="0">
                <a:effectLst/>
                <a:latin typeface="Arial" panose="020B0604020202020204" pitchFamily="34" charset="0"/>
                <a:cs typeface="Arial" panose="020B0604020202020204" pitchFamily="34" charset="0"/>
                <a:hlinkClick r:id="rId3"/>
              </a:rPr>
              <a:t>Understanding the 2022 audit services procurement strategy</a:t>
            </a:r>
            <a:r>
              <a:rPr lang="en-GB" sz="1700" kern="1200" dirty="0">
                <a:effectLst/>
                <a:latin typeface="Arial" panose="020B0604020202020204" pitchFamily="34" charset="0"/>
                <a:cs typeface="Arial" panose="020B0604020202020204" pitchFamily="34" charset="0"/>
              </a:rPr>
              <a:t> </a:t>
            </a:r>
            <a:endParaRPr lang="en-GB" sz="1700" kern="1200" dirty="0"/>
          </a:p>
        </p:txBody>
      </p:sp>
      <p:sp>
        <p:nvSpPr>
          <p:cNvPr id="12" name="Freeform: Shape 11">
            <a:extLst>
              <a:ext uri="{FF2B5EF4-FFF2-40B4-BE49-F238E27FC236}">
                <a16:creationId xmlns:a16="http://schemas.microsoft.com/office/drawing/2014/main" id="{1C0782FD-8C4C-42EA-A0C2-36B353E2623E}"/>
              </a:ext>
            </a:extLst>
          </p:cNvPr>
          <p:cNvSpPr/>
          <p:nvPr/>
        </p:nvSpPr>
        <p:spPr>
          <a:xfrm>
            <a:off x="421050" y="3625697"/>
            <a:ext cx="8301899" cy="599040"/>
          </a:xfrm>
          <a:custGeom>
            <a:avLst/>
            <a:gdLst>
              <a:gd name="connsiteX0" fmla="*/ 0 w 8301899"/>
              <a:gd name="connsiteY0" fmla="*/ 99842 h 599040"/>
              <a:gd name="connsiteX1" fmla="*/ 99842 w 8301899"/>
              <a:gd name="connsiteY1" fmla="*/ 0 h 599040"/>
              <a:gd name="connsiteX2" fmla="*/ 8202057 w 8301899"/>
              <a:gd name="connsiteY2" fmla="*/ 0 h 599040"/>
              <a:gd name="connsiteX3" fmla="*/ 8301899 w 8301899"/>
              <a:gd name="connsiteY3" fmla="*/ 99842 h 599040"/>
              <a:gd name="connsiteX4" fmla="*/ 8301899 w 8301899"/>
              <a:gd name="connsiteY4" fmla="*/ 499198 h 599040"/>
              <a:gd name="connsiteX5" fmla="*/ 8202057 w 8301899"/>
              <a:gd name="connsiteY5" fmla="*/ 599040 h 599040"/>
              <a:gd name="connsiteX6" fmla="*/ 99842 w 8301899"/>
              <a:gd name="connsiteY6" fmla="*/ 599040 h 599040"/>
              <a:gd name="connsiteX7" fmla="*/ 0 w 8301899"/>
              <a:gd name="connsiteY7" fmla="*/ 499198 h 599040"/>
              <a:gd name="connsiteX8" fmla="*/ 0 w 8301899"/>
              <a:gd name="connsiteY8" fmla="*/ 99842 h 59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01899" h="599040">
                <a:moveTo>
                  <a:pt x="0" y="99842"/>
                </a:moveTo>
                <a:cubicBezTo>
                  <a:pt x="0" y="44701"/>
                  <a:pt x="44701" y="0"/>
                  <a:pt x="99842" y="0"/>
                </a:cubicBezTo>
                <a:lnTo>
                  <a:pt x="8202057" y="0"/>
                </a:lnTo>
                <a:cubicBezTo>
                  <a:pt x="8257198" y="0"/>
                  <a:pt x="8301899" y="44701"/>
                  <a:pt x="8301899" y="99842"/>
                </a:cubicBezTo>
                <a:lnTo>
                  <a:pt x="8301899" y="499198"/>
                </a:lnTo>
                <a:cubicBezTo>
                  <a:pt x="8301899" y="554339"/>
                  <a:pt x="8257198" y="599040"/>
                  <a:pt x="8202057" y="599040"/>
                </a:cubicBezTo>
                <a:lnTo>
                  <a:pt x="99842" y="599040"/>
                </a:lnTo>
                <a:cubicBezTo>
                  <a:pt x="44701" y="599040"/>
                  <a:pt x="0" y="554339"/>
                  <a:pt x="0" y="499198"/>
                </a:cubicBezTo>
                <a:lnTo>
                  <a:pt x="0" y="99842"/>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9253" tIns="109253" rIns="109253" bIns="109253" numCol="1" spcCol="1270" anchor="ctr" anchorCtr="0">
            <a:noAutofit/>
          </a:bodyPr>
          <a:lstStyle/>
          <a:p>
            <a:pPr marL="0" lvl="0" indent="0" algn="l" defTabSz="933450">
              <a:lnSpc>
                <a:spcPct val="90000"/>
              </a:lnSpc>
              <a:spcBef>
                <a:spcPct val="0"/>
              </a:spcBef>
              <a:spcAft>
                <a:spcPct val="35000"/>
              </a:spcAft>
              <a:buNone/>
            </a:pPr>
            <a:r>
              <a:rPr lang="en-GB" sz="2100" kern="1200" dirty="0">
                <a:effectLst/>
                <a:latin typeface="Arial" panose="020B0604020202020204" pitchFamily="34" charset="0"/>
                <a:cs typeface="Arial" panose="020B0604020202020204" pitchFamily="34" charset="0"/>
              </a:rPr>
              <a:t>16 March 1-2pm</a:t>
            </a:r>
            <a:endParaRPr lang="en-GB" sz="2100" kern="1200" dirty="0"/>
          </a:p>
        </p:txBody>
      </p:sp>
      <p:sp>
        <p:nvSpPr>
          <p:cNvPr id="13" name="Freeform: Shape 12">
            <a:extLst>
              <a:ext uri="{FF2B5EF4-FFF2-40B4-BE49-F238E27FC236}">
                <a16:creationId xmlns:a16="http://schemas.microsoft.com/office/drawing/2014/main" id="{0A1BE43D-BA42-475F-956D-6434BB017740}"/>
              </a:ext>
            </a:extLst>
          </p:cNvPr>
          <p:cNvSpPr/>
          <p:nvPr/>
        </p:nvSpPr>
        <p:spPr>
          <a:xfrm>
            <a:off x="421050" y="4224737"/>
            <a:ext cx="8301899" cy="529920"/>
          </a:xfrm>
          <a:custGeom>
            <a:avLst/>
            <a:gdLst>
              <a:gd name="connsiteX0" fmla="*/ 0 w 8301899"/>
              <a:gd name="connsiteY0" fmla="*/ 0 h 529920"/>
              <a:gd name="connsiteX1" fmla="*/ 8301899 w 8301899"/>
              <a:gd name="connsiteY1" fmla="*/ 0 h 529920"/>
              <a:gd name="connsiteX2" fmla="*/ 8301899 w 8301899"/>
              <a:gd name="connsiteY2" fmla="*/ 529920 h 529920"/>
              <a:gd name="connsiteX3" fmla="*/ 0 w 8301899"/>
              <a:gd name="connsiteY3" fmla="*/ 529920 h 529920"/>
              <a:gd name="connsiteX4" fmla="*/ 0 w 8301899"/>
              <a:gd name="connsiteY4" fmla="*/ 0 h 5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1899" h="529920">
                <a:moveTo>
                  <a:pt x="0" y="0"/>
                </a:moveTo>
                <a:lnTo>
                  <a:pt x="8301899" y="0"/>
                </a:lnTo>
                <a:lnTo>
                  <a:pt x="8301899" y="529920"/>
                </a:lnTo>
                <a:lnTo>
                  <a:pt x="0" y="5299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3585" tIns="21590" rIns="120904" bIns="21590" numCol="1" spcCol="1270" anchor="t" anchorCtr="0">
            <a:noAutofit/>
          </a:bodyPr>
          <a:lstStyle/>
          <a:p>
            <a:pPr marL="171450" lvl="1" indent="-171450" algn="l" defTabSz="755650">
              <a:lnSpc>
                <a:spcPct val="90000"/>
              </a:lnSpc>
              <a:spcBef>
                <a:spcPct val="0"/>
              </a:spcBef>
              <a:spcAft>
                <a:spcPct val="20000"/>
              </a:spcAft>
              <a:buChar char="•"/>
            </a:pPr>
            <a:r>
              <a:rPr lang="en-GB" sz="1700" u="sng" kern="1200" dirty="0">
                <a:effectLst/>
                <a:latin typeface="Arial" panose="020B0604020202020204" pitchFamily="34" charset="0"/>
                <a:cs typeface="Arial" panose="020B0604020202020204" pitchFamily="34" charset="0"/>
                <a:hlinkClick r:id="rId4"/>
              </a:rPr>
              <a:t>Understanding our contract management arrangements</a:t>
            </a:r>
            <a:r>
              <a:rPr lang="en-GB" sz="1700" kern="1200" dirty="0">
                <a:effectLst/>
                <a:latin typeface="Arial" panose="020B0604020202020204" pitchFamily="34" charset="0"/>
                <a:cs typeface="Arial" panose="020B0604020202020204" pitchFamily="34" charset="0"/>
              </a:rPr>
              <a:t> </a:t>
            </a:r>
            <a:endParaRPr lang="en-GB" sz="1700" kern="1200" dirty="0"/>
          </a:p>
        </p:txBody>
      </p:sp>
      <p:sp>
        <p:nvSpPr>
          <p:cNvPr id="15" name="TextBox 14">
            <a:extLst>
              <a:ext uri="{FF2B5EF4-FFF2-40B4-BE49-F238E27FC236}">
                <a16:creationId xmlns:a16="http://schemas.microsoft.com/office/drawing/2014/main" id="{9DE6D5B4-984F-45A8-BCE3-6D63D195E5DB}"/>
              </a:ext>
            </a:extLst>
          </p:cNvPr>
          <p:cNvSpPr txBox="1"/>
          <p:nvPr/>
        </p:nvSpPr>
        <p:spPr>
          <a:xfrm>
            <a:off x="421049" y="4762594"/>
            <a:ext cx="8301899" cy="815608"/>
          </a:xfrm>
          <a:prstGeom prst="rect">
            <a:avLst/>
          </a:prstGeom>
          <a:noFill/>
        </p:spPr>
        <p:txBody>
          <a:bodyPr wrap="square">
            <a:spAutoFit/>
          </a:bodyPr>
          <a:lstStyle/>
          <a:p>
            <a:r>
              <a:rPr lang="en-GB" sz="1800" b="1" dirty="0"/>
              <a:t>Previous webinar slides available at ….</a:t>
            </a:r>
          </a:p>
          <a:p>
            <a:r>
              <a:rPr lang="en-GB" sz="1100" dirty="0">
                <a:latin typeface="+mn-lt"/>
                <a:hlinkClick r:id="rId5"/>
              </a:rPr>
              <a:t>https://www.psaa.co.uk/about-us/appointing-person-information/appointing-period-2023-24-2027-28/autumn-and-winter-webinars/</a:t>
            </a:r>
            <a:r>
              <a:rPr lang="en-GB" sz="1100" dirty="0">
                <a:latin typeface="+mn-lt"/>
              </a:rPr>
              <a:t> </a:t>
            </a:r>
          </a:p>
          <a:p>
            <a:endParaRPr lang="en-GB" dirty="0"/>
          </a:p>
        </p:txBody>
      </p:sp>
    </p:spTree>
    <p:extLst>
      <p:ext uri="{BB962C8B-B14F-4D97-AF65-F5344CB8AC3E}">
        <p14:creationId xmlns:p14="http://schemas.microsoft.com/office/powerpoint/2010/main" val="155553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Title 1"/>
          <p:cNvSpPr txBox="1">
            <a:spLocks noGrp="1"/>
          </p:cNvSpPr>
          <p:nvPr>
            <p:ph type="title"/>
          </p:nvPr>
        </p:nvSpPr>
        <p:spPr>
          <a:xfrm>
            <a:off x="403224" y="0"/>
            <a:ext cx="8591921" cy="1143000"/>
          </a:xfrm>
          <a:prstGeom prst="rect">
            <a:avLst/>
          </a:prstGeom>
        </p:spPr>
        <p:txBody>
          <a:bodyPr>
            <a:noAutofit/>
          </a:bodyPr>
          <a:lstStyle>
            <a:lvl1pPr>
              <a:defRPr>
                <a:solidFill>
                  <a:srgbClr val="236995"/>
                </a:solidFill>
              </a:defRPr>
            </a:lvl1pPr>
          </a:lstStyle>
          <a:p>
            <a:r>
              <a:rPr lang="en-GB" sz="3200" dirty="0">
                <a:sym typeface="Helvetica"/>
              </a:rPr>
              <a:t>Information about our scheme</a:t>
            </a:r>
            <a:endParaRPr sz="3200" dirty="0"/>
          </a:p>
        </p:txBody>
      </p:sp>
      <p:sp>
        <p:nvSpPr>
          <p:cNvPr id="519" name="Content Placeholder 2"/>
          <p:cNvSpPr txBox="1">
            <a:spLocks noGrp="1"/>
          </p:cNvSpPr>
          <p:nvPr>
            <p:ph type="body" idx="1"/>
          </p:nvPr>
        </p:nvSpPr>
        <p:spPr>
          <a:xfrm>
            <a:off x="2360499" y="5676806"/>
            <a:ext cx="5768068" cy="546113"/>
          </a:xfrm>
          <a:prstGeom prst="rect">
            <a:avLst/>
          </a:prstGeom>
        </p:spPr>
        <p:txBody>
          <a:bodyPr>
            <a:noAutofit/>
          </a:bodyPr>
          <a:lstStyle/>
          <a:p>
            <a:pPr marL="0" indent="0">
              <a:buNone/>
            </a:pPr>
            <a:r>
              <a:rPr lang="en-GB" sz="2700" dirty="0"/>
              <a:t>or email us at </a:t>
            </a:r>
            <a:r>
              <a:rPr lang="en-GB" sz="2700" dirty="0">
                <a:hlinkClick r:id="rId2"/>
              </a:rPr>
              <a:t>ap2@psaa.co.uk</a:t>
            </a:r>
            <a:r>
              <a:rPr lang="en-GB" sz="2700" dirty="0"/>
              <a:t> </a:t>
            </a:r>
          </a:p>
          <a:p>
            <a:pPr marL="0" indent="0">
              <a:buNone/>
            </a:pPr>
            <a:endParaRPr lang="en-GB" sz="1463" dirty="0"/>
          </a:p>
        </p:txBody>
      </p:sp>
      <p:pic>
        <p:nvPicPr>
          <p:cNvPr id="4" name="Picture 3">
            <a:extLst>
              <a:ext uri="{FF2B5EF4-FFF2-40B4-BE49-F238E27FC236}">
                <a16:creationId xmlns:a16="http://schemas.microsoft.com/office/drawing/2014/main" id="{BFAA9235-6A95-40F2-A183-FDA2DA6D1B71}"/>
              </a:ext>
            </a:extLst>
          </p:cNvPr>
          <p:cNvPicPr>
            <a:picLocks noChangeAspect="1"/>
          </p:cNvPicPr>
          <p:nvPr/>
        </p:nvPicPr>
        <p:blipFill>
          <a:blip r:embed="rId3"/>
          <a:stretch>
            <a:fillRect/>
          </a:stretch>
        </p:blipFill>
        <p:spPr>
          <a:xfrm>
            <a:off x="476702" y="1054059"/>
            <a:ext cx="6849320" cy="4114800"/>
          </a:xfrm>
          <a:prstGeom prst="rect">
            <a:avLst/>
          </a:prstGeom>
        </p:spPr>
      </p:pic>
      <p:sp>
        <p:nvSpPr>
          <p:cNvPr id="7" name="Content Placeholder 2">
            <a:extLst>
              <a:ext uri="{FF2B5EF4-FFF2-40B4-BE49-F238E27FC236}">
                <a16:creationId xmlns:a16="http://schemas.microsoft.com/office/drawing/2014/main" id="{95A4363A-C806-40A3-A773-ED5F27C91031}"/>
              </a:ext>
            </a:extLst>
          </p:cNvPr>
          <p:cNvSpPr txBox="1">
            <a:spLocks/>
          </p:cNvSpPr>
          <p:nvPr/>
        </p:nvSpPr>
        <p:spPr>
          <a:xfrm>
            <a:off x="2360499" y="5168859"/>
            <a:ext cx="3004345" cy="5461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716" tIns="25716" rIns="25716" bIns="25716">
            <a:noAutofit/>
          </a:bodyPr>
          <a:lstStyle>
            <a:lvl1pPr marL="609606" marR="0" indent="-609606" algn="l" defTabSz="812809" rtl="0" latinLnBrk="0">
              <a:lnSpc>
                <a:spcPct val="100000"/>
              </a:lnSpc>
              <a:spcBef>
                <a:spcPts val="1100"/>
              </a:spcBef>
              <a:spcAft>
                <a:spcPts val="0"/>
              </a:spcAft>
              <a:buClrTx/>
              <a:buSzPct val="100000"/>
              <a:buFont typeface="Arial"/>
              <a:buChar char="•"/>
              <a:tabLst/>
              <a:defRPr sz="4900" b="0" i="0" u="none" strike="noStrike" cap="none" spc="0" baseline="0">
                <a:solidFill>
                  <a:srgbClr val="000000"/>
                </a:solidFill>
                <a:uFillTx/>
                <a:latin typeface="Arial"/>
                <a:ea typeface="Arial"/>
                <a:cs typeface="Arial"/>
                <a:sym typeface="Arial"/>
              </a:defRPr>
            </a:lvl1pPr>
            <a:lvl2pPr marL="1405483" marR="0" indent="-592672" algn="l" defTabSz="812809" rtl="0" latinLnBrk="0">
              <a:lnSpc>
                <a:spcPct val="100000"/>
              </a:lnSpc>
              <a:spcBef>
                <a:spcPts val="1100"/>
              </a:spcBef>
              <a:spcAft>
                <a:spcPts val="0"/>
              </a:spcAft>
              <a:buClrTx/>
              <a:buSzPct val="100000"/>
              <a:buFont typeface="Arial"/>
              <a:buChar char="–"/>
              <a:tabLst/>
              <a:defRPr sz="4900" b="0" i="0" u="none" strike="noStrike" cap="none" spc="0" baseline="0">
                <a:solidFill>
                  <a:srgbClr val="000000"/>
                </a:solidFill>
                <a:uFillTx/>
                <a:latin typeface="Arial"/>
                <a:ea typeface="Arial"/>
                <a:cs typeface="Arial"/>
                <a:sym typeface="Arial"/>
              </a:defRPr>
            </a:lvl2pPr>
            <a:lvl3pPr marL="2099759" marR="0" indent="-474138" algn="l" defTabSz="812809" rtl="0" latinLnBrk="0">
              <a:lnSpc>
                <a:spcPct val="100000"/>
              </a:lnSpc>
              <a:spcBef>
                <a:spcPts val="1100"/>
              </a:spcBef>
              <a:spcAft>
                <a:spcPts val="0"/>
              </a:spcAft>
              <a:buClrTx/>
              <a:buSzPct val="100000"/>
              <a:buFont typeface="Arial"/>
              <a:buChar char="•"/>
              <a:tabLst/>
              <a:defRPr sz="4900" b="0" i="0" u="none" strike="noStrike" cap="none" spc="0" baseline="0">
                <a:solidFill>
                  <a:srgbClr val="000000"/>
                </a:solidFill>
                <a:uFillTx/>
                <a:latin typeface="Arial"/>
                <a:ea typeface="Arial"/>
                <a:cs typeface="Arial"/>
                <a:sym typeface="Arial"/>
              </a:defRPr>
            </a:lvl3pPr>
            <a:lvl4pPr marL="2949042" marR="0" indent="-510611" algn="l" defTabSz="812809" rtl="0" latinLnBrk="0">
              <a:lnSpc>
                <a:spcPct val="100000"/>
              </a:lnSpc>
              <a:spcBef>
                <a:spcPts val="1100"/>
              </a:spcBef>
              <a:spcAft>
                <a:spcPts val="0"/>
              </a:spcAft>
              <a:buClrTx/>
              <a:buSzPct val="100000"/>
              <a:buFont typeface="Arial"/>
              <a:buChar char="–"/>
              <a:tabLst/>
              <a:defRPr sz="4900" b="0" i="0" u="none" strike="noStrike" cap="none" spc="0" baseline="0">
                <a:solidFill>
                  <a:srgbClr val="000000"/>
                </a:solidFill>
                <a:uFillTx/>
                <a:latin typeface="Arial"/>
                <a:ea typeface="Arial"/>
                <a:cs typeface="Arial"/>
                <a:sym typeface="Arial"/>
              </a:defRPr>
            </a:lvl4pPr>
            <a:lvl5pPr marL="3820207" marR="0" indent="-568966" algn="l" defTabSz="812809" rtl="0" latinLnBrk="0">
              <a:lnSpc>
                <a:spcPct val="100000"/>
              </a:lnSpc>
              <a:spcBef>
                <a:spcPts val="1100"/>
              </a:spcBef>
              <a:spcAft>
                <a:spcPts val="0"/>
              </a:spcAft>
              <a:buClrTx/>
              <a:buSzPct val="100000"/>
              <a:buFont typeface="Arial"/>
              <a:buChar char="»"/>
              <a:tabLst/>
              <a:defRPr sz="4900" b="0" i="0" u="none" strike="noStrike" cap="none" spc="0" baseline="0">
                <a:solidFill>
                  <a:srgbClr val="000000"/>
                </a:solidFill>
                <a:uFillTx/>
                <a:latin typeface="Arial"/>
                <a:ea typeface="Arial"/>
                <a:cs typeface="Arial"/>
                <a:sym typeface="Arial"/>
              </a:defRPr>
            </a:lvl5pPr>
            <a:lvl6pPr marL="4632900" marR="0" indent="-568950" algn="l" defTabSz="812790" rtl="0" latinLnBrk="0">
              <a:lnSpc>
                <a:spcPct val="100000"/>
              </a:lnSpc>
              <a:spcBef>
                <a:spcPts val="1000"/>
              </a:spcBef>
              <a:spcAft>
                <a:spcPts val="0"/>
              </a:spcAft>
              <a:buClrTx/>
              <a:buSzPct val="100000"/>
              <a:buFont typeface="Arial"/>
              <a:buChar char="•"/>
              <a:tabLst/>
              <a:defRPr sz="4900" b="0" i="0" u="none" strike="noStrike" cap="none" spc="0" baseline="0">
                <a:solidFill>
                  <a:srgbClr val="000000"/>
                </a:solidFill>
                <a:uFillTx/>
                <a:latin typeface="Arial"/>
                <a:ea typeface="Arial"/>
                <a:cs typeface="Arial"/>
                <a:sym typeface="Arial"/>
              </a:defRPr>
            </a:lvl6pPr>
            <a:lvl7pPr marL="5445690" marR="0" indent="-568950" algn="l" defTabSz="812790" rtl="0" latinLnBrk="0">
              <a:lnSpc>
                <a:spcPct val="100000"/>
              </a:lnSpc>
              <a:spcBef>
                <a:spcPts val="1000"/>
              </a:spcBef>
              <a:spcAft>
                <a:spcPts val="0"/>
              </a:spcAft>
              <a:buClrTx/>
              <a:buSzPct val="100000"/>
              <a:buFont typeface="Arial"/>
              <a:buChar char="•"/>
              <a:tabLst/>
              <a:defRPr sz="4900" b="0" i="0" u="none" strike="noStrike" cap="none" spc="0" baseline="0">
                <a:solidFill>
                  <a:srgbClr val="000000"/>
                </a:solidFill>
                <a:uFillTx/>
                <a:latin typeface="Arial"/>
                <a:ea typeface="Arial"/>
                <a:cs typeface="Arial"/>
                <a:sym typeface="Arial"/>
              </a:defRPr>
            </a:lvl7pPr>
            <a:lvl8pPr marL="6258480" marR="0" indent="-568950" algn="l" defTabSz="812790" rtl="0" latinLnBrk="0">
              <a:lnSpc>
                <a:spcPct val="100000"/>
              </a:lnSpc>
              <a:spcBef>
                <a:spcPts val="1000"/>
              </a:spcBef>
              <a:spcAft>
                <a:spcPts val="0"/>
              </a:spcAft>
              <a:buClrTx/>
              <a:buSzPct val="100000"/>
              <a:buFont typeface="Arial"/>
              <a:buChar char="•"/>
              <a:tabLst/>
              <a:defRPr sz="4900" b="0" i="0" u="none" strike="noStrike" cap="none" spc="0" baseline="0">
                <a:solidFill>
                  <a:srgbClr val="000000"/>
                </a:solidFill>
                <a:uFillTx/>
                <a:latin typeface="Arial"/>
                <a:ea typeface="Arial"/>
                <a:cs typeface="Arial"/>
                <a:sym typeface="Arial"/>
              </a:defRPr>
            </a:lvl8pPr>
            <a:lvl9pPr marL="7071270" marR="0" indent="-568950" algn="l" defTabSz="812790" rtl="0" latinLnBrk="0">
              <a:lnSpc>
                <a:spcPct val="100000"/>
              </a:lnSpc>
              <a:spcBef>
                <a:spcPts val="1000"/>
              </a:spcBef>
              <a:spcAft>
                <a:spcPts val="0"/>
              </a:spcAft>
              <a:buClrTx/>
              <a:buSzPct val="100000"/>
              <a:buFont typeface="Arial"/>
              <a:buChar char="•"/>
              <a:tabLst/>
              <a:defRPr sz="4900" b="0" i="0" u="none" strike="noStrike" cap="none" spc="0" baseline="0">
                <a:solidFill>
                  <a:srgbClr val="000000"/>
                </a:solidFill>
                <a:uFillTx/>
                <a:latin typeface="Arial"/>
                <a:ea typeface="Arial"/>
                <a:cs typeface="Arial"/>
                <a:sym typeface="Arial"/>
              </a:defRPr>
            </a:lvl9pPr>
          </a:lstStyle>
          <a:p>
            <a:pPr marL="0" indent="0" defTabSz="457205" fontAlgn="auto">
              <a:spcBef>
                <a:spcPts val="619"/>
              </a:spcBef>
              <a:buNone/>
            </a:pPr>
            <a:r>
              <a:rPr lang="en-GB" sz="2700" kern="0" dirty="0">
                <a:hlinkClick r:id="rId4"/>
              </a:rPr>
              <a:t>www.psaa.co.uk</a:t>
            </a:r>
            <a:r>
              <a:rPr lang="en-GB" sz="2700" kern="0" dirty="0"/>
              <a:t>  </a:t>
            </a:r>
          </a:p>
          <a:p>
            <a:pPr marL="0" indent="0" defTabSz="457205" fontAlgn="auto">
              <a:spcBef>
                <a:spcPts val="619"/>
              </a:spcBef>
              <a:buNone/>
            </a:pPr>
            <a:endParaRPr lang="en-GB" sz="1463" kern="0" dirty="0"/>
          </a:p>
        </p:txBody>
      </p:sp>
    </p:spTree>
    <p:extLst>
      <p:ext uri="{BB962C8B-B14F-4D97-AF65-F5344CB8AC3E}">
        <p14:creationId xmlns:p14="http://schemas.microsoft.com/office/powerpoint/2010/main" val="199068567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Title 1"/>
          <p:cNvSpPr txBox="1">
            <a:spLocks noGrp="1"/>
          </p:cNvSpPr>
          <p:nvPr>
            <p:ph type="title"/>
          </p:nvPr>
        </p:nvSpPr>
        <p:spPr>
          <a:xfrm>
            <a:off x="0" y="2158433"/>
            <a:ext cx="8949220" cy="1143000"/>
          </a:xfrm>
          <a:prstGeom prst="rect">
            <a:avLst/>
          </a:prstGeom>
          <a:effectLst>
            <a:outerShdw blurRad="50800" dist="114300" dir="2700000" algn="tl" rotWithShape="0">
              <a:prstClr val="black">
                <a:alpha val="40000"/>
              </a:prstClr>
            </a:outerShdw>
          </a:effectLst>
        </p:spPr>
        <p:txBody>
          <a:bodyPr>
            <a:normAutofit/>
          </a:bodyPr>
          <a:lstStyle>
            <a:lvl1pPr>
              <a:defRPr>
                <a:solidFill>
                  <a:srgbClr val="236995"/>
                </a:solidFill>
              </a:defRPr>
            </a:lvl1pPr>
          </a:lstStyle>
          <a:p>
            <a:pPr algn="ctr"/>
            <a:r>
              <a:rPr lang="en-GB" sz="5063" dirty="0">
                <a:sym typeface="Helvetica"/>
              </a:rPr>
              <a:t>Closing comments</a:t>
            </a:r>
            <a:endParaRPr sz="5063" dirty="0"/>
          </a:p>
        </p:txBody>
      </p:sp>
      <p:sp>
        <p:nvSpPr>
          <p:cNvPr id="3" name="Title 1">
            <a:extLst>
              <a:ext uri="{FF2B5EF4-FFF2-40B4-BE49-F238E27FC236}">
                <a16:creationId xmlns:a16="http://schemas.microsoft.com/office/drawing/2014/main" id="{218915D1-9506-4BD5-A55D-611E1E16FB25}"/>
              </a:ext>
            </a:extLst>
          </p:cNvPr>
          <p:cNvSpPr txBox="1">
            <a:spLocks/>
          </p:cNvSpPr>
          <p:nvPr/>
        </p:nvSpPr>
        <p:spPr>
          <a:xfrm>
            <a:off x="174512" y="3569835"/>
            <a:ext cx="8774709" cy="10409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716" tIns="25716" rIns="25716" bIns="25716" anchor="ctr">
            <a:normAutofit lnSpcReduction="10000"/>
          </a:bodyPr>
          <a:lstStyle>
            <a:lvl1pPr marL="0" marR="0" indent="0" algn="l" defTabSz="812809" rtl="0" latinLnBrk="0">
              <a:lnSpc>
                <a:spcPct val="100000"/>
              </a:lnSpc>
              <a:spcBef>
                <a:spcPts val="0"/>
              </a:spcBef>
              <a:spcAft>
                <a:spcPts val="0"/>
              </a:spcAft>
              <a:buClrTx/>
              <a:buSzTx/>
              <a:buFontTx/>
              <a:buNone/>
              <a:tabLst/>
              <a:defRPr sz="4900" b="1" i="0" u="none" strike="noStrike" cap="none" spc="0" baseline="0">
                <a:solidFill>
                  <a:srgbClr val="236995"/>
                </a:solidFill>
                <a:uFillTx/>
                <a:latin typeface="Arial"/>
                <a:ea typeface="Arial"/>
                <a:cs typeface="Arial"/>
                <a:sym typeface="Arial"/>
              </a:defRPr>
            </a:lvl1pPr>
            <a:lvl2pPr marL="0" marR="0" indent="0" algn="l" defTabSz="812790" rtl="0" latinLnBrk="0">
              <a:lnSpc>
                <a:spcPct val="100000"/>
              </a:lnSpc>
              <a:spcBef>
                <a:spcPts val="0"/>
              </a:spcBef>
              <a:spcAft>
                <a:spcPts val="0"/>
              </a:spcAft>
              <a:buClrTx/>
              <a:buSzTx/>
              <a:buFontTx/>
              <a:buNone/>
              <a:tabLst/>
              <a:defRPr sz="4900" b="1" i="0" u="none" strike="noStrike" cap="none" spc="0" baseline="0">
                <a:solidFill>
                  <a:srgbClr val="000000"/>
                </a:solidFill>
                <a:uFillTx/>
                <a:latin typeface="Arial"/>
                <a:ea typeface="Arial"/>
                <a:cs typeface="Arial"/>
                <a:sym typeface="Arial"/>
              </a:defRPr>
            </a:lvl2pPr>
            <a:lvl3pPr marL="0" marR="0" indent="0" algn="l" defTabSz="812790" rtl="0" latinLnBrk="0">
              <a:lnSpc>
                <a:spcPct val="100000"/>
              </a:lnSpc>
              <a:spcBef>
                <a:spcPts val="0"/>
              </a:spcBef>
              <a:spcAft>
                <a:spcPts val="0"/>
              </a:spcAft>
              <a:buClrTx/>
              <a:buSzTx/>
              <a:buFontTx/>
              <a:buNone/>
              <a:tabLst/>
              <a:defRPr sz="4900" b="1" i="0" u="none" strike="noStrike" cap="none" spc="0" baseline="0">
                <a:solidFill>
                  <a:srgbClr val="000000"/>
                </a:solidFill>
                <a:uFillTx/>
                <a:latin typeface="Arial"/>
                <a:ea typeface="Arial"/>
                <a:cs typeface="Arial"/>
                <a:sym typeface="Arial"/>
              </a:defRPr>
            </a:lvl3pPr>
            <a:lvl4pPr marL="0" marR="0" indent="0" algn="l" defTabSz="812790" rtl="0" latinLnBrk="0">
              <a:lnSpc>
                <a:spcPct val="100000"/>
              </a:lnSpc>
              <a:spcBef>
                <a:spcPts val="0"/>
              </a:spcBef>
              <a:spcAft>
                <a:spcPts val="0"/>
              </a:spcAft>
              <a:buClrTx/>
              <a:buSzTx/>
              <a:buFontTx/>
              <a:buNone/>
              <a:tabLst/>
              <a:defRPr sz="4900" b="1" i="0" u="none" strike="noStrike" cap="none" spc="0" baseline="0">
                <a:solidFill>
                  <a:srgbClr val="000000"/>
                </a:solidFill>
                <a:uFillTx/>
                <a:latin typeface="Arial"/>
                <a:ea typeface="Arial"/>
                <a:cs typeface="Arial"/>
                <a:sym typeface="Arial"/>
              </a:defRPr>
            </a:lvl4pPr>
            <a:lvl5pPr marL="0" marR="0" indent="0" algn="l" defTabSz="812790" rtl="0" latinLnBrk="0">
              <a:lnSpc>
                <a:spcPct val="100000"/>
              </a:lnSpc>
              <a:spcBef>
                <a:spcPts val="0"/>
              </a:spcBef>
              <a:spcAft>
                <a:spcPts val="0"/>
              </a:spcAft>
              <a:buClrTx/>
              <a:buSzTx/>
              <a:buFontTx/>
              <a:buNone/>
              <a:tabLst/>
              <a:defRPr sz="4900" b="1" i="0" u="none" strike="noStrike" cap="none" spc="0" baseline="0">
                <a:solidFill>
                  <a:srgbClr val="000000"/>
                </a:solidFill>
                <a:uFillTx/>
                <a:latin typeface="Arial"/>
                <a:ea typeface="Arial"/>
                <a:cs typeface="Arial"/>
                <a:sym typeface="Arial"/>
              </a:defRPr>
            </a:lvl5pPr>
            <a:lvl6pPr marL="0" marR="0" indent="0" algn="l" defTabSz="812790" rtl="0" latinLnBrk="0">
              <a:lnSpc>
                <a:spcPct val="100000"/>
              </a:lnSpc>
              <a:spcBef>
                <a:spcPts val="0"/>
              </a:spcBef>
              <a:spcAft>
                <a:spcPts val="0"/>
              </a:spcAft>
              <a:buClrTx/>
              <a:buSzTx/>
              <a:buFontTx/>
              <a:buNone/>
              <a:tabLst/>
              <a:defRPr sz="4900" b="1" i="0" u="none" strike="noStrike" cap="none" spc="0" baseline="0">
                <a:solidFill>
                  <a:srgbClr val="000000"/>
                </a:solidFill>
                <a:uFillTx/>
                <a:latin typeface="Arial"/>
                <a:ea typeface="Arial"/>
                <a:cs typeface="Arial"/>
                <a:sym typeface="Arial"/>
              </a:defRPr>
            </a:lvl6pPr>
            <a:lvl7pPr marL="0" marR="0" indent="0" algn="l" defTabSz="812790" rtl="0" latinLnBrk="0">
              <a:lnSpc>
                <a:spcPct val="100000"/>
              </a:lnSpc>
              <a:spcBef>
                <a:spcPts val="0"/>
              </a:spcBef>
              <a:spcAft>
                <a:spcPts val="0"/>
              </a:spcAft>
              <a:buClrTx/>
              <a:buSzTx/>
              <a:buFontTx/>
              <a:buNone/>
              <a:tabLst/>
              <a:defRPr sz="4900" b="1" i="0" u="none" strike="noStrike" cap="none" spc="0" baseline="0">
                <a:solidFill>
                  <a:srgbClr val="000000"/>
                </a:solidFill>
                <a:uFillTx/>
                <a:latin typeface="Arial"/>
                <a:ea typeface="Arial"/>
                <a:cs typeface="Arial"/>
                <a:sym typeface="Arial"/>
              </a:defRPr>
            </a:lvl7pPr>
            <a:lvl8pPr marL="0" marR="0" indent="0" algn="l" defTabSz="812790" rtl="0" latinLnBrk="0">
              <a:lnSpc>
                <a:spcPct val="100000"/>
              </a:lnSpc>
              <a:spcBef>
                <a:spcPts val="0"/>
              </a:spcBef>
              <a:spcAft>
                <a:spcPts val="0"/>
              </a:spcAft>
              <a:buClrTx/>
              <a:buSzTx/>
              <a:buFontTx/>
              <a:buNone/>
              <a:tabLst/>
              <a:defRPr sz="4900" b="1" i="0" u="none" strike="noStrike" cap="none" spc="0" baseline="0">
                <a:solidFill>
                  <a:srgbClr val="000000"/>
                </a:solidFill>
                <a:uFillTx/>
                <a:latin typeface="Arial"/>
                <a:ea typeface="Arial"/>
                <a:cs typeface="Arial"/>
                <a:sym typeface="Arial"/>
              </a:defRPr>
            </a:lvl8pPr>
            <a:lvl9pPr marL="0" marR="0" indent="0" algn="l" defTabSz="812790" rtl="0" latinLnBrk="0">
              <a:lnSpc>
                <a:spcPct val="100000"/>
              </a:lnSpc>
              <a:spcBef>
                <a:spcPts val="0"/>
              </a:spcBef>
              <a:spcAft>
                <a:spcPts val="0"/>
              </a:spcAft>
              <a:buClrTx/>
              <a:buSzTx/>
              <a:buFontTx/>
              <a:buNone/>
              <a:tabLst/>
              <a:defRPr sz="4900" b="1" i="0" u="none" strike="noStrike" cap="none" spc="0" baseline="0">
                <a:solidFill>
                  <a:srgbClr val="000000"/>
                </a:solidFill>
                <a:uFillTx/>
                <a:latin typeface="Arial"/>
                <a:ea typeface="Arial"/>
                <a:cs typeface="Arial"/>
                <a:sym typeface="Arial"/>
              </a:defRPr>
            </a:lvl9pPr>
          </a:lstStyle>
          <a:p>
            <a:pPr algn="ctr" defTabSz="457205" fontAlgn="auto"/>
            <a:r>
              <a:rPr lang="en-GB" sz="3263" kern="0" dirty="0">
                <a:solidFill>
                  <a:srgbClr val="6E6E6E">
                    <a:lumMod val="75000"/>
                  </a:srgbClr>
                </a:solidFill>
                <a:sym typeface="Helvetica"/>
              </a:rPr>
              <a:t>We value your feedback, so ask you to complete a short feedback form</a:t>
            </a:r>
            <a:endParaRPr lang="en-GB" sz="3263" kern="0" dirty="0">
              <a:solidFill>
                <a:srgbClr val="6E6E6E">
                  <a:lumMod val="75000"/>
                </a:srgbClr>
              </a:solidFill>
            </a:endParaRPr>
          </a:p>
        </p:txBody>
      </p:sp>
    </p:spTree>
    <p:extLst>
      <p:ext uri="{BB962C8B-B14F-4D97-AF65-F5344CB8AC3E}">
        <p14:creationId xmlns:p14="http://schemas.microsoft.com/office/powerpoint/2010/main" val="384868377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Title 1"/>
          <p:cNvSpPr txBox="1">
            <a:spLocks noGrp="1"/>
          </p:cNvSpPr>
          <p:nvPr>
            <p:ph type="title"/>
          </p:nvPr>
        </p:nvSpPr>
        <p:spPr>
          <a:xfrm>
            <a:off x="403224" y="0"/>
            <a:ext cx="8591921" cy="1143000"/>
          </a:xfrm>
          <a:prstGeom prst="rect">
            <a:avLst/>
          </a:prstGeom>
        </p:spPr>
        <p:txBody>
          <a:bodyPr/>
          <a:lstStyle>
            <a:lvl1pPr>
              <a:defRPr>
                <a:solidFill>
                  <a:srgbClr val="236995"/>
                </a:solidFill>
              </a:defRPr>
            </a:lvl1pPr>
          </a:lstStyle>
          <a:p>
            <a:r>
              <a:rPr lang="en-GB" dirty="0"/>
              <a:t>Agenda</a:t>
            </a:r>
            <a:endParaRPr dirty="0"/>
          </a:p>
        </p:txBody>
      </p:sp>
      <p:graphicFrame>
        <p:nvGraphicFramePr>
          <p:cNvPr id="2" name="Table 2">
            <a:extLst>
              <a:ext uri="{FF2B5EF4-FFF2-40B4-BE49-F238E27FC236}">
                <a16:creationId xmlns:a16="http://schemas.microsoft.com/office/drawing/2014/main" id="{8FBBD681-3A77-4806-BDA5-911F6A402E89}"/>
              </a:ext>
            </a:extLst>
          </p:cNvPr>
          <p:cNvGraphicFramePr>
            <a:graphicFrameLocks noGrp="1"/>
          </p:cNvGraphicFramePr>
          <p:nvPr>
            <p:extLst>
              <p:ext uri="{D42A27DB-BD31-4B8C-83A1-F6EECF244321}">
                <p14:modId xmlns:p14="http://schemas.microsoft.com/office/powerpoint/2010/main" val="2879870842"/>
              </p:ext>
            </p:extLst>
          </p:nvPr>
        </p:nvGraphicFramePr>
        <p:xfrm>
          <a:off x="403224" y="1351076"/>
          <a:ext cx="8294803" cy="3663518"/>
        </p:xfrm>
        <a:graphic>
          <a:graphicData uri="http://schemas.openxmlformats.org/drawingml/2006/table">
            <a:tbl>
              <a:tblPr firstRow="1" bandRow="1">
                <a:effectLst/>
                <a:tableStyleId>{5940675A-B579-460E-94D1-54222C63F5DA}</a:tableStyleId>
              </a:tblPr>
              <a:tblGrid>
                <a:gridCol w="607107">
                  <a:extLst>
                    <a:ext uri="{9D8B030D-6E8A-4147-A177-3AD203B41FA5}">
                      <a16:colId xmlns:a16="http://schemas.microsoft.com/office/drawing/2014/main" val="2636645887"/>
                    </a:ext>
                  </a:extLst>
                </a:gridCol>
                <a:gridCol w="5503680">
                  <a:extLst>
                    <a:ext uri="{9D8B030D-6E8A-4147-A177-3AD203B41FA5}">
                      <a16:colId xmlns:a16="http://schemas.microsoft.com/office/drawing/2014/main" val="1279299333"/>
                    </a:ext>
                  </a:extLst>
                </a:gridCol>
                <a:gridCol w="2184016">
                  <a:extLst>
                    <a:ext uri="{9D8B030D-6E8A-4147-A177-3AD203B41FA5}">
                      <a16:colId xmlns:a16="http://schemas.microsoft.com/office/drawing/2014/main" val="1849410458"/>
                    </a:ext>
                  </a:extLst>
                </a:gridCol>
              </a:tblGrid>
              <a:tr h="603450">
                <a:tc>
                  <a:txBody>
                    <a:bodyPr/>
                    <a:lstStyle/>
                    <a:p>
                      <a:pPr algn="l">
                        <a:spcBef>
                          <a:spcPts val="600"/>
                        </a:spcBef>
                      </a:pPr>
                      <a:r>
                        <a:rPr lang="en-GB" sz="1500" dirty="0">
                          <a:latin typeface="Arial" panose="020B0604020202020204" pitchFamily="34" charset="0"/>
                          <a:cs typeface="Arial" panose="020B0604020202020204" pitchFamily="34" charset="0"/>
                        </a:rPr>
                        <a:t>13:00</a:t>
                      </a:r>
                    </a:p>
                  </a:txBody>
                  <a:tcPr marL="51435" marR="51435" marT="81000" marB="25718">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500" b="1"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rPr>
                        <a:t>Introduction &amp; Welcome </a:t>
                      </a:r>
                      <a:endParaRPr lang="en-GB" sz="1500" b="1" dirty="0">
                        <a:latin typeface="Arial" panose="020B0604020202020204" pitchFamily="34" charset="0"/>
                        <a:cs typeface="Arial" panose="020B0604020202020204" pitchFamily="34" charset="0"/>
                      </a:endParaRPr>
                    </a:p>
                  </a:txBody>
                  <a:tcPr marL="51435" marR="51435" marT="81000" marB="25718">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400" dirty="0">
                          <a:latin typeface="Arial" panose="020B0604020202020204" pitchFamily="34" charset="0"/>
                          <a:cs typeface="Arial" panose="020B0604020202020204" pitchFamily="34" charset="0"/>
                        </a:rPr>
                        <a:t>Steve Freer</a:t>
                      </a:r>
                    </a:p>
                    <a:p>
                      <a:pPr algn="l"/>
                      <a:r>
                        <a:rPr lang="en-GB" sz="1400" dirty="0">
                          <a:latin typeface="Arial" panose="020B0604020202020204" pitchFamily="34" charset="0"/>
                          <a:cs typeface="Arial" panose="020B0604020202020204" pitchFamily="34" charset="0"/>
                        </a:rPr>
                        <a:t>Chair, PSAA</a:t>
                      </a:r>
                    </a:p>
                  </a:txBody>
                  <a:tcPr marL="51435" marR="51435" marT="81000" marB="25718">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2805203"/>
                  </a:ext>
                </a:extLst>
              </a:tr>
              <a:tr h="603450">
                <a:tc>
                  <a:txBody>
                    <a:bodyPr/>
                    <a:lstStyle/>
                    <a:p>
                      <a:pPr algn="l"/>
                      <a:r>
                        <a:rPr lang="en-GB" sz="1500" dirty="0">
                          <a:latin typeface="Arial" panose="020B0604020202020204" pitchFamily="34" charset="0"/>
                          <a:cs typeface="Arial" panose="020B0604020202020204" pitchFamily="34" charset="0"/>
                        </a:rPr>
                        <a:t>13:05</a:t>
                      </a:r>
                    </a:p>
                  </a:txBody>
                  <a:tcPr marL="51435" marR="51435" marT="81000" marB="25718">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500" b="1"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rPr>
                        <a:t>Making auditor appointments</a:t>
                      </a:r>
                    </a:p>
                    <a:p>
                      <a:pPr marL="285750" marR="0" indent="-285750" algn="l" defTabSz="257175" rtl="0" latinLnBrk="0">
                        <a:lnSpc>
                          <a:spcPct val="100000"/>
                        </a:lnSpc>
                        <a:spcBef>
                          <a:spcPts val="0"/>
                        </a:spcBef>
                        <a:spcAft>
                          <a:spcPts val="0"/>
                        </a:spcAft>
                        <a:buClrTx/>
                        <a:buSzTx/>
                        <a:buFontTx/>
                        <a:buChar char="-"/>
                        <a:tabLst/>
                      </a:pPr>
                      <a:r>
                        <a:rPr lang="en-GB" sz="1500" b="1" i="1"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rPr>
                        <a:t>Legal and practical issues</a:t>
                      </a:r>
                    </a:p>
                    <a:p>
                      <a:pPr marL="285750" indent="-285750" algn="l">
                        <a:buFontTx/>
                        <a:buChar char="-"/>
                      </a:pPr>
                      <a:r>
                        <a:rPr lang="en-GB" sz="1500" b="1" i="1"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rPr>
                        <a:t>Ensuring independence</a:t>
                      </a:r>
                    </a:p>
                    <a:p>
                      <a:pPr marL="285750" indent="-285750" algn="l">
                        <a:buFontTx/>
                        <a:buChar char="-"/>
                      </a:pPr>
                      <a:r>
                        <a:rPr lang="en-GB" sz="1500" b="1" i="1"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rPr>
                        <a:t>Procuring in the current market</a:t>
                      </a:r>
                    </a:p>
                    <a:p>
                      <a:pPr algn="l"/>
                      <a:endParaRPr lang="en-GB" sz="1500" b="1"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endParaRPr>
                    </a:p>
                  </a:txBody>
                  <a:tcPr marL="51435" marR="51435" marT="81000" marB="25718">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400" b="0"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rPr>
                        <a:t>Tony Crawley &amp;</a:t>
                      </a:r>
                    </a:p>
                    <a:p>
                      <a:pPr algn="l"/>
                      <a:r>
                        <a:rPr lang="en-GB" sz="1400" b="0"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rPr>
                        <a:t>Andrew Chappell, PSAA</a:t>
                      </a:r>
                    </a:p>
                  </a:txBody>
                  <a:tcPr marL="51435" marR="51435" marT="81000" marB="25718">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3362344"/>
                  </a:ext>
                </a:extLst>
              </a:tr>
              <a:tr h="603450">
                <a:tc>
                  <a:txBody>
                    <a:bodyPr/>
                    <a:lstStyle/>
                    <a:p>
                      <a:pPr algn="l"/>
                      <a:r>
                        <a:rPr lang="en-GB" sz="1500" dirty="0">
                          <a:latin typeface="Arial" panose="020B0604020202020204" pitchFamily="34" charset="0"/>
                          <a:cs typeface="Arial" panose="020B0604020202020204" pitchFamily="34" charset="0"/>
                        </a:rPr>
                        <a:t>13:20</a:t>
                      </a:r>
                    </a:p>
                  </a:txBody>
                  <a:tcPr marL="51435" marR="51435" marT="81000" marB="25718">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500" b="1"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rPr>
                        <a:t>Q&amp;A panel session </a:t>
                      </a:r>
                    </a:p>
                    <a:p>
                      <a:pPr marL="0" marR="0" indent="0" algn="l" defTabSz="457200" rtl="0" latinLnBrk="0">
                        <a:lnSpc>
                          <a:spcPct val="100000"/>
                        </a:lnSpc>
                        <a:spcBef>
                          <a:spcPts val="0"/>
                        </a:spcBef>
                        <a:spcAft>
                          <a:spcPts val="0"/>
                        </a:spcAft>
                        <a:buClrTx/>
                        <a:buSzTx/>
                        <a:buFontTx/>
                        <a:buNone/>
                        <a:tabLst/>
                      </a:pPr>
                      <a:endParaRPr lang="en-GB" sz="1500" b="1"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endParaRPr>
                    </a:p>
                  </a:txBody>
                  <a:tcPr marL="51435" marR="51435" marT="81000" marB="25718">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b="0"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endParaRPr>
                    </a:p>
                  </a:txBody>
                  <a:tcPr marL="51435" marR="51435" marT="81000" marB="25718">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5663164"/>
                  </a:ext>
                </a:extLst>
              </a:tr>
              <a:tr h="603450">
                <a:tc>
                  <a:txBody>
                    <a:bodyPr/>
                    <a:lstStyle/>
                    <a:p>
                      <a:pPr algn="l"/>
                      <a:r>
                        <a:rPr lang="en-GB" sz="1500" dirty="0">
                          <a:latin typeface="Arial" panose="020B0604020202020204" pitchFamily="34" charset="0"/>
                          <a:cs typeface="Arial" panose="020B0604020202020204" pitchFamily="34" charset="0"/>
                        </a:rPr>
                        <a:t>13:55</a:t>
                      </a:r>
                    </a:p>
                  </a:txBody>
                  <a:tcPr marL="51435" marR="51435" marT="81000" marB="25718">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500" b="1"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rPr>
                        <a:t>Opting in to PSAA’s scheme from April 2023</a:t>
                      </a:r>
                    </a:p>
                  </a:txBody>
                  <a:tcPr marL="51435" marR="51435" marT="81000" marB="25718">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0"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rPr>
                        <a:t>Julie Schofield</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b="0"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rPr>
                        <a:t>Senior Manager, PSAA</a:t>
                      </a:r>
                    </a:p>
                  </a:txBody>
                  <a:tcPr marL="51435" marR="51435" marT="81000" marB="25718">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6655953"/>
                  </a:ext>
                </a:extLst>
              </a:tr>
              <a:tr h="603450">
                <a:tc>
                  <a:txBody>
                    <a:bodyPr/>
                    <a:lstStyle/>
                    <a:p>
                      <a:pPr algn="l"/>
                      <a:r>
                        <a:rPr lang="en-GB" sz="1500" dirty="0">
                          <a:latin typeface="Arial" panose="020B0604020202020204" pitchFamily="34" charset="0"/>
                          <a:cs typeface="Arial" panose="020B0604020202020204" pitchFamily="34" charset="0"/>
                        </a:rPr>
                        <a:t>14:00</a:t>
                      </a:r>
                    </a:p>
                  </a:txBody>
                  <a:tcPr marL="51435" marR="51435" marT="81000" marB="25718">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500" b="1"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rPr>
                        <a:t>Closing comments </a:t>
                      </a:r>
                    </a:p>
                  </a:txBody>
                  <a:tcPr marL="51435" marR="51435" marT="81000" marB="25718">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Steve Freer</a:t>
                      </a:r>
                    </a:p>
                  </a:txBody>
                  <a:tcPr marL="51435" marR="51435" marT="81000" marB="25718">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3611223"/>
                  </a:ext>
                </a:extLst>
              </a:tr>
            </a:tbl>
          </a:graphicData>
        </a:graphic>
      </p:graphicFrame>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326A6D-8DBB-4D22-B276-03BE8392AD9A}"/>
              </a:ext>
            </a:extLst>
          </p:cNvPr>
          <p:cNvSpPr>
            <a:spLocks noGrp="1"/>
          </p:cNvSpPr>
          <p:nvPr>
            <p:ph type="title"/>
          </p:nvPr>
        </p:nvSpPr>
        <p:spPr/>
        <p:txBody>
          <a:bodyPr/>
          <a:lstStyle/>
          <a:p>
            <a:br>
              <a:rPr lang="en-GB" sz="2400" dirty="0">
                <a:solidFill>
                  <a:srgbClr val="236995"/>
                </a:solidFill>
                <a:sym typeface="Helvetica"/>
              </a:rPr>
            </a:br>
            <a:r>
              <a:rPr lang="en-GB" sz="2400" dirty="0">
                <a:solidFill>
                  <a:srgbClr val="236995"/>
                </a:solidFill>
                <a:sym typeface="Helvetica"/>
              </a:rPr>
              <a:t>Legal and practical issues </a:t>
            </a:r>
            <a:br>
              <a:rPr lang="en-GB" sz="2400" dirty="0">
                <a:sym typeface="Helvetica"/>
              </a:rPr>
            </a:br>
            <a:r>
              <a:rPr lang="en-GB" sz="2400" dirty="0">
                <a:sym typeface="Helvetica"/>
              </a:rPr>
              <a:t>The Appointing Person Regulations </a:t>
            </a:r>
            <a:br>
              <a:rPr lang="en-GB" sz="2400" dirty="0">
                <a:solidFill>
                  <a:srgbClr val="236995"/>
                </a:solidFill>
                <a:sym typeface="Helvetica"/>
              </a:rPr>
            </a:br>
            <a:endParaRPr lang="en-GB" dirty="0"/>
          </a:p>
        </p:txBody>
      </p:sp>
      <p:sp>
        <p:nvSpPr>
          <p:cNvPr id="5" name="Content Placeholder 4">
            <a:extLst>
              <a:ext uri="{FF2B5EF4-FFF2-40B4-BE49-F238E27FC236}">
                <a16:creationId xmlns:a16="http://schemas.microsoft.com/office/drawing/2014/main" id="{5D5D5D33-4C43-4FA3-8065-B8C3CE32E84B}"/>
              </a:ext>
            </a:extLst>
          </p:cNvPr>
          <p:cNvSpPr>
            <a:spLocks noGrp="1"/>
          </p:cNvSpPr>
          <p:nvPr>
            <p:ph idx="1"/>
          </p:nvPr>
        </p:nvSpPr>
        <p:spPr>
          <a:xfrm>
            <a:off x="403225" y="1256211"/>
            <a:ext cx="8418559" cy="4525963"/>
          </a:xfrm>
        </p:spPr>
        <p:txBody>
          <a:bodyPr/>
          <a:lstStyle/>
          <a:p>
            <a:pPr>
              <a:spcBef>
                <a:spcPts val="1000"/>
              </a:spcBef>
              <a:spcAft>
                <a:spcPts val="0"/>
              </a:spcAft>
              <a:buFont typeface="Symbol" panose="05050102010706020507" pitchFamily="18" charset="2"/>
              <a:buChar char=""/>
              <a:tabLst>
                <a:tab pos="457200" algn="l"/>
              </a:tabLst>
            </a:pPr>
            <a:r>
              <a:rPr lang="en-GB" sz="1800" dirty="0">
                <a:latin typeface="Arial" panose="020B0604020202020204" pitchFamily="34" charset="0"/>
                <a:cs typeface="Times New Roman" panose="02020603050405020304" pitchFamily="18" charset="0"/>
              </a:rPr>
              <a:t>PSAA is an appointing person in line with the Local Audit and Accountability Act 2014 and regulation 3 of the Local Audit (Appointing Person) Regulations 2015</a:t>
            </a:r>
          </a:p>
          <a:p>
            <a:pPr>
              <a:spcBef>
                <a:spcPts val="1800"/>
              </a:spcBef>
              <a:spcAft>
                <a:spcPts val="0"/>
              </a:spcAft>
              <a:buFont typeface="Symbol" panose="05050102010706020507" pitchFamily="18" charset="2"/>
              <a:buChar char=""/>
              <a:tabLst>
                <a:tab pos="457200" algn="l"/>
              </a:tabLst>
            </a:pPr>
            <a:r>
              <a:rPr lang="en-GB" sz="1800" dirty="0">
                <a:latin typeface="Arial" panose="020B0604020202020204" pitchFamily="34" charset="0"/>
                <a:cs typeface="Times New Roman" panose="02020603050405020304" pitchFamily="18" charset="0"/>
              </a:rPr>
              <a:t>We must appoint auditors to all eligible bodies that opt into our national scheme</a:t>
            </a:r>
          </a:p>
          <a:p>
            <a:pPr>
              <a:spcBef>
                <a:spcPts val="1800"/>
              </a:spcBef>
              <a:spcAft>
                <a:spcPts val="0"/>
              </a:spcAft>
              <a:buFont typeface="Symbol" panose="05050102010706020507" pitchFamily="18" charset="2"/>
              <a:buChar char=""/>
              <a:tabLst>
                <a:tab pos="457200" algn="l"/>
              </a:tabLst>
            </a:pPr>
            <a:r>
              <a:rPr lang="en-GB" sz="1800" dirty="0">
                <a:latin typeface="Arial" panose="020B0604020202020204" pitchFamily="34" charset="0"/>
                <a:cs typeface="Times New Roman" panose="02020603050405020304" pitchFamily="18" charset="0"/>
              </a:rPr>
              <a:t>Our appointments are for the entire appointing period:</a:t>
            </a:r>
          </a:p>
          <a:p>
            <a:pPr lvl="1"/>
            <a:r>
              <a:rPr lang="en-GB" sz="1800" dirty="0">
                <a:latin typeface="Arial" panose="020B0604020202020204" pitchFamily="34" charset="0"/>
                <a:cs typeface="Arial" panose="020B0604020202020204" pitchFamily="34" charset="0"/>
              </a:rPr>
              <a:t>the first one runs from 2018/19 to 2022/23</a:t>
            </a:r>
          </a:p>
          <a:p>
            <a:pPr lvl="1"/>
            <a:r>
              <a:rPr lang="en-GB" sz="1800" b="0" i="0" dirty="0">
                <a:effectLst/>
                <a:latin typeface="Arial" panose="020B0604020202020204" pitchFamily="34" charset="0"/>
                <a:cs typeface="Arial" panose="020B0604020202020204" pitchFamily="34" charset="0"/>
              </a:rPr>
              <a:t>the second will run from 2023/24 to 2027/28</a:t>
            </a:r>
          </a:p>
          <a:p>
            <a:pPr lvl="1"/>
            <a:r>
              <a:rPr lang="en-GB" sz="1800" dirty="0"/>
              <a:t>a change of auditor is possible in limited circumstances </a:t>
            </a:r>
            <a:endParaRPr lang="en-GB" sz="1800" dirty="0">
              <a:latin typeface="Arial" panose="020B0604020202020204" pitchFamily="34" charset="0"/>
              <a:cs typeface="Times New Roman" panose="02020603050405020304" pitchFamily="18" charset="0"/>
            </a:endParaRPr>
          </a:p>
          <a:p>
            <a:pPr>
              <a:spcBef>
                <a:spcPts val="1800"/>
              </a:spcBef>
              <a:spcAft>
                <a:spcPts val="0"/>
              </a:spcAft>
              <a:buFont typeface="Symbol" panose="05050102010706020507" pitchFamily="18" charset="2"/>
              <a:buChar char=""/>
              <a:tabLst>
                <a:tab pos="457200" algn="l"/>
              </a:tabLst>
            </a:pPr>
            <a:r>
              <a:rPr lang="en-GB" sz="1800" dirty="0">
                <a:latin typeface="Arial" panose="020B0604020202020204" pitchFamily="34" charset="0"/>
                <a:cs typeface="Times New Roman" panose="02020603050405020304" pitchFamily="18" charset="0"/>
              </a:rPr>
              <a:t>The decision to opt in is for the whole of the appointing period</a:t>
            </a:r>
          </a:p>
          <a:p>
            <a:pPr marL="0" indent="0">
              <a:spcBef>
                <a:spcPts val="1800"/>
              </a:spcBef>
              <a:spcAft>
                <a:spcPts val="0"/>
              </a:spcAft>
              <a:buNone/>
              <a:tabLst>
                <a:tab pos="457200" algn="l"/>
              </a:tabLst>
            </a:pPr>
            <a:r>
              <a:rPr lang="en-GB" sz="1400" dirty="0">
                <a:hlinkClick r:id="rId2"/>
              </a:rPr>
              <a:t>The Local Audit (Appointing Person) Regulations 2015 (legislation.gov.uk)</a:t>
            </a:r>
            <a:endParaRPr lang="en-GB" sz="1400"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073930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326A6D-8DBB-4D22-B276-03BE8392AD9A}"/>
              </a:ext>
            </a:extLst>
          </p:cNvPr>
          <p:cNvSpPr>
            <a:spLocks noGrp="1"/>
          </p:cNvSpPr>
          <p:nvPr>
            <p:ph type="title"/>
          </p:nvPr>
        </p:nvSpPr>
        <p:spPr/>
        <p:txBody>
          <a:bodyPr/>
          <a:lstStyle/>
          <a:p>
            <a:r>
              <a:rPr lang="en-GB" sz="2400" dirty="0">
                <a:solidFill>
                  <a:srgbClr val="236995"/>
                </a:solidFill>
                <a:sym typeface="Helvetica"/>
              </a:rPr>
              <a:t>Legal and practical issues</a:t>
            </a:r>
            <a:br>
              <a:rPr lang="en-GB" sz="2400" dirty="0">
                <a:sym typeface="Helvetica"/>
              </a:rPr>
            </a:br>
            <a:r>
              <a:rPr lang="en-GB" sz="2400" dirty="0">
                <a:sym typeface="Helvetica"/>
              </a:rPr>
              <a:t>Auditor Appointment following the main procurement</a:t>
            </a:r>
            <a:endParaRPr lang="en-GB" sz="2400" dirty="0"/>
          </a:p>
        </p:txBody>
      </p:sp>
      <p:sp>
        <p:nvSpPr>
          <p:cNvPr id="5" name="Content Placeholder 4">
            <a:extLst>
              <a:ext uri="{FF2B5EF4-FFF2-40B4-BE49-F238E27FC236}">
                <a16:creationId xmlns:a16="http://schemas.microsoft.com/office/drawing/2014/main" id="{5D5D5D33-4C43-4FA3-8065-B8C3CE32E84B}"/>
              </a:ext>
            </a:extLst>
          </p:cNvPr>
          <p:cNvSpPr>
            <a:spLocks noGrp="1"/>
          </p:cNvSpPr>
          <p:nvPr>
            <p:ph idx="1"/>
          </p:nvPr>
        </p:nvSpPr>
        <p:spPr>
          <a:xfrm>
            <a:off x="362721" y="1101636"/>
            <a:ext cx="8418559" cy="4525963"/>
          </a:xfrm>
        </p:spPr>
        <p:txBody>
          <a:bodyPr/>
          <a:lstStyle/>
          <a:p>
            <a:pPr marL="57150" lvl="0" indent="0">
              <a:spcBef>
                <a:spcPts val="800"/>
              </a:spcBef>
              <a:buClr>
                <a:srgbClr val="236995"/>
              </a:buClr>
              <a:buNone/>
            </a:pPr>
            <a:endParaRPr lang="en-GB" sz="2000" kern="0" dirty="0">
              <a:solidFill>
                <a:srgbClr val="236995"/>
              </a:solidFill>
              <a:uFill>
                <a:solidFill>
                  <a:srgbClr val="000000"/>
                </a:solidFill>
              </a:uFill>
            </a:endParaRPr>
          </a:p>
          <a:p>
            <a:endParaRPr lang="en-GB" sz="1600" dirty="0"/>
          </a:p>
        </p:txBody>
      </p:sp>
      <p:sp>
        <p:nvSpPr>
          <p:cNvPr id="6" name="Content Placeholder 4">
            <a:extLst>
              <a:ext uri="{FF2B5EF4-FFF2-40B4-BE49-F238E27FC236}">
                <a16:creationId xmlns:a16="http://schemas.microsoft.com/office/drawing/2014/main" id="{73C8BEF8-90B3-4A93-83FB-850A42DA6191}"/>
              </a:ext>
            </a:extLst>
          </p:cNvPr>
          <p:cNvSpPr txBox="1">
            <a:spLocks/>
          </p:cNvSpPr>
          <p:nvPr/>
        </p:nvSpPr>
        <p:spPr bwMode="auto">
          <a:xfrm>
            <a:off x="403225" y="1101637"/>
            <a:ext cx="8531769" cy="4695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2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spcBef>
                <a:spcPts val="300"/>
              </a:spcBef>
              <a:buNone/>
            </a:pPr>
            <a:r>
              <a:rPr lang="en-GB" sz="1600" b="1" dirty="0"/>
              <a:t>Step 1 –  development of proposed auditor appointments</a:t>
            </a:r>
          </a:p>
          <a:p>
            <a:pPr algn="l">
              <a:spcBef>
                <a:spcPts val="300"/>
              </a:spcBef>
            </a:pPr>
            <a:r>
              <a:rPr lang="en-GB" sz="1600" dirty="0"/>
              <a:t>Considerations</a:t>
            </a:r>
            <a:r>
              <a:rPr lang="en-GB" sz="1600" b="0" i="0" dirty="0">
                <a:effectLst/>
              </a:rPr>
              <a:t>:</a:t>
            </a:r>
          </a:p>
          <a:p>
            <a:pPr lvl="1">
              <a:spcBef>
                <a:spcPts val="300"/>
              </a:spcBef>
              <a:buClr>
                <a:srgbClr val="236995"/>
              </a:buClr>
              <a:tabLst>
                <a:tab pos="252095" algn="l"/>
                <a:tab pos="457200" algn="l"/>
              </a:tabLst>
            </a:pPr>
            <a:r>
              <a:rPr lang="en-GB" sz="1600" dirty="0"/>
              <a:t>Auditor independence (most important principle)*;</a:t>
            </a:r>
          </a:p>
          <a:p>
            <a:pPr lvl="1">
              <a:spcBef>
                <a:spcPts val="300"/>
              </a:spcBef>
              <a:buClr>
                <a:srgbClr val="236995"/>
              </a:buClr>
              <a:tabLst>
                <a:tab pos="252095" algn="l"/>
                <a:tab pos="457200" algn="l"/>
              </a:tabLst>
            </a:pPr>
            <a:r>
              <a:rPr lang="en-GB" sz="1600" dirty="0"/>
              <a:t>Continuity (and longevity) of the current appointment where appropriate;</a:t>
            </a:r>
          </a:p>
          <a:p>
            <a:pPr lvl="1">
              <a:spcBef>
                <a:spcPts val="300"/>
              </a:spcBef>
              <a:buClr>
                <a:srgbClr val="236995"/>
              </a:buClr>
              <a:tabLst>
                <a:tab pos="252095" algn="l"/>
                <a:tab pos="457200" algn="l"/>
              </a:tabLst>
            </a:pPr>
            <a:r>
              <a:rPr lang="en-GB" sz="1600" dirty="0"/>
              <a:t>Any joint/shared working arrangements between local bodies where possible*; and </a:t>
            </a:r>
          </a:p>
          <a:p>
            <a:pPr lvl="1">
              <a:spcBef>
                <a:spcPts val="300"/>
              </a:spcBef>
              <a:buClr>
                <a:srgbClr val="236995"/>
              </a:buClr>
              <a:tabLst>
                <a:tab pos="252095" algn="l"/>
                <a:tab pos="457200" algn="l"/>
              </a:tabLst>
            </a:pPr>
            <a:r>
              <a:rPr lang="en-GB" sz="1600" dirty="0"/>
              <a:t>Contractual requirements.</a:t>
            </a:r>
          </a:p>
          <a:p>
            <a:pPr marL="457200" lvl="1" indent="0">
              <a:spcBef>
                <a:spcPts val="300"/>
              </a:spcBef>
              <a:buClr>
                <a:srgbClr val="236995"/>
              </a:buClr>
              <a:buNone/>
              <a:tabLst>
                <a:tab pos="252095" algn="l"/>
                <a:tab pos="457200" algn="l"/>
              </a:tabLst>
            </a:pPr>
            <a:r>
              <a:rPr lang="en-GB" sz="1600" dirty="0"/>
              <a:t>*</a:t>
            </a:r>
            <a:r>
              <a:rPr lang="en-GB" sz="1200" dirty="0"/>
              <a:t>we ask for information following each formal acceptance of the opt-in invitation, and from the contracted firms</a:t>
            </a:r>
          </a:p>
          <a:p>
            <a:pPr marL="0" indent="0">
              <a:spcBef>
                <a:spcPts val="1200"/>
              </a:spcBef>
              <a:buNone/>
            </a:pPr>
            <a:r>
              <a:rPr lang="en-GB" sz="1600" b="1" dirty="0"/>
              <a:t>Step 2 – consult opted-in bodies on the proposed auditor appointment</a:t>
            </a:r>
          </a:p>
          <a:p>
            <a:pPr algn="l"/>
            <a:r>
              <a:rPr lang="en-GB" sz="1600" dirty="0"/>
              <a:t>Either can accept the proposal or make representations against it</a:t>
            </a:r>
            <a:endParaRPr lang="en-GB" sz="1600" i="0" dirty="0">
              <a:effectLst/>
            </a:endParaRPr>
          </a:p>
          <a:p>
            <a:pPr algn="l"/>
            <a:r>
              <a:rPr lang="en-GB" sz="1600" b="0" i="0" dirty="0">
                <a:effectLst/>
              </a:rPr>
              <a:t>We carefully consider all representations</a:t>
            </a:r>
          </a:p>
          <a:p>
            <a:pPr lvl="1"/>
            <a:r>
              <a:rPr lang="en-GB" sz="1600" b="0" i="0" dirty="0">
                <a:effectLst/>
              </a:rPr>
              <a:t>where accepted, we consult on a revised appointment proposal</a:t>
            </a:r>
          </a:p>
          <a:p>
            <a:pPr lvl="1"/>
            <a:r>
              <a:rPr lang="en-GB" sz="1600" dirty="0"/>
              <a:t>where not accepted, we explain the reasons why </a:t>
            </a:r>
          </a:p>
          <a:p>
            <a:pPr marL="457200" lvl="1" indent="0">
              <a:buNone/>
            </a:pPr>
            <a:endParaRPr lang="en-GB" sz="1600" dirty="0"/>
          </a:p>
          <a:p>
            <a:pPr marL="457200" lvl="1" indent="0">
              <a:buNone/>
            </a:pPr>
            <a:r>
              <a:rPr lang="en-GB" sz="1600" dirty="0"/>
              <a:t>Any appointments during the appointing period follow the same principles</a:t>
            </a:r>
          </a:p>
        </p:txBody>
      </p:sp>
    </p:spTree>
    <p:extLst>
      <p:ext uri="{BB962C8B-B14F-4D97-AF65-F5344CB8AC3E}">
        <p14:creationId xmlns:p14="http://schemas.microsoft.com/office/powerpoint/2010/main" val="2862902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326A6D-8DBB-4D22-B276-03BE8392AD9A}"/>
              </a:ext>
            </a:extLst>
          </p:cNvPr>
          <p:cNvSpPr>
            <a:spLocks noGrp="1"/>
          </p:cNvSpPr>
          <p:nvPr>
            <p:ph type="title"/>
          </p:nvPr>
        </p:nvSpPr>
        <p:spPr/>
        <p:txBody>
          <a:bodyPr/>
          <a:lstStyle/>
          <a:p>
            <a:r>
              <a:rPr lang="en-GB" sz="2400" dirty="0">
                <a:solidFill>
                  <a:srgbClr val="236995"/>
                </a:solidFill>
                <a:sym typeface="Helvetica"/>
              </a:rPr>
              <a:t>Legal and practical issues</a:t>
            </a:r>
            <a:br>
              <a:rPr lang="en-GB" sz="2400" dirty="0">
                <a:sym typeface="Helvetica"/>
              </a:rPr>
            </a:br>
            <a:r>
              <a:rPr lang="en-GB" sz="2400" dirty="0"/>
              <a:t>Reasons for auditor changes in an Appointing Period</a:t>
            </a:r>
          </a:p>
        </p:txBody>
      </p:sp>
      <p:sp>
        <p:nvSpPr>
          <p:cNvPr id="5" name="Content Placeholder 4">
            <a:extLst>
              <a:ext uri="{FF2B5EF4-FFF2-40B4-BE49-F238E27FC236}">
                <a16:creationId xmlns:a16="http://schemas.microsoft.com/office/drawing/2014/main" id="{5D5D5D33-4C43-4FA3-8065-B8C3CE32E84B}"/>
              </a:ext>
            </a:extLst>
          </p:cNvPr>
          <p:cNvSpPr>
            <a:spLocks noGrp="1"/>
          </p:cNvSpPr>
          <p:nvPr>
            <p:ph idx="1"/>
          </p:nvPr>
        </p:nvSpPr>
        <p:spPr>
          <a:xfrm>
            <a:off x="362721" y="1101636"/>
            <a:ext cx="8418559" cy="4525963"/>
          </a:xfrm>
        </p:spPr>
        <p:txBody>
          <a:bodyPr/>
          <a:lstStyle/>
          <a:p>
            <a:pPr marL="57150" lvl="0" indent="0">
              <a:spcBef>
                <a:spcPts val="800"/>
              </a:spcBef>
              <a:buClr>
                <a:srgbClr val="236995"/>
              </a:buClr>
              <a:buNone/>
            </a:pPr>
            <a:endParaRPr lang="en-GB" sz="2000" kern="0" dirty="0">
              <a:solidFill>
                <a:srgbClr val="236995"/>
              </a:solidFill>
              <a:uFill>
                <a:solidFill>
                  <a:srgbClr val="000000"/>
                </a:solidFill>
              </a:uFill>
            </a:endParaRPr>
          </a:p>
          <a:p>
            <a:endParaRPr lang="en-GB" sz="1600" dirty="0"/>
          </a:p>
        </p:txBody>
      </p:sp>
      <p:sp>
        <p:nvSpPr>
          <p:cNvPr id="6" name="Content Placeholder 4">
            <a:extLst>
              <a:ext uri="{FF2B5EF4-FFF2-40B4-BE49-F238E27FC236}">
                <a16:creationId xmlns:a16="http://schemas.microsoft.com/office/drawing/2014/main" id="{73C8BEF8-90B3-4A93-83FB-850A42DA6191}"/>
              </a:ext>
            </a:extLst>
          </p:cNvPr>
          <p:cNvSpPr txBox="1">
            <a:spLocks/>
          </p:cNvSpPr>
          <p:nvPr/>
        </p:nvSpPr>
        <p:spPr bwMode="auto">
          <a:xfrm>
            <a:off x="511175" y="1230401"/>
            <a:ext cx="8270105" cy="4647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2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spcBef>
                <a:spcPts val="1000"/>
              </a:spcBef>
              <a:spcAft>
                <a:spcPts val="0"/>
              </a:spcAft>
              <a:buFont typeface="Symbol" panose="05050102010706020507" pitchFamily="18" charset="2"/>
              <a:buChar char=""/>
              <a:tabLst>
                <a:tab pos="457200" algn="l"/>
              </a:tabLst>
            </a:pPr>
            <a:r>
              <a:rPr lang="en-GB" sz="1800" dirty="0"/>
              <a:t>Local government reorganisation</a:t>
            </a:r>
          </a:p>
          <a:p>
            <a:pPr lvl="1">
              <a:spcBef>
                <a:spcPts val="1000"/>
              </a:spcBef>
              <a:spcAft>
                <a:spcPts val="0"/>
              </a:spcAft>
              <a:buFont typeface="Symbol" panose="05050102010706020507" pitchFamily="18" charset="2"/>
              <a:buChar char=""/>
              <a:tabLst>
                <a:tab pos="457200" algn="l"/>
              </a:tabLst>
            </a:pPr>
            <a:r>
              <a:rPr lang="en-GB" sz="1700" dirty="0"/>
              <a:t>Newly established bodies have the absolute right to opt in</a:t>
            </a:r>
          </a:p>
          <a:p>
            <a:pPr lvl="1">
              <a:spcBef>
                <a:spcPts val="1000"/>
              </a:spcBef>
              <a:spcAft>
                <a:spcPts val="0"/>
              </a:spcAft>
              <a:buFont typeface="Symbol" panose="05050102010706020507" pitchFamily="18" charset="2"/>
              <a:buChar char=""/>
              <a:tabLst>
                <a:tab pos="457200" algn="l"/>
              </a:tabLst>
            </a:pPr>
            <a:r>
              <a:rPr lang="en-GB" sz="1700" dirty="0"/>
              <a:t>The decision is made by the shadow authority </a:t>
            </a:r>
          </a:p>
          <a:p>
            <a:pPr lvl="1">
              <a:spcBef>
                <a:spcPts val="1000"/>
              </a:spcBef>
              <a:spcAft>
                <a:spcPts val="0"/>
              </a:spcAft>
              <a:buFont typeface="Symbol" panose="05050102010706020507" pitchFamily="18" charset="2"/>
              <a:buChar char=""/>
              <a:tabLst>
                <a:tab pos="457200" algn="l"/>
              </a:tabLst>
            </a:pPr>
            <a:r>
              <a:rPr lang="en-GB" sz="1700" dirty="0"/>
              <a:t>Demising bodies’ decisions do not bind new bodies</a:t>
            </a:r>
          </a:p>
          <a:p>
            <a:pPr lvl="0">
              <a:spcBef>
                <a:spcPts val="1000"/>
              </a:spcBef>
              <a:spcAft>
                <a:spcPts val="0"/>
              </a:spcAft>
              <a:buFont typeface="Symbol" panose="05050102010706020507" pitchFamily="18" charset="2"/>
              <a:buChar char=""/>
              <a:tabLst>
                <a:tab pos="457200" algn="l"/>
              </a:tabLst>
            </a:pPr>
            <a:r>
              <a:rPr lang="en-GB" sz="1800" dirty="0"/>
              <a:t>Bodies can cross over or below the audit threshold</a:t>
            </a:r>
          </a:p>
          <a:p>
            <a:pPr lvl="0">
              <a:spcBef>
                <a:spcPts val="1000"/>
              </a:spcBef>
              <a:spcAft>
                <a:spcPts val="0"/>
              </a:spcAft>
              <a:buFont typeface="Symbol" panose="05050102010706020507" pitchFamily="18" charset="2"/>
              <a:buChar char=""/>
              <a:tabLst>
                <a:tab pos="457200" algn="l"/>
              </a:tabLst>
            </a:pPr>
            <a:r>
              <a:rPr lang="en-GB" sz="1800" dirty="0"/>
              <a:t>An independence issue that requires a change can emerge </a:t>
            </a:r>
          </a:p>
          <a:p>
            <a:pPr>
              <a:spcBef>
                <a:spcPts val="1000"/>
              </a:spcBef>
              <a:spcAft>
                <a:spcPts val="0"/>
              </a:spcAft>
              <a:buFont typeface="Symbol" panose="05050102010706020507" pitchFamily="18" charset="2"/>
              <a:buChar char=""/>
              <a:tabLst>
                <a:tab pos="457200" algn="l"/>
              </a:tabLst>
            </a:pPr>
            <a:r>
              <a:rPr lang="en-GB" sz="1800" dirty="0"/>
              <a:t>Eligible bodies that do not accept the opt-in invitation can request to opt in </a:t>
            </a:r>
            <a:r>
              <a:rPr lang="en-GB" sz="1800" u="sng" dirty="0"/>
              <a:t>during</a:t>
            </a:r>
            <a:r>
              <a:rPr lang="en-GB" sz="1800" dirty="0"/>
              <a:t> the appointing period (</a:t>
            </a:r>
            <a:r>
              <a:rPr lang="en-GB" sz="1800" dirty="0" err="1"/>
              <a:t>eg</a:t>
            </a:r>
            <a:r>
              <a:rPr lang="en-GB" sz="1800" dirty="0"/>
              <a:t> after 11 March 2022, the next opportunity is from 1 April 2023)</a:t>
            </a:r>
          </a:p>
          <a:p>
            <a:pPr lvl="0">
              <a:spcBef>
                <a:spcPts val="1000"/>
              </a:spcBef>
              <a:spcAft>
                <a:spcPts val="0"/>
              </a:spcAft>
              <a:buFont typeface="Symbol" panose="05050102010706020507" pitchFamily="18" charset="2"/>
              <a:buChar char=""/>
              <a:tabLst>
                <a:tab pos="457200" algn="l"/>
              </a:tabLst>
            </a:pPr>
            <a:r>
              <a:rPr lang="en-GB" sz="1800" dirty="0">
                <a:latin typeface="Arial" panose="020B0604020202020204" pitchFamily="34" charset="0"/>
                <a:ea typeface="Times New Roman" panose="02020603050405020304" pitchFamily="18" charset="0"/>
                <a:cs typeface="Times New Roman" panose="02020603050405020304" pitchFamily="18" charset="0"/>
              </a:rPr>
              <a:t>If any of these apply we will f</a:t>
            </a:r>
            <a:r>
              <a:rPr lang="en-GB" sz="1700" dirty="0">
                <a:latin typeface="Arial" panose="020B0604020202020204" pitchFamily="34" charset="0"/>
                <a:ea typeface="Times New Roman" panose="02020603050405020304" pitchFamily="18" charset="0"/>
                <a:cs typeface="Times New Roman" panose="02020603050405020304" pitchFamily="18" charset="0"/>
              </a:rPr>
              <a:t>ollow due process, including consulting on the proposed appointments </a:t>
            </a:r>
          </a:p>
          <a:p>
            <a:pPr marL="0" lvl="0" indent="0">
              <a:spcBef>
                <a:spcPts val="1000"/>
              </a:spcBef>
              <a:spcAft>
                <a:spcPts val="0"/>
              </a:spcAft>
              <a:buNone/>
              <a:tabLst>
                <a:tab pos="457200" algn="l"/>
              </a:tabLst>
            </a:pPr>
            <a:endParaRPr lang="en-GB" sz="1800"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213149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326A6D-8DBB-4D22-B276-03BE8392AD9A}"/>
              </a:ext>
            </a:extLst>
          </p:cNvPr>
          <p:cNvSpPr>
            <a:spLocks noGrp="1"/>
          </p:cNvSpPr>
          <p:nvPr>
            <p:ph type="title"/>
          </p:nvPr>
        </p:nvSpPr>
        <p:spPr/>
        <p:txBody>
          <a:bodyPr/>
          <a:lstStyle/>
          <a:p>
            <a:r>
              <a:rPr lang="en-GB" sz="2400" dirty="0">
                <a:solidFill>
                  <a:srgbClr val="236995"/>
                </a:solidFill>
                <a:sym typeface="Helvetica"/>
              </a:rPr>
              <a:t>Ensuring Independence</a:t>
            </a:r>
            <a:br>
              <a:rPr lang="en-GB" sz="2400" dirty="0">
                <a:solidFill>
                  <a:srgbClr val="236995"/>
                </a:solidFill>
                <a:sym typeface="Helvetica"/>
              </a:rPr>
            </a:br>
            <a:r>
              <a:rPr lang="en-GB" sz="2400" dirty="0">
                <a:sym typeface="Helvetica"/>
              </a:rPr>
              <a:t>Integrity, objectivity and independence</a:t>
            </a:r>
            <a:endParaRPr lang="en-GB" sz="2400" dirty="0"/>
          </a:p>
        </p:txBody>
      </p:sp>
      <p:sp>
        <p:nvSpPr>
          <p:cNvPr id="5" name="Content Placeholder 4">
            <a:extLst>
              <a:ext uri="{FF2B5EF4-FFF2-40B4-BE49-F238E27FC236}">
                <a16:creationId xmlns:a16="http://schemas.microsoft.com/office/drawing/2014/main" id="{5D5D5D33-4C43-4FA3-8065-B8C3CE32E84B}"/>
              </a:ext>
            </a:extLst>
          </p:cNvPr>
          <p:cNvSpPr>
            <a:spLocks noGrp="1"/>
          </p:cNvSpPr>
          <p:nvPr>
            <p:ph idx="1"/>
          </p:nvPr>
        </p:nvSpPr>
        <p:spPr>
          <a:xfrm>
            <a:off x="362721" y="1101636"/>
            <a:ext cx="8418559" cy="4525963"/>
          </a:xfrm>
        </p:spPr>
        <p:txBody>
          <a:bodyPr/>
          <a:lstStyle/>
          <a:p>
            <a:pPr marL="57150" lvl="0" indent="0">
              <a:spcBef>
                <a:spcPts val="800"/>
              </a:spcBef>
              <a:buClr>
                <a:srgbClr val="236995"/>
              </a:buClr>
              <a:buNone/>
            </a:pPr>
            <a:endParaRPr lang="en-GB" sz="2000" kern="0" dirty="0">
              <a:solidFill>
                <a:srgbClr val="236995"/>
              </a:solidFill>
              <a:uFill>
                <a:solidFill>
                  <a:srgbClr val="000000"/>
                </a:solidFill>
              </a:uFill>
            </a:endParaRPr>
          </a:p>
          <a:p>
            <a:endParaRPr lang="en-GB" sz="1600" dirty="0"/>
          </a:p>
        </p:txBody>
      </p:sp>
      <p:sp>
        <p:nvSpPr>
          <p:cNvPr id="6" name="Content Placeholder 4">
            <a:extLst>
              <a:ext uri="{FF2B5EF4-FFF2-40B4-BE49-F238E27FC236}">
                <a16:creationId xmlns:a16="http://schemas.microsoft.com/office/drawing/2014/main" id="{73C8BEF8-90B3-4A93-83FB-850A42DA6191}"/>
              </a:ext>
            </a:extLst>
          </p:cNvPr>
          <p:cNvSpPr txBox="1">
            <a:spLocks/>
          </p:cNvSpPr>
          <p:nvPr/>
        </p:nvSpPr>
        <p:spPr bwMode="auto">
          <a:xfrm>
            <a:off x="511175" y="1210426"/>
            <a:ext cx="8270105" cy="4647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2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000"/>
              </a:spcBef>
              <a:spcAft>
                <a:spcPts val="0"/>
              </a:spcAft>
              <a:buFont typeface="Symbol" panose="05050102010706020507" pitchFamily="18" charset="2"/>
              <a:buChar char=""/>
              <a:tabLst>
                <a:tab pos="457200" algn="l"/>
              </a:tabLst>
            </a:pPr>
            <a:endParaRPr lang="en-GB" altLang="en-US" sz="1800" dirty="0">
              <a:ea typeface="ＭＳ Ｐゴシック" pitchFamily="34" charset="-128"/>
            </a:endParaRPr>
          </a:p>
          <a:p>
            <a:pPr>
              <a:spcBef>
                <a:spcPts val="1000"/>
              </a:spcBef>
              <a:spcAft>
                <a:spcPts val="0"/>
              </a:spcAft>
              <a:buFont typeface="Symbol" panose="05050102010706020507" pitchFamily="18" charset="2"/>
              <a:buChar char=""/>
              <a:tabLst>
                <a:tab pos="457200" algn="l"/>
              </a:tabLst>
            </a:pPr>
            <a:r>
              <a:rPr lang="en-GB" altLang="en-US" sz="1800" dirty="0">
                <a:ea typeface="ＭＳ Ｐゴシック" pitchFamily="34" charset="-128"/>
              </a:rPr>
              <a:t>The same framework applies to all local auditors, however appointe</a:t>
            </a:r>
            <a:r>
              <a:rPr lang="en-GB" altLang="en-US" sz="1800" dirty="0">
                <a:latin typeface="Arial" panose="020B0604020202020204" pitchFamily="34" charset="0"/>
                <a:ea typeface="ＭＳ Ｐゴシック" pitchFamily="34" charset="-128"/>
                <a:cs typeface="Times New Roman" panose="02020603050405020304" pitchFamily="18" charset="0"/>
              </a:rPr>
              <a:t>d</a:t>
            </a:r>
          </a:p>
          <a:p>
            <a:pPr>
              <a:spcBef>
                <a:spcPts val="1000"/>
              </a:spcBef>
              <a:spcAft>
                <a:spcPts val="0"/>
              </a:spcAft>
              <a:buFont typeface="Symbol" panose="05050102010706020507" pitchFamily="18" charset="2"/>
              <a:buChar char=""/>
              <a:tabLst>
                <a:tab pos="457200" algn="l"/>
              </a:tabLst>
            </a:pPr>
            <a:r>
              <a:rPr lang="en-GB" sz="1800" dirty="0">
                <a:latin typeface="Arial" panose="020B0604020202020204" pitchFamily="34" charset="0"/>
                <a:ea typeface="ＭＳ Ｐゴシック" pitchFamily="34" charset="-128"/>
                <a:cs typeface="Times New Roman" panose="02020603050405020304" pitchFamily="18" charset="0"/>
              </a:rPr>
              <a:t>The </a:t>
            </a:r>
            <a:r>
              <a:rPr lang="en-GB" sz="1800" dirty="0">
                <a:latin typeface="Arial" panose="020B0604020202020204" pitchFamily="34" charset="0"/>
                <a:cs typeface="Times New Roman" panose="02020603050405020304" pitchFamily="18" charset="0"/>
              </a:rPr>
              <a:t>FRC Ethical Standard (last revised in 2019) applies to all audits</a:t>
            </a:r>
          </a:p>
          <a:p>
            <a:pPr>
              <a:spcBef>
                <a:spcPts val="1000"/>
              </a:spcBef>
              <a:spcAft>
                <a:spcPts val="0"/>
              </a:spcAft>
              <a:buFont typeface="Symbol" panose="05050102010706020507" pitchFamily="18" charset="2"/>
              <a:buChar char=""/>
              <a:tabLst>
                <a:tab pos="457200" algn="l"/>
              </a:tabLst>
            </a:pPr>
            <a:r>
              <a:rPr lang="en-GB" sz="1800" dirty="0">
                <a:latin typeface="Arial" panose="020B0604020202020204" pitchFamily="34" charset="0"/>
                <a:cs typeface="Times New Roman" panose="02020603050405020304" pitchFamily="18" charset="0"/>
              </a:rPr>
              <a:t>The NAO’s guidance note (AGN 01) is specifically designed for local audit</a:t>
            </a:r>
          </a:p>
          <a:p>
            <a:pPr>
              <a:spcBef>
                <a:spcPts val="1000"/>
              </a:spcBef>
              <a:spcAft>
                <a:spcPts val="0"/>
              </a:spcAft>
              <a:buFont typeface="Symbol" panose="05050102010706020507" pitchFamily="18" charset="2"/>
              <a:buChar char=""/>
              <a:tabLst>
                <a:tab pos="457200" algn="l"/>
              </a:tabLst>
            </a:pPr>
            <a:r>
              <a:rPr lang="en-GB" sz="1800" dirty="0">
                <a:latin typeface="Arial" panose="020B0604020202020204" pitchFamily="34" charset="0"/>
                <a:cs typeface="Times New Roman" panose="02020603050405020304" pitchFamily="18" charset="0"/>
              </a:rPr>
              <a:t>In addition, local auditors need to provide relevant information to </a:t>
            </a:r>
          </a:p>
          <a:p>
            <a:pPr lvl="1">
              <a:tabLst>
                <a:tab pos="457200" algn="l"/>
              </a:tabLst>
            </a:pPr>
            <a:r>
              <a:rPr lang="en-GB" sz="1600" dirty="0">
                <a:latin typeface="Arial" panose="020B0604020202020204" pitchFamily="34" charset="0"/>
                <a:cs typeface="Arial" panose="020B0604020202020204" pitchFamily="34" charset="0"/>
              </a:rPr>
              <a:t>Those Charged With Governance (ISA 260)</a:t>
            </a:r>
          </a:p>
          <a:p>
            <a:pPr lvl="1">
              <a:tabLst>
                <a:tab pos="457200" algn="l"/>
              </a:tabLst>
            </a:pPr>
            <a:r>
              <a:rPr lang="en-GB" sz="1600" dirty="0">
                <a:latin typeface="Arial" panose="020B0604020202020204" pitchFamily="34" charset="0"/>
                <a:cs typeface="Arial" panose="020B0604020202020204" pitchFamily="34" charset="0"/>
              </a:rPr>
              <a:t>Those with oversight of auditor independence (PSAA or auditor panels)</a:t>
            </a:r>
          </a:p>
          <a:p>
            <a:pPr>
              <a:spcBef>
                <a:spcPts val="1000"/>
              </a:spcBef>
              <a:spcAft>
                <a:spcPts val="0"/>
              </a:spcAft>
              <a:buFont typeface="Symbol" panose="05050102010706020507" pitchFamily="18" charset="2"/>
              <a:buChar char=""/>
              <a:tabLst>
                <a:tab pos="457200" algn="l"/>
              </a:tabLst>
            </a:pPr>
            <a:r>
              <a:rPr lang="en-GB" sz="1800" dirty="0">
                <a:latin typeface="Arial" panose="020B0604020202020204" pitchFamily="34" charset="0"/>
                <a:cs typeface="Times New Roman" panose="02020603050405020304" pitchFamily="18" charset="0"/>
              </a:rPr>
              <a:t>Local auditors need to take into account their wider role (</a:t>
            </a:r>
            <a:r>
              <a:rPr lang="en-GB" sz="1800" dirty="0" err="1">
                <a:latin typeface="Arial" panose="020B0604020202020204" pitchFamily="34" charset="0"/>
                <a:cs typeface="Times New Roman" panose="02020603050405020304" pitchFamily="18" charset="0"/>
              </a:rPr>
              <a:t>eg</a:t>
            </a:r>
            <a:r>
              <a:rPr lang="en-GB" sz="1800" dirty="0">
                <a:latin typeface="Arial" panose="020B0604020202020204" pitchFamily="34" charset="0"/>
                <a:cs typeface="Times New Roman" panose="02020603050405020304" pitchFamily="18" charset="0"/>
              </a:rPr>
              <a:t> VFM arrangements and elector rights) when assessing independence</a:t>
            </a:r>
          </a:p>
          <a:p>
            <a:pPr>
              <a:spcBef>
                <a:spcPts val="1000"/>
              </a:spcBef>
              <a:spcAft>
                <a:spcPts val="0"/>
              </a:spcAft>
              <a:buFont typeface="Symbol" panose="05050102010706020507" pitchFamily="18" charset="2"/>
              <a:buChar char=""/>
              <a:tabLst>
                <a:tab pos="457200" algn="l"/>
              </a:tabLst>
            </a:pPr>
            <a:r>
              <a:rPr lang="en-GB" sz="1800" dirty="0">
                <a:latin typeface="Arial" panose="020B0604020202020204" pitchFamily="34" charset="0"/>
                <a:cs typeface="Times New Roman" panose="02020603050405020304" pitchFamily="18" charset="0"/>
              </a:rPr>
              <a:t>ARGA is expected to take over the NAO’s local audit role from 2023</a:t>
            </a:r>
          </a:p>
          <a:p>
            <a:pPr>
              <a:spcBef>
                <a:spcPts val="1000"/>
              </a:spcBef>
              <a:spcAft>
                <a:spcPts val="0"/>
              </a:spcAft>
              <a:tabLst>
                <a:tab pos="457200" algn="l"/>
              </a:tabLst>
            </a:pPr>
            <a:endParaRPr lang="en-GB" sz="1800" dirty="0">
              <a:latin typeface="Arial" panose="020B0604020202020204" pitchFamily="34" charset="0"/>
              <a:cs typeface="Times New Roman" panose="02020603050405020304" pitchFamily="18" charset="0"/>
            </a:endParaRPr>
          </a:p>
          <a:p>
            <a:pPr marL="0" indent="0">
              <a:spcBef>
                <a:spcPts val="1000"/>
              </a:spcBef>
              <a:spcAft>
                <a:spcPts val="0"/>
              </a:spcAft>
              <a:buNone/>
              <a:tabLst>
                <a:tab pos="457200" algn="l"/>
              </a:tabLst>
            </a:pPr>
            <a:endParaRPr lang="en-GB" altLang="en-US" sz="1800" dirty="0">
              <a:solidFill>
                <a:srgbClr val="236995"/>
              </a:solidFill>
              <a:ea typeface="ＭＳ Ｐゴシック" pitchFamily="34" charset="-128"/>
            </a:endParaRPr>
          </a:p>
          <a:p>
            <a:pPr marL="0" indent="0">
              <a:spcBef>
                <a:spcPts val="1000"/>
              </a:spcBef>
              <a:spcAft>
                <a:spcPts val="0"/>
              </a:spcAft>
              <a:buNone/>
              <a:tabLst>
                <a:tab pos="457200" algn="l"/>
              </a:tabLst>
            </a:pPr>
            <a:endParaRPr lang="en-GB" sz="1800"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135331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326A6D-8DBB-4D22-B276-03BE8392AD9A}"/>
              </a:ext>
            </a:extLst>
          </p:cNvPr>
          <p:cNvSpPr>
            <a:spLocks noGrp="1"/>
          </p:cNvSpPr>
          <p:nvPr>
            <p:ph type="title"/>
          </p:nvPr>
        </p:nvSpPr>
        <p:spPr/>
        <p:txBody>
          <a:bodyPr/>
          <a:lstStyle/>
          <a:p>
            <a:r>
              <a:rPr lang="en-GB" sz="2400" dirty="0">
                <a:solidFill>
                  <a:srgbClr val="236995"/>
                </a:solidFill>
                <a:sym typeface="Helvetica"/>
              </a:rPr>
              <a:t>Ensuring Independence</a:t>
            </a:r>
            <a:br>
              <a:rPr lang="en-GB" sz="2400" dirty="0">
                <a:solidFill>
                  <a:srgbClr val="236995"/>
                </a:solidFill>
                <a:sym typeface="Helvetica"/>
              </a:rPr>
            </a:br>
            <a:r>
              <a:rPr lang="en-GB" sz="2400" dirty="0">
                <a:sym typeface="Helvetica"/>
              </a:rPr>
              <a:t>Six threats to integrity, objectivity and independence</a:t>
            </a:r>
            <a:endParaRPr lang="en-GB" sz="2400" dirty="0"/>
          </a:p>
        </p:txBody>
      </p:sp>
      <p:sp>
        <p:nvSpPr>
          <p:cNvPr id="5" name="Content Placeholder 4">
            <a:extLst>
              <a:ext uri="{FF2B5EF4-FFF2-40B4-BE49-F238E27FC236}">
                <a16:creationId xmlns:a16="http://schemas.microsoft.com/office/drawing/2014/main" id="{5D5D5D33-4C43-4FA3-8065-B8C3CE32E84B}"/>
              </a:ext>
            </a:extLst>
          </p:cNvPr>
          <p:cNvSpPr>
            <a:spLocks noGrp="1"/>
          </p:cNvSpPr>
          <p:nvPr>
            <p:ph idx="1"/>
          </p:nvPr>
        </p:nvSpPr>
        <p:spPr>
          <a:xfrm>
            <a:off x="362721" y="1101636"/>
            <a:ext cx="8418559" cy="4525963"/>
          </a:xfrm>
        </p:spPr>
        <p:txBody>
          <a:bodyPr/>
          <a:lstStyle/>
          <a:p>
            <a:pPr marL="57150" lvl="0" indent="0">
              <a:spcBef>
                <a:spcPts val="800"/>
              </a:spcBef>
              <a:buClr>
                <a:srgbClr val="236995"/>
              </a:buClr>
              <a:buNone/>
            </a:pPr>
            <a:endParaRPr lang="en-GB" sz="2000" kern="0" dirty="0">
              <a:solidFill>
                <a:srgbClr val="236995"/>
              </a:solidFill>
              <a:uFill>
                <a:solidFill>
                  <a:srgbClr val="000000"/>
                </a:solidFill>
              </a:uFill>
            </a:endParaRPr>
          </a:p>
          <a:p>
            <a:endParaRPr lang="en-GB" sz="1600" dirty="0"/>
          </a:p>
        </p:txBody>
      </p:sp>
      <p:sp>
        <p:nvSpPr>
          <p:cNvPr id="6" name="Content Placeholder 4">
            <a:extLst>
              <a:ext uri="{FF2B5EF4-FFF2-40B4-BE49-F238E27FC236}">
                <a16:creationId xmlns:a16="http://schemas.microsoft.com/office/drawing/2014/main" id="{73C8BEF8-90B3-4A93-83FB-850A42DA6191}"/>
              </a:ext>
            </a:extLst>
          </p:cNvPr>
          <p:cNvSpPr txBox="1">
            <a:spLocks/>
          </p:cNvSpPr>
          <p:nvPr/>
        </p:nvSpPr>
        <p:spPr bwMode="auto">
          <a:xfrm>
            <a:off x="511175" y="1210426"/>
            <a:ext cx="8270105" cy="4647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2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000"/>
              </a:spcBef>
              <a:spcAft>
                <a:spcPts val="0"/>
              </a:spcAft>
              <a:buNone/>
              <a:tabLst>
                <a:tab pos="457200" algn="l"/>
              </a:tabLst>
            </a:pPr>
            <a:endParaRPr lang="en-GB" sz="1800" dirty="0">
              <a:latin typeface="Arial" panose="020B0604020202020204" pitchFamily="34" charset="0"/>
              <a:cs typeface="Times New Roman" panose="02020603050405020304" pitchFamily="18" charset="0"/>
            </a:endParaRPr>
          </a:p>
          <a:p>
            <a:pPr marL="0" indent="0">
              <a:spcBef>
                <a:spcPts val="1000"/>
              </a:spcBef>
              <a:spcAft>
                <a:spcPts val="0"/>
              </a:spcAft>
              <a:buNone/>
              <a:tabLst>
                <a:tab pos="457200" algn="l"/>
              </a:tabLst>
            </a:pPr>
            <a:endParaRPr lang="en-GB" sz="1800" dirty="0">
              <a:latin typeface="Arial" panose="020B0604020202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9AC7F8A6-AD56-44D6-9E31-CA2E0AC123F3}"/>
              </a:ext>
            </a:extLst>
          </p:cNvPr>
          <p:cNvSpPr txBox="1"/>
          <p:nvPr/>
        </p:nvSpPr>
        <p:spPr>
          <a:xfrm>
            <a:off x="5758264" y="5408292"/>
            <a:ext cx="2252182" cy="276999"/>
          </a:xfrm>
          <a:prstGeom prst="rect">
            <a:avLst/>
          </a:prstGeom>
          <a:noFill/>
        </p:spPr>
        <p:txBody>
          <a:bodyPr wrap="square" rtlCol="0">
            <a:spAutoFit/>
          </a:bodyPr>
          <a:lstStyle/>
          <a:p>
            <a:r>
              <a:rPr lang="en-GB" sz="1200" dirty="0"/>
              <a:t>Based on the Ethical Standard</a:t>
            </a:r>
          </a:p>
        </p:txBody>
      </p:sp>
      <p:graphicFrame>
        <p:nvGraphicFramePr>
          <p:cNvPr id="7" name="Table 6">
            <a:extLst>
              <a:ext uri="{FF2B5EF4-FFF2-40B4-BE49-F238E27FC236}">
                <a16:creationId xmlns:a16="http://schemas.microsoft.com/office/drawing/2014/main" id="{9D1FC464-4DDD-43A4-AC17-F7B8899200A4}"/>
              </a:ext>
            </a:extLst>
          </p:cNvPr>
          <p:cNvGraphicFramePr>
            <a:graphicFrameLocks noGrp="1"/>
          </p:cNvGraphicFramePr>
          <p:nvPr>
            <p:extLst>
              <p:ext uri="{D42A27DB-BD31-4B8C-83A1-F6EECF244321}">
                <p14:modId xmlns:p14="http://schemas.microsoft.com/office/powerpoint/2010/main" val="702417716"/>
              </p:ext>
            </p:extLst>
          </p:nvPr>
        </p:nvGraphicFramePr>
        <p:xfrm>
          <a:off x="602480" y="1626836"/>
          <a:ext cx="8178800" cy="3098073"/>
        </p:xfrm>
        <a:graphic>
          <a:graphicData uri="http://schemas.openxmlformats.org/drawingml/2006/table">
            <a:tbl>
              <a:tblPr firstRow="1" bandRow="1"/>
              <a:tblGrid>
                <a:gridCol w="3485870">
                  <a:extLst>
                    <a:ext uri="{9D8B030D-6E8A-4147-A177-3AD203B41FA5}">
                      <a16:colId xmlns:a16="http://schemas.microsoft.com/office/drawing/2014/main" val="265479008"/>
                    </a:ext>
                  </a:extLst>
                </a:gridCol>
                <a:gridCol w="4692930">
                  <a:extLst>
                    <a:ext uri="{9D8B030D-6E8A-4147-A177-3AD203B41FA5}">
                      <a16:colId xmlns:a16="http://schemas.microsoft.com/office/drawing/2014/main" val="3786278241"/>
                    </a:ext>
                  </a:extLst>
                </a:gridCol>
              </a:tblGrid>
              <a:tr h="357539">
                <a:tc>
                  <a:txBody>
                    <a:bodyPr/>
                    <a:lstStyle>
                      <a:lvl1pPr marL="0" algn="l" defTabSz="457200" rtl="0" eaLnBrk="1" latinLnBrk="0" hangingPunct="1">
                        <a:defRPr sz="1800" b="1" kern="1200">
                          <a:solidFill>
                            <a:schemeClr val="lt1"/>
                          </a:solidFill>
                          <a:latin typeface="Calibri"/>
                          <a:ea typeface="Calibri"/>
                          <a:cs typeface="Calibri"/>
                        </a:defRPr>
                      </a:lvl1pPr>
                      <a:lvl2pPr marL="457200" algn="l" defTabSz="457200" rtl="0" eaLnBrk="1" latinLnBrk="0" hangingPunct="1">
                        <a:defRPr sz="1800" b="1" kern="1200">
                          <a:solidFill>
                            <a:schemeClr val="lt1"/>
                          </a:solidFill>
                          <a:latin typeface="Calibri"/>
                          <a:ea typeface="Calibri"/>
                          <a:cs typeface="Calibri"/>
                        </a:defRPr>
                      </a:lvl2pPr>
                      <a:lvl3pPr marL="914400" algn="l" defTabSz="457200" rtl="0" eaLnBrk="1" latinLnBrk="0" hangingPunct="1">
                        <a:defRPr sz="1800" b="1" kern="1200">
                          <a:solidFill>
                            <a:schemeClr val="lt1"/>
                          </a:solidFill>
                          <a:latin typeface="Calibri"/>
                          <a:ea typeface="Calibri"/>
                          <a:cs typeface="Calibri"/>
                        </a:defRPr>
                      </a:lvl3pPr>
                      <a:lvl4pPr marL="1371600" algn="l" defTabSz="457200" rtl="0" eaLnBrk="1" latinLnBrk="0" hangingPunct="1">
                        <a:defRPr sz="1800" b="1" kern="1200">
                          <a:solidFill>
                            <a:schemeClr val="lt1"/>
                          </a:solidFill>
                          <a:latin typeface="Calibri"/>
                          <a:ea typeface="Calibri"/>
                          <a:cs typeface="Calibri"/>
                        </a:defRPr>
                      </a:lvl4pPr>
                      <a:lvl5pPr marL="1828800" algn="l" defTabSz="457200" rtl="0" eaLnBrk="1" latinLnBrk="0" hangingPunct="1">
                        <a:defRPr sz="1800" b="1" kern="1200">
                          <a:solidFill>
                            <a:schemeClr val="lt1"/>
                          </a:solidFill>
                          <a:latin typeface="Calibri"/>
                          <a:ea typeface="Calibri"/>
                          <a:cs typeface="Calibri"/>
                        </a:defRPr>
                      </a:lvl5pPr>
                      <a:lvl6pPr marL="2286000" algn="l" defTabSz="457200" rtl="0" eaLnBrk="1" latinLnBrk="0" hangingPunct="1">
                        <a:defRPr sz="1800" b="1" kern="1200">
                          <a:solidFill>
                            <a:schemeClr val="lt1"/>
                          </a:solidFill>
                          <a:latin typeface="Calibri"/>
                          <a:ea typeface="Calibri"/>
                          <a:cs typeface="Calibri"/>
                        </a:defRPr>
                      </a:lvl6pPr>
                      <a:lvl7pPr marL="2743200" algn="l" defTabSz="457200" rtl="0" eaLnBrk="1" latinLnBrk="0" hangingPunct="1">
                        <a:defRPr sz="1800" b="1" kern="1200">
                          <a:solidFill>
                            <a:schemeClr val="lt1"/>
                          </a:solidFill>
                          <a:latin typeface="Calibri"/>
                          <a:ea typeface="Calibri"/>
                          <a:cs typeface="Calibri"/>
                        </a:defRPr>
                      </a:lvl7pPr>
                      <a:lvl8pPr marL="3200400" algn="l" defTabSz="457200" rtl="0" eaLnBrk="1" latinLnBrk="0" hangingPunct="1">
                        <a:defRPr sz="1800" b="1" kern="1200">
                          <a:solidFill>
                            <a:schemeClr val="lt1"/>
                          </a:solidFill>
                          <a:latin typeface="Calibri"/>
                          <a:ea typeface="Calibri"/>
                          <a:cs typeface="Calibri"/>
                        </a:defRPr>
                      </a:lvl8pPr>
                      <a:lvl9pPr marL="3657600" algn="l" defTabSz="457200" rtl="0" eaLnBrk="1" latinLnBrk="0" hangingPunct="1">
                        <a:defRPr sz="1800" b="1" kern="1200">
                          <a:solidFill>
                            <a:schemeClr val="lt1"/>
                          </a:solidFill>
                          <a:latin typeface="Calibri"/>
                          <a:ea typeface="Calibri"/>
                          <a:cs typeface="Calibri"/>
                        </a:defRPr>
                      </a:lvl9pPr>
                    </a:lstStyle>
                    <a:p>
                      <a:pPr>
                        <a:lnSpc>
                          <a:spcPct val="107000"/>
                        </a:lnSpc>
                        <a:spcAft>
                          <a:spcPts val="800"/>
                        </a:spcAft>
                      </a:pPr>
                      <a:r>
                        <a:rPr lang="en-GB"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Threats that auditors must avoid</a:t>
                      </a:r>
                      <a:endPar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lnL w="12700" cmpd="sng">
                      <a:solidFill>
                        <a:srgbClr val="236995"/>
                      </a:solidFill>
                    </a:lnL>
                    <a:lnR w="12700" cmpd="sng">
                      <a:solidFill>
                        <a:srgbClr val="236995"/>
                      </a:solidFill>
                    </a:lnR>
                    <a:lnT w="12700" cmpd="sng">
                      <a:solidFill>
                        <a:srgbClr val="236995"/>
                      </a:solidFill>
                    </a:lnT>
                    <a:lnB w="38100" cap="flat" cmpd="sng" algn="ctr">
                      <a:solidFill>
                        <a:srgbClr val="23699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Calibri"/>
                          <a:ea typeface="Calibri"/>
                          <a:cs typeface="Calibri"/>
                        </a:defRPr>
                      </a:lvl1pPr>
                      <a:lvl2pPr marL="457200" algn="l" defTabSz="457200" rtl="0" eaLnBrk="1" latinLnBrk="0" hangingPunct="1">
                        <a:defRPr sz="1800" b="1" kern="1200">
                          <a:solidFill>
                            <a:schemeClr val="lt1"/>
                          </a:solidFill>
                          <a:latin typeface="Calibri"/>
                          <a:ea typeface="Calibri"/>
                          <a:cs typeface="Calibri"/>
                        </a:defRPr>
                      </a:lvl2pPr>
                      <a:lvl3pPr marL="914400" algn="l" defTabSz="457200" rtl="0" eaLnBrk="1" latinLnBrk="0" hangingPunct="1">
                        <a:defRPr sz="1800" b="1" kern="1200">
                          <a:solidFill>
                            <a:schemeClr val="lt1"/>
                          </a:solidFill>
                          <a:latin typeface="Calibri"/>
                          <a:ea typeface="Calibri"/>
                          <a:cs typeface="Calibri"/>
                        </a:defRPr>
                      </a:lvl3pPr>
                      <a:lvl4pPr marL="1371600" algn="l" defTabSz="457200" rtl="0" eaLnBrk="1" latinLnBrk="0" hangingPunct="1">
                        <a:defRPr sz="1800" b="1" kern="1200">
                          <a:solidFill>
                            <a:schemeClr val="lt1"/>
                          </a:solidFill>
                          <a:latin typeface="Calibri"/>
                          <a:ea typeface="Calibri"/>
                          <a:cs typeface="Calibri"/>
                        </a:defRPr>
                      </a:lvl4pPr>
                      <a:lvl5pPr marL="1828800" algn="l" defTabSz="457200" rtl="0" eaLnBrk="1" latinLnBrk="0" hangingPunct="1">
                        <a:defRPr sz="1800" b="1" kern="1200">
                          <a:solidFill>
                            <a:schemeClr val="lt1"/>
                          </a:solidFill>
                          <a:latin typeface="Calibri"/>
                          <a:ea typeface="Calibri"/>
                          <a:cs typeface="Calibri"/>
                        </a:defRPr>
                      </a:lvl5pPr>
                      <a:lvl6pPr marL="2286000" algn="l" defTabSz="457200" rtl="0" eaLnBrk="1" latinLnBrk="0" hangingPunct="1">
                        <a:defRPr sz="1800" b="1" kern="1200">
                          <a:solidFill>
                            <a:schemeClr val="lt1"/>
                          </a:solidFill>
                          <a:latin typeface="Calibri"/>
                          <a:ea typeface="Calibri"/>
                          <a:cs typeface="Calibri"/>
                        </a:defRPr>
                      </a:lvl6pPr>
                      <a:lvl7pPr marL="2743200" algn="l" defTabSz="457200" rtl="0" eaLnBrk="1" latinLnBrk="0" hangingPunct="1">
                        <a:defRPr sz="1800" b="1" kern="1200">
                          <a:solidFill>
                            <a:schemeClr val="lt1"/>
                          </a:solidFill>
                          <a:latin typeface="Calibri"/>
                          <a:ea typeface="Calibri"/>
                          <a:cs typeface="Calibri"/>
                        </a:defRPr>
                      </a:lvl7pPr>
                      <a:lvl8pPr marL="3200400" algn="l" defTabSz="457200" rtl="0" eaLnBrk="1" latinLnBrk="0" hangingPunct="1">
                        <a:defRPr sz="1800" b="1" kern="1200">
                          <a:solidFill>
                            <a:schemeClr val="lt1"/>
                          </a:solidFill>
                          <a:latin typeface="Calibri"/>
                          <a:ea typeface="Calibri"/>
                          <a:cs typeface="Calibri"/>
                        </a:defRPr>
                      </a:lvl8pPr>
                      <a:lvl9pPr marL="3657600" algn="l" defTabSz="457200" rtl="0" eaLnBrk="1" latinLnBrk="0" hangingPunct="1">
                        <a:defRPr sz="1800" b="1" kern="1200">
                          <a:solidFill>
                            <a:schemeClr val="lt1"/>
                          </a:solidFill>
                          <a:latin typeface="Calibri"/>
                          <a:ea typeface="Calibri"/>
                          <a:cs typeface="Calibri"/>
                        </a:defRPr>
                      </a:lvl9pPr>
                    </a:lstStyle>
                    <a:p>
                      <a:pPr>
                        <a:lnSpc>
                          <a:spcPct val="107000"/>
                        </a:lnSpc>
                        <a:spcAft>
                          <a:spcPts val="800"/>
                        </a:spcAft>
                      </a:pPr>
                      <a:r>
                        <a:rPr lang="en-GB" sz="1600" kern="1200" dirty="0">
                          <a:solidFill>
                            <a:schemeClr val="tx1"/>
                          </a:solidFill>
                          <a:effectLst/>
                          <a:latin typeface="Arial" panose="020B0604020202020204" pitchFamily="34" charset="0"/>
                          <a:cs typeface="Arial" panose="020B0604020202020204" pitchFamily="34" charset="0"/>
                        </a:rPr>
                        <a:t>Mitigation in local government</a:t>
                      </a:r>
                      <a:endPar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lnL w="12700" cmpd="sng">
                      <a:solidFill>
                        <a:srgbClr val="236995"/>
                      </a:solidFill>
                    </a:lnL>
                    <a:lnR w="12700" cmpd="sng">
                      <a:solidFill>
                        <a:srgbClr val="236995"/>
                      </a:solidFill>
                    </a:lnR>
                    <a:lnT w="12700" cmpd="sng">
                      <a:solidFill>
                        <a:srgbClr val="236995"/>
                      </a:solidFill>
                    </a:lnT>
                    <a:lnB w="38100" cmpd="sng">
                      <a:solidFill>
                        <a:srgbClr val="236995"/>
                      </a:solidFill>
                    </a:lnB>
                    <a:lnTlToBr w="12700" cmpd="sng">
                      <a:noFill/>
                      <a:prstDash val="solid"/>
                    </a:lnTlToBr>
                    <a:lnBlToTr w="12700" cmpd="sng">
                      <a:noFill/>
                      <a:prstDash val="solid"/>
                    </a:lnBlToTr>
                    <a:noFill/>
                  </a:tcPr>
                </a:tc>
                <a:extLst>
                  <a:ext uri="{0D108BD9-81ED-4DB2-BD59-A6C34878D82A}">
                    <a16:rowId xmlns:a16="http://schemas.microsoft.com/office/drawing/2014/main" val="919651284"/>
                  </a:ext>
                </a:extLst>
              </a:tr>
              <a:tr h="387985">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kern="1200" dirty="0">
                          <a:solidFill>
                            <a:schemeClr val="dk1"/>
                          </a:solidFill>
                          <a:latin typeface="Arial" panose="020B0604020202020204" pitchFamily="34" charset="0"/>
                          <a:ea typeface="+mn-ea"/>
                          <a:cs typeface="Times New Roman" panose="02020603050405020304" pitchFamily="18" charset="0"/>
                        </a:rPr>
                        <a:t>Self Interest</a:t>
                      </a:r>
                    </a:p>
                  </a:txBody>
                  <a:tcPr>
                    <a:lnL w="12700" cmpd="sng">
                      <a:solidFill>
                        <a:srgbClr val="236995"/>
                      </a:solidFill>
                    </a:lnL>
                    <a:lnR w="12700" cmpd="sng">
                      <a:solidFill>
                        <a:srgbClr val="236995"/>
                      </a:solidFill>
                    </a:lnR>
                    <a:lnT w="38100" cmpd="sng">
                      <a:solidFill>
                        <a:srgbClr val="236995"/>
                      </a:solidFill>
                    </a:lnT>
                    <a:lnB w="12700" cmpd="sng">
                      <a:solidFill>
                        <a:srgbClr val="236995"/>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ea typeface="Calibri"/>
                          <a:cs typeface="Calibri"/>
                        </a:defRPr>
                      </a:lvl1pPr>
                      <a:lvl2pPr marL="457200" algn="l" defTabSz="457200" rtl="0" eaLnBrk="1" latinLnBrk="0" hangingPunct="1">
                        <a:defRPr sz="1800" kern="1200">
                          <a:solidFill>
                            <a:schemeClr val="dk1"/>
                          </a:solidFill>
                          <a:latin typeface="Calibri"/>
                          <a:ea typeface="Calibri"/>
                          <a:cs typeface="Calibri"/>
                        </a:defRPr>
                      </a:lvl2pPr>
                      <a:lvl3pPr marL="914400" algn="l" defTabSz="457200" rtl="0" eaLnBrk="1" latinLnBrk="0" hangingPunct="1">
                        <a:defRPr sz="1800" kern="1200">
                          <a:solidFill>
                            <a:schemeClr val="dk1"/>
                          </a:solidFill>
                          <a:latin typeface="Calibri"/>
                          <a:ea typeface="Calibri"/>
                          <a:cs typeface="Calibri"/>
                        </a:defRPr>
                      </a:lvl3pPr>
                      <a:lvl4pPr marL="1371600" algn="l" defTabSz="457200" rtl="0" eaLnBrk="1" latinLnBrk="0" hangingPunct="1">
                        <a:defRPr sz="1800" kern="1200">
                          <a:solidFill>
                            <a:schemeClr val="dk1"/>
                          </a:solidFill>
                          <a:latin typeface="Calibri"/>
                          <a:ea typeface="Calibri"/>
                          <a:cs typeface="Calibri"/>
                        </a:defRPr>
                      </a:lvl4pPr>
                      <a:lvl5pPr marL="1828800" algn="l" defTabSz="457200" rtl="0" eaLnBrk="1" latinLnBrk="0" hangingPunct="1">
                        <a:defRPr sz="1800" kern="1200">
                          <a:solidFill>
                            <a:schemeClr val="dk1"/>
                          </a:solidFill>
                          <a:latin typeface="Calibri"/>
                          <a:ea typeface="Calibri"/>
                          <a:cs typeface="Calibri"/>
                        </a:defRPr>
                      </a:lvl5pPr>
                      <a:lvl6pPr marL="2286000" algn="l" defTabSz="457200" rtl="0" eaLnBrk="1" latinLnBrk="0" hangingPunct="1">
                        <a:defRPr sz="1800" kern="1200">
                          <a:solidFill>
                            <a:schemeClr val="dk1"/>
                          </a:solidFill>
                          <a:latin typeface="Calibri"/>
                          <a:ea typeface="Calibri"/>
                          <a:cs typeface="Calibri"/>
                        </a:defRPr>
                      </a:lvl6pPr>
                      <a:lvl7pPr marL="2743200" algn="l" defTabSz="457200" rtl="0" eaLnBrk="1" latinLnBrk="0" hangingPunct="1">
                        <a:defRPr sz="1800" kern="1200">
                          <a:solidFill>
                            <a:schemeClr val="dk1"/>
                          </a:solidFill>
                          <a:latin typeface="Calibri"/>
                          <a:ea typeface="Calibri"/>
                          <a:cs typeface="Calibri"/>
                        </a:defRPr>
                      </a:lvl7pPr>
                      <a:lvl8pPr marL="3200400" algn="l" defTabSz="457200" rtl="0" eaLnBrk="1" latinLnBrk="0" hangingPunct="1">
                        <a:defRPr sz="1800" kern="1200">
                          <a:solidFill>
                            <a:schemeClr val="dk1"/>
                          </a:solidFill>
                          <a:latin typeface="Calibri"/>
                          <a:ea typeface="Calibri"/>
                          <a:cs typeface="Calibri"/>
                        </a:defRPr>
                      </a:lvl8pPr>
                      <a:lvl9pPr marL="3657600" algn="l" defTabSz="457200" rtl="0" eaLnBrk="1" latinLnBrk="0" hangingPunct="1">
                        <a:defRPr sz="1800" kern="1200">
                          <a:solidFill>
                            <a:schemeClr val="dk1"/>
                          </a:solidFill>
                          <a:latin typeface="Calibri"/>
                          <a:ea typeface="Calibri"/>
                          <a:cs typeface="Calibri"/>
                        </a:defRPr>
                      </a:lvl9pPr>
                    </a:lstStyle>
                    <a:p>
                      <a:pPr>
                        <a:lnSpc>
                          <a:spcPct val="107000"/>
                        </a:lnSpc>
                        <a:spcAft>
                          <a:spcPts val="800"/>
                        </a:spcAft>
                      </a:pPr>
                      <a:r>
                        <a:rPr lang="en-GB" sz="1600" dirty="0">
                          <a:effectLst/>
                          <a:latin typeface="Arial" panose="020B0604020202020204" pitchFamily="34" charset="0"/>
                          <a:ea typeface="Calibri" panose="020F0502020204030204" pitchFamily="34" charset="0"/>
                          <a:cs typeface="Arial" panose="020B0604020202020204" pitchFamily="34" charset="0"/>
                        </a:rPr>
                        <a:t>Limitation on non-audit services, transparency agenda</a:t>
                      </a:r>
                    </a:p>
                  </a:txBody>
                  <a:tcPr>
                    <a:lnL w="12700" cap="flat" cmpd="sng" algn="ctr">
                      <a:solidFill>
                        <a:srgbClr val="236995"/>
                      </a:solidFill>
                      <a:prstDash val="solid"/>
                      <a:round/>
                      <a:headEnd type="none" w="med" len="med"/>
                      <a:tailEnd type="none" w="med" len="med"/>
                    </a:lnL>
                    <a:lnR w="12700" cmpd="sng">
                      <a:solidFill>
                        <a:srgbClr val="236995"/>
                      </a:solidFill>
                    </a:lnR>
                    <a:lnT w="38100" cmpd="sng">
                      <a:solidFill>
                        <a:srgbClr val="236995"/>
                      </a:solidFill>
                    </a:lnT>
                    <a:lnB w="12700" cmpd="sng">
                      <a:solidFill>
                        <a:srgbClr val="236995"/>
                      </a:solidFill>
                    </a:lnB>
                    <a:lnTlToBr w="12700" cmpd="sng">
                      <a:noFill/>
                      <a:prstDash val="solid"/>
                    </a:lnTlToBr>
                    <a:lnBlToTr w="12700" cmpd="sng">
                      <a:noFill/>
                      <a:prstDash val="solid"/>
                    </a:lnBlToTr>
                    <a:noFill/>
                  </a:tcPr>
                </a:tc>
                <a:extLst>
                  <a:ext uri="{0D108BD9-81ED-4DB2-BD59-A6C34878D82A}">
                    <a16:rowId xmlns:a16="http://schemas.microsoft.com/office/drawing/2014/main" val="519284583"/>
                  </a:ext>
                </a:extLst>
              </a:tr>
              <a:tr h="387985">
                <a:tc>
                  <a:txBody>
                    <a:bodyPr/>
                    <a:lstStyle/>
                    <a:p>
                      <a:pPr>
                        <a:spcBef>
                          <a:spcPts val="1000"/>
                        </a:spcBef>
                        <a:spcAft>
                          <a:spcPts val="0"/>
                        </a:spcAft>
                        <a:buFont typeface="Symbol" panose="05050102010706020507" pitchFamily="18" charset="2"/>
                        <a:buNone/>
                        <a:tabLst>
                          <a:tab pos="457200" algn="l"/>
                        </a:tabLst>
                      </a:pPr>
                      <a:r>
                        <a:rPr lang="en-GB" sz="1800" dirty="0">
                          <a:latin typeface="Arial" panose="020B0604020202020204" pitchFamily="34" charset="0"/>
                          <a:cs typeface="Times New Roman" panose="02020603050405020304" pitchFamily="18" charset="0"/>
                        </a:rPr>
                        <a:t>Self Review</a:t>
                      </a:r>
                    </a:p>
                  </a:txBody>
                  <a:tcPr>
                    <a:lnL w="12700" cmpd="sng">
                      <a:solidFill>
                        <a:srgbClr val="236995"/>
                      </a:solidFill>
                    </a:lnL>
                    <a:lnR w="12700" cmpd="sng">
                      <a:solidFill>
                        <a:srgbClr val="236995"/>
                      </a:solidFill>
                    </a:lnR>
                    <a:lnT w="12700" cmpd="sng">
                      <a:solidFill>
                        <a:srgbClr val="236995"/>
                      </a:solidFill>
                    </a:lnT>
                    <a:lnB w="12700" cmpd="sng">
                      <a:solidFill>
                        <a:srgbClr val="236995"/>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ea typeface="Calibri"/>
                          <a:cs typeface="Calibri"/>
                        </a:defRPr>
                      </a:lvl1pPr>
                      <a:lvl2pPr marL="457200" algn="l" defTabSz="457200" rtl="0" eaLnBrk="1" latinLnBrk="0" hangingPunct="1">
                        <a:defRPr sz="1800" kern="1200">
                          <a:solidFill>
                            <a:schemeClr val="dk1"/>
                          </a:solidFill>
                          <a:latin typeface="Calibri"/>
                          <a:ea typeface="Calibri"/>
                          <a:cs typeface="Calibri"/>
                        </a:defRPr>
                      </a:lvl2pPr>
                      <a:lvl3pPr marL="914400" algn="l" defTabSz="457200" rtl="0" eaLnBrk="1" latinLnBrk="0" hangingPunct="1">
                        <a:defRPr sz="1800" kern="1200">
                          <a:solidFill>
                            <a:schemeClr val="dk1"/>
                          </a:solidFill>
                          <a:latin typeface="Calibri"/>
                          <a:ea typeface="Calibri"/>
                          <a:cs typeface="Calibri"/>
                        </a:defRPr>
                      </a:lvl3pPr>
                      <a:lvl4pPr marL="1371600" algn="l" defTabSz="457200" rtl="0" eaLnBrk="1" latinLnBrk="0" hangingPunct="1">
                        <a:defRPr sz="1800" kern="1200">
                          <a:solidFill>
                            <a:schemeClr val="dk1"/>
                          </a:solidFill>
                          <a:latin typeface="Calibri"/>
                          <a:ea typeface="Calibri"/>
                          <a:cs typeface="Calibri"/>
                        </a:defRPr>
                      </a:lvl4pPr>
                      <a:lvl5pPr marL="1828800" algn="l" defTabSz="457200" rtl="0" eaLnBrk="1" latinLnBrk="0" hangingPunct="1">
                        <a:defRPr sz="1800" kern="1200">
                          <a:solidFill>
                            <a:schemeClr val="dk1"/>
                          </a:solidFill>
                          <a:latin typeface="Calibri"/>
                          <a:ea typeface="Calibri"/>
                          <a:cs typeface="Calibri"/>
                        </a:defRPr>
                      </a:lvl5pPr>
                      <a:lvl6pPr marL="2286000" algn="l" defTabSz="457200" rtl="0" eaLnBrk="1" latinLnBrk="0" hangingPunct="1">
                        <a:defRPr sz="1800" kern="1200">
                          <a:solidFill>
                            <a:schemeClr val="dk1"/>
                          </a:solidFill>
                          <a:latin typeface="Calibri"/>
                          <a:ea typeface="Calibri"/>
                          <a:cs typeface="Calibri"/>
                        </a:defRPr>
                      </a:lvl6pPr>
                      <a:lvl7pPr marL="2743200" algn="l" defTabSz="457200" rtl="0" eaLnBrk="1" latinLnBrk="0" hangingPunct="1">
                        <a:defRPr sz="1800" kern="1200">
                          <a:solidFill>
                            <a:schemeClr val="dk1"/>
                          </a:solidFill>
                          <a:latin typeface="Calibri"/>
                          <a:ea typeface="Calibri"/>
                          <a:cs typeface="Calibri"/>
                        </a:defRPr>
                      </a:lvl7pPr>
                      <a:lvl8pPr marL="3200400" algn="l" defTabSz="457200" rtl="0" eaLnBrk="1" latinLnBrk="0" hangingPunct="1">
                        <a:defRPr sz="1800" kern="1200">
                          <a:solidFill>
                            <a:schemeClr val="dk1"/>
                          </a:solidFill>
                          <a:latin typeface="Calibri"/>
                          <a:ea typeface="Calibri"/>
                          <a:cs typeface="Calibri"/>
                        </a:defRPr>
                      </a:lvl8pPr>
                      <a:lvl9pPr marL="3657600" algn="l" defTabSz="457200" rtl="0" eaLnBrk="1" latinLnBrk="0" hangingPunct="1">
                        <a:defRPr sz="1800" kern="1200">
                          <a:solidFill>
                            <a:schemeClr val="dk1"/>
                          </a:solidFill>
                          <a:latin typeface="Calibri"/>
                          <a:ea typeface="Calibri"/>
                          <a:cs typeface="Calibri"/>
                        </a:defRPr>
                      </a:lvl9p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Limitation on non-audit services</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rgbClr val="236995"/>
                      </a:solidFill>
                      <a:prstDash val="solid"/>
                      <a:round/>
                      <a:headEnd type="none" w="med" len="med"/>
                      <a:tailEnd type="none" w="med" len="med"/>
                    </a:lnL>
                    <a:lnR w="12700" cmpd="sng">
                      <a:solidFill>
                        <a:srgbClr val="236995"/>
                      </a:solidFill>
                    </a:lnR>
                    <a:lnT w="12700" cmpd="sng">
                      <a:solidFill>
                        <a:srgbClr val="236995"/>
                      </a:solidFill>
                    </a:lnT>
                    <a:lnB w="12700" cmpd="sng">
                      <a:solidFill>
                        <a:srgbClr val="236995"/>
                      </a:solidFill>
                    </a:lnB>
                    <a:lnTlToBr w="12700" cmpd="sng">
                      <a:noFill/>
                      <a:prstDash val="solid"/>
                    </a:lnTlToBr>
                    <a:lnBlToTr w="12700" cmpd="sng">
                      <a:noFill/>
                      <a:prstDash val="solid"/>
                    </a:lnBlToTr>
                    <a:noFill/>
                  </a:tcPr>
                </a:tc>
                <a:extLst>
                  <a:ext uri="{0D108BD9-81ED-4DB2-BD59-A6C34878D82A}">
                    <a16:rowId xmlns:a16="http://schemas.microsoft.com/office/drawing/2014/main" val="2749426172"/>
                  </a:ext>
                </a:extLst>
              </a:tr>
              <a:tr h="387985">
                <a:tc>
                  <a:txBody>
                    <a:bodyPr/>
                    <a:lstStyle/>
                    <a:p>
                      <a:pPr>
                        <a:spcBef>
                          <a:spcPts val="1000"/>
                        </a:spcBef>
                        <a:spcAft>
                          <a:spcPts val="0"/>
                        </a:spcAft>
                        <a:buFont typeface="Symbol" panose="05050102010706020507" pitchFamily="18" charset="2"/>
                        <a:buNone/>
                        <a:tabLst>
                          <a:tab pos="457200" algn="l"/>
                        </a:tabLst>
                      </a:pPr>
                      <a:r>
                        <a:rPr lang="en-GB" sz="1800" dirty="0">
                          <a:latin typeface="Arial" panose="020B0604020202020204" pitchFamily="34" charset="0"/>
                          <a:cs typeface="Times New Roman" panose="02020603050405020304" pitchFamily="18" charset="0"/>
                        </a:rPr>
                        <a:t>Management role</a:t>
                      </a:r>
                    </a:p>
                  </a:txBody>
                  <a:tcPr>
                    <a:lnL w="12700" cmpd="sng">
                      <a:solidFill>
                        <a:srgbClr val="236995"/>
                      </a:solidFill>
                    </a:lnL>
                    <a:lnR w="12700" cmpd="sng">
                      <a:solidFill>
                        <a:srgbClr val="236995"/>
                      </a:solidFill>
                    </a:lnR>
                    <a:lnT w="12700" cmpd="sng">
                      <a:solidFill>
                        <a:srgbClr val="236995"/>
                      </a:solidFill>
                    </a:lnT>
                    <a:lnB w="12700" cap="flat" cmpd="sng" algn="ctr">
                      <a:solidFill>
                        <a:srgbClr val="23699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ea typeface="Calibri"/>
                          <a:cs typeface="Calibri"/>
                        </a:defRPr>
                      </a:lvl1pPr>
                      <a:lvl2pPr marL="457200" algn="l" defTabSz="457200" rtl="0" eaLnBrk="1" latinLnBrk="0" hangingPunct="1">
                        <a:defRPr sz="1800" kern="1200">
                          <a:solidFill>
                            <a:schemeClr val="dk1"/>
                          </a:solidFill>
                          <a:latin typeface="Calibri"/>
                          <a:ea typeface="Calibri"/>
                          <a:cs typeface="Calibri"/>
                        </a:defRPr>
                      </a:lvl2pPr>
                      <a:lvl3pPr marL="914400" algn="l" defTabSz="457200" rtl="0" eaLnBrk="1" latinLnBrk="0" hangingPunct="1">
                        <a:defRPr sz="1800" kern="1200">
                          <a:solidFill>
                            <a:schemeClr val="dk1"/>
                          </a:solidFill>
                          <a:latin typeface="Calibri"/>
                          <a:ea typeface="Calibri"/>
                          <a:cs typeface="Calibri"/>
                        </a:defRPr>
                      </a:lvl3pPr>
                      <a:lvl4pPr marL="1371600" algn="l" defTabSz="457200" rtl="0" eaLnBrk="1" latinLnBrk="0" hangingPunct="1">
                        <a:defRPr sz="1800" kern="1200">
                          <a:solidFill>
                            <a:schemeClr val="dk1"/>
                          </a:solidFill>
                          <a:latin typeface="Calibri"/>
                          <a:ea typeface="Calibri"/>
                          <a:cs typeface="Calibri"/>
                        </a:defRPr>
                      </a:lvl4pPr>
                      <a:lvl5pPr marL="1828800" algn="l" defTabSz="457200" rtl="0" eaLnBrk="1" latinLnBrk="0" hangingPunct="1">
                        <a:defRPr sz="1800" kern="1200">
                          <a:solidFill>
                            <a:schemeClr val="dk1"/>
                          </a:solidFill>
                          <a:latin typeface="Calibri"/>
                          <a:ea typeface="Calibri"/>
                          <a:cs typeface="Calibri"/>
                        </a:defRPr>
                      </a:lvl5pPr>
                      <a:lvl6pPr marL="2286000" algn="l" defTabSz="457200" rtl="0" eaLnBrk="1" latinLnBrk="0" hangingPunct="1">
                        <a:defRPr sz="1800" kern="1200">
                          <a:solidFill>
                            <a:schemeClr val="dk1"/>
                          </a:solidFill>
                          <a:latin typeface="Calibri"/>
                          <a:ea typeface="Calibri"/>
                          <a:cs typeface="Calibri"/>
                        </a:defRPr>
                      </a:lvl6pPr>
                      <a:lvl7pPr marL="2743200" algn="l" defTabSz="457200" rtl="0" eaLnBrk="1" latinLnBrk="0" hangingPunct="1">
                        <a:defRPr sz="1800" kern="1200">
                          <a:solidFill>
                            <a:schemeClr val="dk1"/>
                          </a:solidFill>
                          <a:latin typeface="Calibri"/>
                          <a:ea typeface="Calibri"/>
                          <a:cs typeface="Calibri"/>
                        </a:defRPr>
                      </a:lvl7pPr>
                      <a:lvl8pPr marL="3200400" algn="l" defTabSz="457200" rtl="0" eaLnBrk="1" latinLnBrk="0" hangingPunct="1">
                        <a:defRPr sz="1800" kern="1200">
                          <a:solidFill>
                            <a:schemeClr val="dk1"/>
                          </a:solidFill>
                          <a:latin typeface="Calibri"/>
                          <a:ea typeface="Calibri"/>
                          <a:cs typeface="Calibri"/>
                        </a:defRPr>
                      </a:lvl8pPr>
                      <a:lvl9pPr marL="3657600" algn="l" defTabSz="457200" rtl="0" eaLnBrk="1" latinLnBrk="0" hangingPunct="1">
                        <a:defRPr sz="1800" kern="1200">
                          <a:solidFill>
                            <a:schemeClr val="dk1"/>
                          </a:solidFill>
                          <a:latin typeface="Calibri"/>
                          <a:ea typeface="Calibri"/>
                          <a:cs typeface="Calibri"/>
                        </a:defRPr>
                      </a:lvl9p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Limitation on non-audit services</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rgbClr val="236995"/>
                      </a:solidFill>
                      <a:prstDash val="solid"/>
                      <a:round/>
                      <a:headEnd type="none" w="med" len="med"/>
                      <a:tailEnd type="none" w="med" len="med"/>
                    </a:lnL>
                    <a:lnR w="12700" cmpd="sng">
                      <a:solidFill>
                        <a:srgbClr val="236995"/>
                      </a:solidFill>
                    </a:lnR>
                    <a:lnT w="12700" cmpd="sng">
                      <a:solidFill>
                        <a:srgbClr val="236995"/>
                      </a:solidFill>
                    </a:lnT>
                    <a:lnB w="12700" cap="flat" cmpd="sng" algn="ctr">
                      <a:solidFill>
                        <a:srgbClr val="23699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1855017"/>
                  </a:ext>
                </a:extLst>
              </a:tr>
              <a:tr h="387985">
                <a:tc>
                  <a:txBody>
                    <a:bodyPr/>
                    <a:lstStyle/>
                    <a:p>
                      <a:pPr>
                        <a:spcBef>
                          <a:spcPts val="1000"/>
                        </a:spcBef>
                        <a:spcAft>
                          <a:spcPts val="0"/>
                        </a:spcAft>
                        <a:buFont typeface="Symbol" panose="05050102010706020507" pitchFamily="18" charset="2"/>
                        <a:buNone/>
                        <a:tabLst>
                          <a:tab pos="457200" algn="l"/>
                        </a:tabLst>
                      </a:pPr>
                      <a:r>
                        <a:rPr lang="en-GB" sz="1800" dirty="0">
                          <a:latin typeface="Arial" panose="020B0604020202020204" pitchFamily="34" charset="0"/>
                          <a:cs typeface="Times New Roman" panose="02020603050405020304" pitchFamily="18" charset="0"/>
                        </a:rPr>
                        <a:t>Advocacy</a:t>
                      </a:r>
                    </a:p>
                  </a:txBody>
                  <a:tcPr>
                    <a:lnL w="12700" cmpd="sng">
                      <a:solidFill>
                        <a:srgbClr val="236995"/>
                      </a:solidFill>
                    </a:lnL>
                    <a:lnR w="12700" cap="flat" cmpd="sng" algn="ctr">
                      <a:solidFill>
                        <a:srgbClr val="236995"/>
                      </a:solidFill>
                      <a:prstDash val="solid"/>
                      <a:round/>
                      <a:headEnd type="none" w="med" len="med"/>
                      <a:tailEnd type="none" w="med" len="med"/>
                    </a:lnR>
                    <a:lnT w="12700" cap="flat" cmpd="sng" algn="ctr">
                      <a:solidFill>
                        <a:srgbClr val="236995"/>
                      </a:solidFill>
                      <a:prstDash val="solid"/>
                      <a:round/>
                      <a:headEnd type="none" w="med" len="med"/>
                      <a:tailEnd type="none" w="med" len="med"/>
                    </a:lnT>
                    <a:lnB w="12700" cap="flat" cmpd="sng" algn="ctr">
                      <a:solidFill>
                        <a:srgbClr val="23699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Limitation on non-audit services</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rgbClr val="236995"/>
                      </a:solidFill>
                      <a:prstDash val="solid"/>
                      <a:round/>
                      <a:headEnd type="none" w="med" len="med"/>
                      <a:tailEnd type="none" w="med" len="med"/>
                    </a:lnL>
                    <a:lnR w="12700" cmpd="sng">
                      <a:solidFill>
                        <a:srgbClr val="236995"/>
                      </a:solidFill>
                    </a:lnR>
                    <a:lnT w="12700" cap="flat" cmpd="sng" algn="ctr">
                      <a:solidFill>
                        <a:srgbClr val="236995"/>
                      </a:solidFill>
                      <a:prstDash val="solid"/>
                      <a:round/>
                      <a:headEnd type="none" w="med" len="med"/>
                      <a:tailEnd type="none" w="med" len="med"/>
                    </a:lnT>
                    <a:lnB w="12700" cap="flat" cmpd="sng" algn="ctr">
                      <a:solidFill>
                        <a:srgbClr val="23699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6826364"/>
                  </a:ext>
                </a:extLst>
              </a:tr>
              <a:tr h="387985">
                <a:tc>
                  <a:txBody>
                    <a:bodyPr/>
                    <a:lstStyle/>
                    <a:p>
                      <a:pPr>
                        <a:spcBef>
                          <a:spcPts val="1000"/>
                        </a:spcBef>
                        <a:spcAft>
                          <a:spcPts val="0"/>
                        </a:spcAft>
                        <a:buFont typeface="Symbol" panose="05050102010706020507" pitchFamily="18" charset="2"/>
                        <a:buNone/>
                        <a:tabLst>
                          <a:tab pos="457200" algn="l"/>
                        </a:tabLst>
                      </a:pPr>
                      <a:r>
                        <a:rPr lang="en-GB" sz="1800" dirty="0">
                          <a:latin typeface="Arial" panose="020B0604020202020204" pitchFamily="34" charset="0"/>
                          <a:cs typeface="Times New Roman" panose="02020603050405020304" pitchFamily="18" charset="0"/>
                        </a:rPr>
                        <a:t>Familiarity</a:t>
                      </a:r>
                    </a:p>
                  </a:txBody>
                  <a:tcPr>
                    <a:lnL w="12700" cmpd="sng">
                      <a:solidFill>
                        <a:srgbClr val="236995"/>
                      </a:solidFill>
                    </a:lnL>
                    <a:lnR w="12700" cap="flat" cmpd="sng" algn="ctr">
                      <a:solidFill>
                        <a:srgbClr val="236995"/>
                      </a:solidFill>
                      <a:prstDash val="solid"/>
                      <a:round/>
                      <a:headEnd type="none" w="med" len="med"/>
                      <a:tailEnd type="none" w="med" len="med"/>
                    </a:lnR>
                    <a:lnT w="12700" cap="flat" cmpd="sng" algn="ctr">
                      <a:solidFill>
                        <a:srgbClr val="236995"/>
                      </a:solidFill>
                      <a:prstDash val="solid"/>
                      <a:round/>
                      <a:headEnd type="none" w="med" len="med"/>
                      <a:tailEnd type="none" w="med" len="med"/>
                    </a:lnT>
                    <a:lnB w="12700" cap="flat" cmpd="sng" algn="ctr">
                      <a:solidFill>
                        <a:srgbClr val="23699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GB" sz="1600" dirty="0">
                          <a:effectLst/>
                          <a:latin typeface="Arial" panose="020B0604020202020204" pitchFamily="34" charset="0"/>
                          <a:ea typeface="Calibri" panose="020F0502020204030204" pitchFamily="34" charset="0"/>
                          <a:cs typeface="Arial" panose="020B0604020202020204" pitchFamily="34" charset="0"/>
                        </a:rPr>
                        <a:t>Rotation requirements (KAP and firm) and hospitality registers and rules</a:t>
                      </a:r>
                    </a:p>
                  </a:txBody>
                  <a:tcPr>
                    <a:lnL w="12700" cap="flat" cmpd="sng" algn="ctr">
                      <a:solidFill>
                        <a:srgbClr val="236995"/>
                      </a:solidFill>
                      <a:prstDash val="solid"/>
                      <a:round/>
                      <a:headEnd type="none" w="med" len="med"/>
                      <a:tailEnd type="none" w="med" len="med"/>
                    </a:lnL>
                    <a:lnR w="12700" cmpd="sng">
                      <a:solidFill>
                        <a:srgbClr val="236995"/>
                      </a:solidFill>
                    </a:lnR>
                    <a:lnT w="12700" cap="flat" cmpd="sng" algn="ctr">
                      <a:solidFill>
                        <a:srgbClr val="236995"/>
                      </a:solidFill>
                      <a:prstDash val="solid"/>
                      <a:round/>
                      <a:headEnd type="none" w="med" len="med"/>
                      <a:tailEnd type="none" w="med" len="med"/>
                    </a:lnT>
                    <a:lnB w="12700" cap="flat" cmpd="sng" algn="ctr">
                      <a:solidFill>
                        <a:srgbClr val="23699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8975875"/>
                  </a:ext>
                </a:extLst>
              </a:tr>
              <a:tr h="38798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cs typeface="Times New Roman" panose="02020603050405020304" pitchFamily="18" charset="0"/>
                        </a:rPr>
                        <a:t>Intimidation</a:t>
                      </a:r>
                    </a:p>
                  </a:txBody>
                  <a:tcPr>
                    <a:lnL w="12700" cmpd="sng">
                      <a:solidFill>
                        <a:srgbClr val="236995"/>
                      </a:solidFill>
                    </a:lnL>
                    <a:lnR w="12700" cap="flat" cmpd="sng" algn="ctr">
                      <a:solidFill>
                        <a:srgbClr val="236995"/>
                      </a:solidFill>
                      <a:prstDash val="solid"/>
                      <a:round/>
                      <a:headEnd type="none" w="med" len="med"/>
                      <a:tailEnd type="none" w="med" len="med"/>
                    </a:lnR>
                    <a:lnT w="12700" cmpd="sng">
                      <a:solidFill>
                        <a:srgbClr val="236995"/>
                      </a:solidFill>
                    </a:lnT>
                    <a:lnB w="12700" cmpd="sng">
                      <a:solidFill>
                        <a:srgbClr val="236995"/>
                      </a:solidFill>
                    </a:lnB>
                    <a:lnTlToBr w="12700" cmpd="sng">
                      <a:noFill/>
                      <a:prstDash val="solid"/>
                    </a:lnTlToBr>
                    <a:lnBlToTr w="12700" cmpd="sng">
                      <a:noFill/>
                      <a:prstDash val="solid"/>
                    </a:lnBlToTr>
                    <a:noFill/>
                  </a:tcPr>
                </a:tc>
                <a:tc>
                  <a:txBody>
                    <a:bodyPr/>
                    <a:lstStyle/>
                    <a:p>
                      <a:pPr>
                        <a:lnSpc>
                          <a:spcPct val="107000"/>
                        </a:lnSpc>
                        <a:spcAft>
                          <a:spcPts val="800"/>
                        </a:spcAft>
                      </a:pPr>
                      <a:r>
                        <a:rPr lang="en-GB" sz="1600" dirty="0">
                          <a:effectLst/>
                          <a:latin typeface="Arial" panose="020B0604020202020204" pitchFamily="34" charset="0"/>
                          <a:ea typeface="Calibri" panose="020F0502020204030204" pitchFamily="34" charset="0"/>
                          <a:cs typeface="Arial" panose="020B0604020202020204" pitchFamily="34" charset="0"/>
                        </a:rPr>
                        <a:t>Independent appointment</a:t>
                      </a:r>
                    </a:p>
                  </a:txBody>
                  <a:tcPr>
                    <a:lnL w="12700" cap="flat" cmpd="sng" algn="ctr">
                      <a:solidFill>
                        <a:srgbClr val="236995"/>
                      </a:solidFill>
                      <a:prstDash val="solid"/>
                      <a:round/>
                      <a:headEnd type="none" w="med" len="med"/>
                      <a:tailEnd type="none" w="med" len="med"/>
                    </a:lnL>
                    <a:lnR w="12700" cmpd="sng">
                      <a:solidFill>
                        <a:srgbClr val="236995"/>
                      </a:solidFill>
                    </a:lnR>
                    <a:lnT w="12700" cmpd="sng">
                      <a:solidFill>
                        <a:srgbClr val="236995"/>
                      </a:solidFill>
                    </a:lnT>
                    <a:lnB w="12700" cmpd="sng">
                      <a:solidFill>
                        <a:srgbClr val="236995"/>
                      </a:solidFill>
                    </a:lnB>
                    <a:lnTlToBr w="12700" cmpd="sng">
                      <a:noFill/>
                      <a:prstDash val="solid"/>
                    </a:lnTlToBr>
                    <a:lnBlToTr w="12700" cmpd="sng">
                      <a:noFill/>
                      <a:prstDash val="solid"/>
                    </a:lnBlToTr>
                    <a:noFill/>
                  </a:tcPr>
                </a:tc>
                <a:extLst>
                  <a:ext uri="{0D108BD9-81ED-4DB2-BD59-A6C34878D82A}">
                    <a16:rowId xmlns:a16="http://schemas.microsoft.com/office/drawing/2014/main" val="936635589"/>
                  </a:ext>
                </a:extLst>
              </a:tr>
            </a:tbl>
          </a:graphicData>
        </a:graphic>
      </p:graphicFrame>
    </p:spTree>
    <p:extLst>
      <p:ext uri="{BB962C8B-B14F-4D97-AF65-F5344CB8AC3E}">
        <p14:creationId xmlns:p14="http://schemas.microsoft.com/office/powerpoint/2010/main" val="2899786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GB" sz="2400" dirty="0">
                <a:solidFill>
                  <a:srgbClr val="236995"/>
                </a:solidFill>
                <a:sym typeface="Helvetica"/>
              </a:rPr>
              <a:t>Ensuring Independence</a:t>
            </a:r>
            <a:br>
              <a:rPr lang="en-US" sz="2400" dirty="0">
                <a:solidFill>
                  <a:srgbClr val="236995"/>
                </a:solidFill>
              </a:rPr>
            </a:br>
            <a:r>
              <a:rPr lang="en-US" sz="2400" dirty="0"/>
              <a:t>PSAA’s role re non audit and audit-related services</a:t>
            </a:r>
          </a:p>
        </p:txBody>
      </p:sp>
      <p:sp>
        <p:nvSpPr>
          <p:cNvPr id="30723" name="Rectangle 3"/>
          <p:cNvSpPr>
            <a:spLocks noGrp="1" noChangeArrowheads="1"/>
          </p:cNvSpPr>
          <p:nvPr>
            <p:ph type="body" idx="1"/>
          </p:nvPr>
        </p:nvSpPr>
        <p:spPr>
          <a:xfrm>
            <a:off x="403225" y="1277987"/>
            <a:ext cx="8283575" cy="4525963"/>
          </a:xfrm>
        </p:spPr>
        <p:txBody>
          <a:bodyPr/>
          <a:lstStyle/>
          <a:p>
            <a:pPr>
              <a:spcBef>
                <a:spcPts val="1000"/>
              </a:spcBef>
              <a:spcAft>
                <a:spcPts val="0"/>
              </a:spcAft>
              <a:buFont typeface="Symbol" panose="05050102010706020507" pitchFamily="18" charset="2"/>
              <a:buChar char=""/>
              <a:tabLst>
                <a:tab pos="457200" algn="l"/>
              </a:tabLst>
            </a:pPr>
            <a:r>
              <a:rPr lang="en-GB" altLang="en-US" sz="1800" dirty="0">
                <a:latin typeface="Arial" panose="020B0604020202020204" pitchFamily="34" charset="0"/>
                <a:cs typeface="Times New Roman" panose="02020603050405020304" pitchFamily="18" charset="0"/>
              </a:rPr>
              <a:t>NAO guidance (AGN 01) includes</a:t>
            </a:r>
          </a:p>
          <a:p>
            <a:pPr lvl="1">
              <a:spcBef>
                <a:spcPts val="1000"/>
              </a:spcBef>
              <a:spcAft>
                <a:spcPts val="0"/>
              </a:spcAft>
              <a:buFont typeface="Symbol" panose="05050102010706020507" pitchFamily="18" charset="2"/>
              <a:buChar char=""/>
              <a:tabLst>
                <a:tab pos="457200" algn="l"/>
              </a:tabLst>
            </a:pPr>
            <a:r>
              <a:rPr lang="en-GB" altLang="en-US" sz="1600" dirty="0">
                <a:latin typeface="Arial" panose="020B0604020202020204" pitchFamily="34" charset="0"/>
                <a:cs typeface="Times New Roman" panose="02020603050405020304" pitchFamily="18" charset="0"/>
              </a:rPr>
              <a:t>70% cap on provision of non-audit services</a:t>
            </a:r>
          </a:p>
          <a:p>
            <a:pPr lvl="1">
              <a:spcBef>
                <a:spcPts val="1000"/>
              </a:spcBef>
              <a:spcAft>
                <a:spcPts val="0"/>
              </a:spcAft>
              <a:buFont typeface="Symbol" panose="05050102010706020507" pitchFamily="18" charset="2"/>
              <a:buChar char=""/>
              <a:tabLst>
                <a:tab pos="457200" algn="l"/>
              </a:tabLst>
            </a:pPr>
            <a:r>
              <a:rPr lang="en-GB" altLang="en-US" sz="1600" dirty="0">
                <a:latin typeface="Arial" panose="020B0604020202020204" pitchFamily="34" charset="0"/>
                <a:cs typeface="Times New Roman" panose="02020603050405020304" pitchFamily="18" charset="0"/>
              </a:rPr>
              <a:t>Exempt services list (e.g. grant certification)</a:t>
            </a:r>
          </a:p>
          <a:p>
            <a:pPr lvl="1">
              <a:spcBef>
                <a:spcPts val="1000"/>
              </a:spcBef>
              <a:spcAft>
                <a:spcPts val="0"/>
              </a:spcAft>
              <a:buFont typeface="Symbol" panose="05050102010706020507" pitchFamily="18" charset="2"/>
              <a:buChar char=""/>
              <a:tabLst>
                <a:tab pos="457200" algn="l"/>
              </a:tabLst>
            </a:pPr>
            <a:r>
              <a:rPr lang="en-GB" altLang="en-US" sz="1600" dirty="0">
                <a:latin typeface="Arial" panose="020B0604020202020204" pitchFamily="34" charset="0"/>
                <a:cs typeface="Times New Roman" panose="02020603050405020304" pitchFamily="18" charset="0"/>
              </a:rPr>
              <a:t>Barred services list (e.g. payroll, bookkeeping)</a:t>
            </a:r>
          </a:p>
          <a:p>
            <a:pPr>
              <a:spcBef>
                <a:spcPts val="1000"/>
              </a:spcBef>
              <a:spcAft>
                <a:spcPts val="0"/>
              </a:spcAft>
              <a:buFont typeface="Symbol" panose="05050102010706020507" pitchFamily="18" charset="2"/>
              <a:buChar char=""/>
              <a:tabLst>
                <a:tab pos="457200" algn="l"/>
              </a:tabLst>
            </a:pPr>
            <a:r>
              <a:rPr lang="en-GB" altLang="en-US" sz="1800" dirty="0">
                <a:latin typeface="Arial" panose="020B0604020202020204" pitchFamily="34" charset="0"/>
                <a:cs typeface="Times New Roman" panose="02020603050405020304" pitchFamily="18" charset="0"/>
              </a:rPr>
              <a:t>Our contracted audit firms must notify us if they are proposing to undertake non-audit code work above our de minimis level (higher of £18,000 or 20% of scale audit fee)</a:t>
            </a:r>
          </a:p>
          <a:p>
            <a:pPr>
              <a:spcBef>
                <a:spcPts val="1000"/>
              </a:spcBef>
              <a:spcAft>
                <a:spcPts val="0"/>
              </a:spcAft>
              <a:buFont typeface="Symbol" panose="05050102010706020507" pitchFamily="18" charset="2"/>
              <a:buChar char=""/>
              <a:tabLst>
                <a:tab pos="457200" algn="l"/>
              </a:tabLst>
            </a:pPr>
            <a:r>
              <a:rPr lang="en-GB" altLang="en-US" sz="1800" dirty="0">
                <a:latin typeface="Arial" panose="020B0604020202020204" pitchFamily="34" charset="0"/>
                <a:cs typeface="Times New Roman" panose="02020603050405020304" pitchFamily="18" charset="0"/>
              </a:rPr>
              <a:t>We review proposed work to assess the threat to independence</a:t>
            </a:r>
          </a:p>
          <a:p>
            <a:pPr>
              <a:spcBef>
                <a:spcPts val="1000"/>
              </a:spcBef>
              <a:spcAft>
                <a:spcPts val="0"/>
              </a:spcAft>
              <a:buFont typeface="Symbol" panose="05050102010706020507" pitchFamily="18" charset="2"/>
              <a:buChar char=""/>
              <a:tabLst>
                <a:tab pos="457200" algn="l"/>
              </a:tabLst>
            </a:pPr>
            <a:r>
              <a:rPr lang="en-GB" altLang="en-US" sz="1800" dirty="0">
                <a:latin typeface="Arial" panose="020B0604020202020204" pitchFamily="34" charset="0"/>
                <a:cs typeface="Times New Roman" panose="02020603050405020304" pitchFamily="18" charset="0"/>
              </a:rPr>
              <a:t>We do not approve or endorse work, but give our view on whether we consider the firms independence would be impaired</a:t>
            </a:r>
          </a:p>
          <a:p>
            <a:pPr>
              <a:spcBef>
                <a:spcPts val="1000"/>
              </a:spcBef>
              <a:spcAft>
                <a:spcPts val="0"/>
              </a:spcAft>
              <a:buFont typeface="Symbol" panose="05050102010706020507" pitchFamily="18" charset="2"/>
              <a:buChar char=""/>
              <a:tabLst>
                <a:tab pos="457200" algn="l"/>
              </a:tabLst>
            </a:pPr>
            <a:r>
              <a:rPr lang="en-GB" altLang="en-US" sz="1800" dirty="0">
                <a:latin typeface="Arial" panose="020B0604020202020204" pitchFamily="34" charset="0"/>
                <a:cs typeface="Times New Roman" panose="02020603050405020304" pitchFamily="18" charset="0"/>
              </a:rPr>
              <a:t>The independence risk is greater because of the auditor’s responsibilities for assessing VFM arrangements, and dealing with elector rights</a:t>
            </a:r>
          </a:p>
          <a:p>
            <a:pPr>
              <a:spcBef>
                <a:spcPts val="1000"/>
              </a:spcBef>
              <a:spcAft>
                <a:spcPts val="0"/>
              </a:spcAft>
              <a:buFont typeface="Symbol" panose="05050102010706020507" pitchFamily="18" charset="2"/>
              <a:buChar char=""/>
              <a:tabLst>
                <a:tab pos="457200" algn="l"/>
              </a:tabLst>
            </a:pPr>
            <a:endParaRPr lang="en-GB" altLang="en-US" sz="1800"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297280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GB" sz="2400" dirty="0">
                <a:solidFill>
                  <a:srgbClr val="236995"/>
                </a:solidFill>
                <a:sym typeface="Helvetica"/>
              </a:rPr>
              <a:t>Ensuring Independence</a:t>
            </a:r>
            <a:br>
              <a:rPr lang="en-US" sz="2400" dirty="0">
                <a:solidFill>
                  <a:srgbClr val="236995"/>
                </a:solidFill>
              </a:rPr>
            </a:br>
            <a:r>
              <a:rPr lang="en-US" sz="2400" dirty="0"/>
              <a:t>PSAA’s role re non audit and audit-related services</a:t>
            </a:r>
          </a:p>
        </p:txBody>
      </p:sp>
      <p:graphicFrame>
        <p:nvGraphicFramePr>
          <p:cNvPr id="3" name="Table 4">
            <a:extLst>
              <a:ext uri="{FF2B5EF4-FFF2-40B4-BE49-F238E27FC236}">
                <a16:creationId xmlns:a16="http://schemas.microsoft.com/office/drawing/2014/main" id="{865D3A0F-4C5A-41FD-B6F3-AAD497631B14}"/>
              </a:ext>
            </a:extLst>
          </p:cNvPr>
          <p:cNvGraphicFramePr>
            <a:graphicFrameLocks noGrp="1"/>
          </p:cNvGraphicFramePr>
          <p:nvPr>
            <p:ph idx="1"/>
            <p:extLst>
              <p:ext uri="{D42A27DB-BD31-4B8C-83A1-F6EECF244321}">
                <p14:modId xmlns:p14="http://schemas.microsoft.com/office/powerpoint/2010/main" val="3024611872"/>
              </p:ext>
            </p:extLst>
          </p:nvPr>
        </p:nvGraphicFramePr>
        <p:xfrm>
          <a:off x="457200" y="1600200"/>
          <a:ext cx="7145167" cy="2494280"/>
        </p:xfrm>
        <a:graphic>
          <a:graphicData uri="http://schemas.openxmlformats.org/drawingml/2006/table">
            <a:tbl>
              <a:tblPr firstRow="1" bandRow="1">
                <a:tableStyleId>{5C22544A-7EE6-4342-B048-85BDC9FD1C3A}</a:tableStyleId>
              </a:tblPr>
              <a:tblGrid>
                <a:gridCol w="1883946">
                  <a:extLst>
                    <a:ext uri="{9D8B030D-6E8A-4147-A177-3AD203B41FA5}">
                      <a16:colId xmlns:a16="http://schemas.microsoft.com/office/drawing/2014/main" val="325243675"/>
                    </a:ext>
                  </a:extLst>
                </a:gridCol>
                <a:gridCol w="2669161">
                  <a:extLst>
                    <a:ext uri="{9D8B030D-6E8A-4147-A177-3AD203B41FA5}">
                      <a16:colId xmlns:a16="http://schemas.microsoft.com/office/drawing/2014/main" val="2309887355"/>
                    </a:ext>
                  </a:extLst>
                </a:gridCol>
                <a:gridCol w="2592060">
                  <a:extLst>
                    <a:ext uri="{9D8B030D-6E8A-4147-A177-3AD203B41FA5}">
                      <a16:colId xmlns:a16="http://schemas.microsoft.com/office/drawing/2014/main" val="2360210459"/>
                    </a:ext>
                  </a:extLst>
                </a:gridCol>
              </a:tblGrid>
              <a:tr h="370840">
                <a:tc>
                  <a:txBody>
                    <a:bodyPr/>
                    <a:lstStyle/>
                    <a:p>
                      <a:pPr>
                        <a:lnSpc>
                          <a:spcPct val="115000"/>
                        </a:lnSpc>
                        <a:spcBef>
                          <a:spcPts val="500"/>
                        </a:spcBef>
                        <a:spcAft>
                          <a:spcPts val="0"/>
                        </a:spcAft>
                      </a:pPr>
                      <a:r>
                        <a:rPr lang="en-GB" sz="1600" dirty="0">
                          <a:effectLst/>
                          <a:latin typeface="Arial" panose="020B0604020202020204" pitchFamily="34" charset="0"/>
                          <a:ea typeface="Times New Roman" panose="02020603050405020304" pitchFamily="18" charset="0"/>
                          <a:cs typeface="Arial" panose="020B0604020202020204" pitchFamily="34" charset="0"/>
                        </a:rPr>
                        <a:t>Year</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3"/>
                    </a:solidFill>
                  </a:tcPr>
                </a:tc>
                <a:tc>
                  <a:txBody>
                    <a:bodyPr/>
                    <a:lstStyle/>
                    <a:p>
                      <a:r>
                        <a:rPr lang="en-GB" dirty="0"/>
                        <a:t>Number of requests</a:t>
                      </a:r>
                    </a:p>
                  </a:txBody>
                  <a:tcPr>
                    <a:solidFill>
                      <a:schemeClr val="accent3"/>
                    </a:solidFill>
                  </a:tcPr>
                </a:tc>
                <a:tc>
                  <a:txBody>
                    <a:bodyPr/>
                    <a:lstStyle/>
                    <a:p>
                      <a:r>
                        <a:rPr lang="en-GB" dirty="0"/>
                        <a:t>Total fee value of requests approved (£)</a:t>
                      </a:r>
                    </a:p>
                  </a:txBody>
                  <a:tcPr>
                    <a:solidFill>
                      <a:schemeClr val="accent3"/>
                    </a:solidFill>
                  </a:tcPr>
                </a:tc>
                <a:extLst>
                  <a:ext uri="{0D108BD9-81ED-4DB2-BD59-A6C34878D82A}">
                    <a16:rowId xmlns:a16="http://schemas.microsoft.com/office/drawing/2014/main" val="187108719"/>
                  </a:ext>
                </a:extLst>
              </a:tr>
              <a:tr h="370840">
                <a:tc>
                  <a:txBody>
                    <a:bodyPr/>
                    <a:lstStyle/>
                    <a:p>
                      <a:pPr algn="ctr">
                        <a:lnSpc>
                          <a:spcPct val="115000"/>
                        </a:lnSpc>
                        <a:spcBef>
                          <a:spcPts val="500"/>
                        </a:spcBef>
                        <a:spcAft>
                          <a:spcPts val="0"/>
                        </a:spcAft>
                      </a:pPr>
                      <a:r>
                        <a:rPr lang="en-GB" sz="1600" dirty="0">
                          <a:effectLst/>
                          <a:latin typeface="Arial" panose="020B0604020202020204" pitchFamily="34" charset="0"/>
                          <a:ea typeface="Times New Roman" panose="02020603050405020304" pitchFamily="18" charset="0"/>
                          <a:cs typeface="Arial" panose="020B0604020202020204" pitchFamily="34" charset="0"/>
                        </a:rPr>
                        <a:t>2016/17 </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r>
                        <a:rPr lang="en-GB" sz="1600" dirty="0">
                          <a:latin typeface="+mn-lt"/>
                        </a:rPr>
                        <a:t>43</a:t>
                      </a:r>
                    </a:p>
                  </a:txBody>
                  <a:tcPr>
                    <a:solidFill>
                      <a:schemeClr val="accent4">
                        <a:lumMod val="20000"/>
                        <a:lumOff val="80000"/>
                      </a:schemeClr>
                    </a:solidFill>
                  </a:tcPr>
                </a:tc>
                <a:tc>
                  <a:txBody>
                    <a:bodyPr/>
                    <a:lstStyle/>
                    <a:p>
                      <a:pPr algn="ctr"/>
                      <a:r>
                        <a:rPr lang="en-GB" sz="1600" dirty="0">
                          <a:latin typeface="+mn-lt"/>
                        </a:rPr>
                        <a:t>1,871,774</a:t>
                      </a:r>
                    </a:p>
                  </a:txBody>
                  <a:tcPr>
                    <a:solidFill>
                      <a:schemeClr val="accent4">
                        <a:lumMod val="20000"/>
                        <a:lumOff val="80000"/>
                      </a:schemeClr>
                    </a:solidFill>
                  </a:tcPr>
                </a:tc>
                <a:extLst>
                  <a:ext uri="{0D108BD9-81ED-4DB2-BD59-A6C34878D82A}">
                    <a16:rowId xmlns:a16="http://schemas.microsoft.com/office/drawing/2014/main" val="2784957948"/>
                  </a:ext>
                </a:extLst>
              </a:tr>
              <a:tr h="370840">
                <a:tc>
                  <a:txBody>
                    <a:bodyPr/>
                    <a:lstStyle/>
                    <a:p>
                      <a:pPr algn="ctr">
                        <a:lnSpc>
                          <a:spcPct val="115000"/>
                        </a:lnSpc>
                        <a:spcBef>
                          <a:spcPts val="500"/>
                        </a:spcBef>
                        <a:spcAft>
                          <a:spcPts val="0"/>
                        </a:spcAft>
                      </a:pPr>
                      <a:r>
                        <a:rPr lang="en-GB" sz="1600" dirty="0">
                          <a:effectLst/>
                          <a:latin typeface="Arial" panose="020B0604020202020204" pitchFamily="34" charset="0"/>
                          <a:ea typeface="Times New Roman" panose="02020603050405020304" pitchFamily="18" charset="0"/>
                          <a:cs typeface="Arial" panose="020B0604020202020204" pitchFamily="34" charset="0"/>
                        </a:rPr>
                        <a:t>2017/18</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r>
                        <a:rPr lang="en-GB" sz="1600" dirty="0">
                          <a:latin typeface="+mn-lt"/>
                        </a:rPr>
                        <a:t>20</a:t>
                      </a:r>
                    </a:p>
                  </a:txBody>
                  <a:tcPr>
                    <a:solidFill>
                      <a:schemeClr val="accent3">
                        <a:lumMod val="20000"/>
                        <a:lumOff val="80000"/>
                      </a:schemeClr>
                    </a:solidFill>
                  </a:tcPr>
                </a:tc>
                <a:tc>
                  <a:txBody>
                    <a:bodyPr/>
                    <a:lstStyle/>
                    <a:p>
                      <a:pPr algn="ctr"/>
                      <a:r>
                        <a:rPr lang="en-GB" sz="1600" dirty="0">
                          <a:latin typeface="+mn-lt"/>
                        </a:rPr>
                        <a:t>810,134</a:t>
                      </a:r>
                    </a:p>
                  </a:txBody>
                  <a:tcPr>
                    <a:solidFill>
                      <a:schemeClr val="accent3">
                        <a:lumMod val="20000"/>
                        <a:lumOff val="80000"/>
                      </a:schemeClr>
                    </a:solidFill>
                  </a:tcPr>
                </a:tc>
                <a:extLst>
                  <a:ext uri="{0D108BD9-81ED-4DB2-BD59-A6C34878D82A}">
                    <a16:rowId xmlns:a16="http://schemas.microsoft.com/office/drawing/2014/main" val="1842043101"/>
                  </a:ext>
                </a:extLst>
              </a:tr>
              <a:tr h="370840">
                <a:tc>
                  <a:txBody>
                    <a:bodyPr/>
                    <a:lstStyle/>
                    <a:p>
                      <a:pPr marL="0" algn="ctr" defTabSz="457200" rtl="0" eaLnBrk="1" latinLnBrk="0" hangingPunct="1">
                        <a:lnSpc>
                          <a:spcPct val="115000"/>
                        </a:lnSpc>
                        <a:spcBef>
                          <a:spcPts val="500"/>
                        </a:spcBef>
                        <a:spcAft>
                          <a:spcPts val="0"/>
                        </a:spcAft>
                      </a:pPr>
                      <a:r>
                        <a:rPr lang="en-GB" sz="16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2018/19</a:t>
                      </a:r>
                    </a:p>
                  </a:txBody>
                  <a:tcPr marL="68580" marR="68580" marT="0" marB="0">
                    <a:solidFill>
                      <a:schemeClr val="accent4">
                        <a:lumMod val="20000"/>
                        <a:lumOff val="80000"/>
                      </a:schemeClr>
                    </a:solidFill>
                  </a:tcPr>
                </a:tc>
                <a:tc>
                  <a:txBody>
                    <a:bodyPr/>
                    <a:lstStyle/>
                    <a:p>
                      <a:pPr marL="0" algn="ctr" defTabSz="457200" rtl="0" eaLnBrk="1" latinLnBrk="0" hangingPunct="1">
                        <a:lnSpc>
                          <a:spcPct val="115000"/>
                        </a:lnSpc>
                        <a:spcBef>
                          <a:spcPts val="500"/>
                        </a:spcBef>
                        <a:spcAft>
                          <a:spcPts val="0"/>
                        </a:spcAft>
                      </a:pPr>
                      <a:r>
                        <a:rPr lang="en-GB" sz="1600" kern="1200" dirty="0">
                          <a:solidFill>
                            <a:schemeClr val="dk1"/>
                          </a:solidFill>
                          <a:effectLst/>
                          <a:latin typeface="+mn-lt"/>
                          <a:cs typeface="Arial" panose="020B0604020202020204" pitchFamily="34" charset="0"/>
                        </a:rPr>
                        <a:t>10</a:t>
                      </a:r>
                    </a:p>
                  </a:txBody>
                  <a:tcPr>
                    <a:solidFill>
                      <a:schemeClr val="accent4">
                        <a:lumMod val="20000"/>
                        <a:lumOff val="80000"/>
                      </a:schemeClr>
                    </a:solidFill>
                  </a:tcPr>
                </a:tc>
                <a:tc>
                  <a:txBody>
                    <a:bodyPr/>
                    <a:lstStyle/>
                    <a:p>
                      <a:pPr marL="0" algn="ctr" defTabSz="457200" rtl="0" eaLnBrk="1" latinLnBrk="0" hangingPunct="1">
                        <a:lnSpc>
                          <a:spcPct val="115000"/>
                        </a:lnSpc>
                        <a:spcBef>
                          <a:spcPts val="500"/>
                        </a:spcBef>
                        <a:spcAft>
                          <a:spcPts val="0"/>
                        </a:spcAft>
                      </a:pPr>
                      <a:r>
                        <a:rPr lang="en-GB" sz="1600" kern="1200" dirty="0">
                          <a:solidFill>
                            <a:schemeClr val="dk1"/>
                          </a:solidFill>
                          <a:effectLst/>
                          <a:latin typeface="+mn-lt"/>
                          <a:cs typeface="Arial" panose="020B0604020202020204" pitchFamily="34" charset="0"/>
                        </a:rPr>
                        <a:t>336,773</a:t>
                      </a:r>
                    </a:p>
                  </a:txBody>
                  <a:tcPr>
                    <a:solidFill>
                      <a:schemeClr val="accent4">
                        <a:lumMod val="20000"/>
                        <a:lumOff val="80000"/>
                      </a:schemeClr>
                    </a:solidFill>
                  </a:tcPr>
                </a:tc>
                <a:extLst>
                  <a:ext uri="{0D108BD9-81ED-4DB2-BD59-A6C34878D82A}">
                    <a16:rowId xmlns:a16="http://schemas.microsoft.com/office/drawing/2014/main" val="4222991646"/>
                  </a:ext>
                </a:extLst>
              </a:tr>
              <a:tr h="370840">
                <a:tc>
                  <a:txBody>
                    <a:bodyPr/>
                    <a:lstStyle/>
                    <a:p>
                      <a:pPr algn="ctr">
                        <a:lnSpc>
                          <a:spcPct val="115000"/>
                        </a:lnSpc>
                        <a:spcBef>
                          <a:spcPts val="500"/>
                        </a:spcBef>
                        <a:spcAft>
                          <a:spcPts val="0"/>
                        </a:spcAft>
                      </a:pPr>
                      <a:r>
                        <a:rPr lang="en-GB"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2019/20 </a:t>
                      </a:r>
                    </a:p>
                  </a:txBody>
                  <a:tcPr marL="68580" marR="68580" marT="0" marB="0">
                    <a:solidFill>
                      <a:schemeClr val="accent3">
                        <a:lumMod val="20000"/>
                        <a:lumOff val="80000"/>
                      </a:schemeClr>
                    </a:solidFill>
                  </a:tcPr>
                </a:tc>
                <a:tc>
                  <a:txBody>
                    <a:bodyPr/>
                    <a:lstStyle/>
                    <a:p>
                      <a:pPr algn="ctr"/>
                      <a:r>
                        <a:rPr lang="en-GB" sz="1600" dirty="0">
                          <a:latin typeface="+mn-lt"/>
                        </a:rPr>
                        <a:t>5</a:t>
                      </a:r>
                    </a:p>
                  </a:txBody>
                  <a:tcPr>
                    <a:solidFill>
                      <a:schemeClr val="accent3">
                        <a:lumMod val="20000"/>
                        <a:lumOff val="80000"/>
                      </a:schemeClr>
                    </a:solidFill>
                  </a:tcPr>
                </a:tc>
                <a:tc>
                  <a:txBody>
                    <a:bodyPr/>
                    <a:lstStyle/>
                    <a:p>
                      <a:pPr algn="ctr"/>
                      <a:r>
                        <a:rPr lang="en-GB" sz="1600" dirty="0">
                          <a:latin typeface="+mn-lt"/>
                        </a:rPr>
                        <a:t>203,550</a:t>
                      </a:r>
                    </a:p>
                  </a:txBody>
                  <a:tcPr>
                    <a:solidFill>
                      <a:schemeClr val="accent3">
                        <a:lumMod val="20000"/>
                        <a:lumOff val="80000"/>
                      </a:schemeClr>
                    </a:solidFill>
                  </a:tcPr>
                </a:tc>
                <a:extLst>
                  <a:ext uri="{0D108BD9-81ED-4DB2-BD59-A6C34878D82A}">
                    <a16:rowId xmlns:a16="http://schemas.microsoft.com/office/drawing/2014/main" val="4138528763"/>
                  </a:ext>
                </a:extLst>
              </a:tr>
              <a:tr h="370840">
                <a:tc>
                  <a:txBody>
                    <a:bodyPr/>
                    <a:lstStyle/>
                    <a:p>
                      <a:pPr marL="0" algn="ctr" defTabSz="457200" rtl="0" eaLnBrk="1" latinLnBrk="0" hangingPunct="1">
                        <a:lnSpc>
                          <a:spcPct val="115000"/>
                        </a:lnSpc>
                        <a:spcBef>
                          <a:spcPts val="500"/>
                        </a:spcBef>
                        <a:spcAft>
                          <a:spcPts val="0"/>
                        </a:spcAft>
                      </a:pPr>
                      <a:r>
                        <a:rPr lang="en-GB" sz="16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2020/21</a:t>
                      </a:r>
                    </a:p>
                  </a:txBody>
                  <a:tcPr marL="68580" marR="68580" marT="0" marB="0">
                    <a:solidFill>
                      <a:schemeClr val="accent4">
                        <a:lumMod val="20000"/>
                        <a:lumOff val="80000"/>
                      </a:schemeClr>
                    </a:solidFill>
                  </a:tcPr>
                </a:tc>
                <a:tc>
                  <a:txBody>
                    <a:bodyPr/>
                    <a:lstStyle/>
                    <a:p>
                      <a:pPr marL="0" algn="ctr" defTabSz="457200" rtl="0" eaLnBrk="1" latinLnBrk="0" hangingPunct="1">
                        <a:lnSpc>
                          <a:spcPct val="115000"/>
                        </a:lnSpc>
                        <a:spcBef>
                          <a:spcPts val="500"/>
                        </a:spcBef>
                        <a:spcAft>
                          <a:spcPts val="0"/>
                        </a:spcAft>
                      </a:pPr>
                      <a:r>
                        <a:rPr lang="en-GB" sz="1600" kern="1200" dirty="0">
                          <a:solidFill>
                            <a:schemeClr val="dk1"/>
                          </a:solidFill>
                          <a:effectLst/>
                          <a:latin typeface="+mn-lt"/>
                          <a:cs typeface="Arial" panose="020B0604020202020204" pitchFamily="34" charset="0"/>
                        </a:rPr>
                        <a:t>0</a:t>
                      </a:r>
                    </a:p>
                  </a:txBody>
                  <a:tcPr>
                    <a:solidFill>
                      <a:schemeClr val="accent4">
                        <a:lumMod val="20000"/>
                        <a:lumOff val="80000"/>
                      </a:schemeClr>
                    </a:solidFill>
                  </a:tcPr>
                </a:tc>
                <a:tc>
                  <a:txBody>
                    <a:bodyPr/>
                    <a:lstStyle/>
                    <a:p>
                      <a:pPr marL="0" algn="ctr" defTabSz="457200" rtl="0" eaLnBrk="1" latinLnBrk="0" hangingPunct="1">
                        <a:lnSpc>
                          <a:spcPct val="115000"/>
                        </a:lnSpc>
                        <a:spcBef>
                          <a:spcPts val="500"/>
                        </a:spcBef>
                        <a:spcAft>
                          <a:spcPts val="0"/>
                        </a:spcAft>
                      </a:pPr>
                      <a:r>
                        <a:rPr lang="en-GB" sz="1600" kern="1200" dirty="0">
                          <a:solidFill>
                            <a:schemeClr val="dk1"/>
                          </a:solidFill>
                          <a:effectLst/>
                          <a:latin typeface="+mn-lt"/>
                          <a:cs typeface="Arial" panose="020B0604020202020204" pitchFamily="34" charset="0"/>
                        </a:rPr>
                        <a:t>0</a:t>
                      </a:r>
                    </a:p>
                  </a:txBody>
                  <a:tcPr>
                    <a:solidFill>
                      <a:schemeClr val="accent4">
                        <a:lumMod val="20000"/>
                        <a:lumOff val="80000"/>
                      </a:schemeClr>
                    </a:solidFill>
                  </a:tcPr>
                </a:tc>
                <a:extLst>
                  <a:ext uri="{0D108BD9-81ED-4DB2-BD59-A6C34878D82A}">
                    <a16:rowId xmlns:a16="http://schemas.microsoft.com/office/drawing/2014/main" val="937808465"/>
                  </a:ext>
                </a:extLst>
              </a:tr>
            </a:tbl>
          </a:graphicData>
        </a:graphic>
      </p:graphicFrame>
    </p:spTree>
    <p:extLst>
      <p:ext uri="{BB962C8B-B14F-4D97-AF65-F5344CB8AC3E}">
        <p14:creationId xmlns:p14="http://schemas.microsoft.com/office/powerpoint/2010/main" val="1829559609"/>
      </p:ext>
    </p:extLst>
  </p:cSld>
  <p:clrMapOvr>
    <a:masterClrMapping/>
  </p:clrMapOvr>
</p:sld>
</file>

<file path=ppt/theme/theme1.xml><?xml version="1.0" encoding="utf-8"?>
<a:theme xmlns:a="http://schemas.openxmlformats.org/drawingml/2006/main" name="ac_md_Powerpoint presentation - Audit Commission V6.11">
  <a:themeElements>
    <a:clrScheme name="Custom 1">
      <a:dk1>
        <a:sysClr val="windowText" lastClr="000000"/>
      </a:dk1>
      <a:lt1>
        <a:sysClr val="window" lastClr="FFFFFF"/>
      </a:lt1>
      <a:dk2>
        <a:srgbClr val="006633"/>
      </a:dk2>
      <a:lt2>
        <a:srgbClr val="F5D400"/>
      </a:lt2>
      <a:accent1>
        <a:srgbClr val="AD002B"/>
      </a:accent1>
      <a:accent2>
        <a:srgbClr val="FF7800"/>
      </a:accent2>
      <a:accent3>
        <a:srgbClr val="004C90"/>
      </a:accent3>
      <a:accent4>
        <a:srgbClr val="0099FF"/>
      </a:accent4>
      <a:accent5>
        <a:srgbClr val="FFFFFF"/>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3_Office Theme 1">
        <a:dk1>
          <a:srgbClr val="000000"/>
        </a:dk1>
        <a:lt1>
          <a:srgbClr val="FFFFFF"/>
        </a:lt1>
        <a:dk2>
          <a:srgbClr val="006633"/>
        </a:dk2>
        <a:lt2>
          <a:srgbClr val="F5D400"/>
        </a:lt2>
        <a:accent1>
          <a:srgbClr val="AD002B"/>
        </a:accent1>
        <a:accent2>
          <a:srgbClr val="FF7800"/>
        </a:accent2>
        <a:accent3>
          <a:srgbClr val="FFFFFF"/>
        </a:accent3>
        <a:accent4>
          <a:srgbClr val="000000"/>
        </a:accent4>
        <a:accent5>
          <a:srgbClr val="D3AAAC"/>
        </a:accent5>
        <a:accent6>
          <a:srgbClr val="E76C00"/>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3_Office Theme 2">
        <a:dk1>
          <a:srgbClr val="000000"/>
        </a:dk1>
        <a:lt1>
          <a:srgbClr val="FFFFFF"/>
        </a:lt1>
        <a:dk2>
          <a:srgbClr val="006633"/>
        </a:dk2>
        <a:lt2>
          <a:srgbClr val="F5D400"/>
        </a:lt2>
        <a:accent1>
          <a:srgbClr val="8CD600"/>
        </a:accent1>
        <a:accent2>
          <a:srgbClr val="FF7800"/>
        </a:accent2>
        <a:accent3>
          <a:srgbClr val="FFFFFF"/>
        </a:accent3>
        <a:accent4>
          <a:srgbClr val="000000"/>
        </a:accent4>
        <a:accent5>
          <a:srgbClr val="C5E8AA"/>
        </a:accent5>
        <a:accent6>
          <a:srgbClr val="E76C00"/>
        </a:accent6>
        <a:hlink>
          <a:srgbClr val="004C90"/>
        </a:hlink>
        <a:folHlink>
          <a:srgbClr val="AD002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AC colours">
      <a:dk1>
        <a:sysClr val="windowText" lastClr="000000"/>
      </a:dk1>
      <a:lt1>
        <a:sysClr val="window" lastClr="FFFFFF"/>
      </a:lt1>
      <a:dk2>
        <a:srgbClr val="006633"/>
      </a:dk2>
      <a:lt2>
        <a:srgbClr val="F5D400"/>
      </a:lt2>
      <a:accent1>
        <a:srgbClr val="8CD600"/>
      </a:accent1>
      <a:accent2>
        <a:srgbClr val="FF7800"/>
      </a:accent2>
      <a:accent3>
        <a:srgbClr val="004C90"/>
      </a:accent3>
      <a:accent4>
        <a:srgbClr val="0099FF"/>
      </a:accent4>
      <a:accent5>
        <a:srgbClr val="AD002B"/>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Office Theme 1">
        <a:dk1>
          <a:srgbClr val="000000"/>
        </a:dk1>
        <a:lt1>
          <a:srgbClr val="FFFFFF"/>
        </a:lt1>
        <a:dk2>
          <a:srgbClr val="006633"/>
        </a:dk2>
        <a:lt2>
          <a:srgbClr val="F5D400"/>
        </a:lt2>
        <a:accent1>
          <a:srgbClr val="8CD600"/>
        </a:accent1>
        <a:accent2>
          <a:srgbClr val="FF7800"/>
        </a:accent2>
        <a:accent3>
          <a:srgbClr val="FFFFFF"/>
        </a:accent3>
        <a:accent4>
          <a:srgbClr val="000000"/>
        </a:accent4>
        <a:accent5>
          <a:srgbClr val="C5E8AA"/>
        </a:accent5>
        <a:accent6>
          <a:srgbClr val="E76C00"/>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1_Office Theme 2">
        <a:dk1>
          <a:srgbClr val="000000"/>
        </a:dk1>
        <a:lt1>
          <a:srgbClr val="FFFFFF"/>
        </a:lt1>
        <a:dk2>
          <a:srgbClr val="006633"/>
        </a:dk2>
        <a:lt2>
          <a:srgbClr val="F5D400"/>
        </a:lt2>
        <a:accent1>
          <a:srgbClr val="8CD600"/>
        </a:accent1>
        <a:accent2>
          <a:srgbClr val="FF7800"/>
        </a:accent2>
        <a:accent3>
          <a:srgbClr val="FFFFFF"/>
        </a:accent3>
        <a:accent4>
          <a:srgbClr val="000000"/>
        </a:accent4>
        <a:accent5>
          <a:srgbClr val="C5E8AA"/>
        </a:accent5>
        <a:accent6>
          <a:srgbClr val="E76C00"/>
        </a:accent6>
        <a:hlink>
          <a:srgbClr val="004C90"/>
        </a:hlink>
        <a:folHlink>
          <a:srgbClr val="AD002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AC colours">
      <a:dk1>
        <a:sysClr val="windowText" lastClr="000000"/>
      </a:dk1>
      <a:lt1>
        <a:sysClr val="window" lastClr="FFFFFF"/>
      </a:lt1>
      <a:dk2>
        <a:srgbClr val="006633"/>
      </a:dk2>
      <a:lt2>
        <a:srgbClr val="F5D400"/>
      </a:lt2>
      <a:accent1>
        <a:srgbClr val="8CD600"/>
      </a:accent1>
      <a:accent2>
        <a:srgbClr val="FF7800"/>
      </a:accent2>
      <a:accent3>
        <a:srgbClr val="004C90"/>
      </a:accent3>
      <a:accent4>
        <a:srgbClr val="0099FF"/>
      </a:accent4>
      <a:accent5>
        <a:srgbClr val="AD002B"/>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Office Theme 1">
        <a:dk1>
          <a:srgbClr val="000000"/>
        </a:dk1>
        <a:lt1>
          <a:srgbClr val="FFFFFF"/>
        </a:lt1>
        <a:dk2>
          <a:srgbClr val="006633"/>
        </a:dk2>
        <a:lt2>
          <a:srgbClr val="F5D400"/>
        </a:lt2>
        <a:accent1>
          <a:srgbClr val="8CD600"/>
        </a:accent1>
        <a:accent2>
          <a:srgbClr val="FF7800"/>
        </a:accent2>
        <a:accent3>
          <a:srgbClr val="FFFFFF"/>
        </a:accent3>
        <a:accent4>
          <a:srgbClr val="000000"/>
        </a:accent4>
        <a:accent5>
          <a:srgbClr val="C5E8AA"/>
        </a:accent5>
        <a:accent6>
          <a:srgbClr val="E76C00"/>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1_Office Theme 2">
        <a:dk1>
          <a:srgbClr val="000000"/>
        </a:dk1>
        <a:lt1>
          <a:srgbClr val="FFFFFF"/>
        </a:lt1>
        <a:dk2>
          <a:srgbClr val="006633"/>
        </a:dk2>
        <a:lt2>
          <a:srgbClr val="F5D400"/>
        </a:lt2>
        <a:accent1>
          <a:srgbClr val="8CD600"/>
        </a:accent1>
        <a:accent2>
          <a:srgbClr val="FF7800"/>
        </a:accent2>
        <a:accent3>
          <a:srgbClr val="FFFFFF"/>
        </a:accent3>
        <a:accent4>
          <a:srgbClr val="000000"/>
        </a:accent4>
        <a:accent5>
          <a:srgbClr val="C5E8AA"/>
        </a:accent5>
        <a:accent6>
          <a:srgbClr val="E76C00"/>
        </a:accent6>
        <a:hlink>
          <a:srgbClr val="004C90"/>
        </a:hlink>
        <a:folHlink>
          <a:srgbClr val="AD002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ac_md_Powerpoint presentation - Audit Commission V6.11">
  <a:themeElements>
    <a:clrScheme name="ac_md_Powerpoint presentation - Audit Commission V6.11">
      <a:dk1>
        <a:srgbClr val="000000"/>
      </a:dk1>
      <a:lt1>
        <a:srgbClr val="236995"/>
      </a:lt1>
      <a:dk2>
        <a:srgbClr val="A7A7A7"/>
      </a:dk2>
      <a:lt2>
        <a:srgbClr val="535353"/>
      </a:lt2>
      <a:accent1>
        <a:srgbClr val="AD002B"/>
      </a:accent1>
      <a:accent2>
        <a:srgbClr val="FF7800"/>
      </a:accent2>
      <a:accent3>
        <a:srgbClr val="004C90"/>
      </a:accent3>
      <a:accent4>
        <a:srgbClr val="0099FF"/>
      </a:accent4>
      <a:accent5>
        <a:srgbClr val="8F8F8F"/>
      </a:accent5>
      <a:accent6>
        <a:srgbClr val="6E6E6E"/>
      </a:accent6>
      <a:hlink>
        <a:srgbClr val="0000FF"/>
      </a:hlink>
      <a:folHlink>
        <a:srgbClr val="FF00FF"/>
      </a:folHlink>
    </a:clrScheme>
    <a:fontScheme name="ac_md_Powerpoint presentation - Audit Commission V6.11">
      <a:majorFont>
        <a:latin typeface="Helvetica"/>
        <a:ea typeface="Helvetica"/>
        <a:cs typeface="Helvetica"/>
      </a:majorFont>
      <a:minorFont>
        <a:latin typeface="Calibri"/>
        <a:ea typeface="Calibri"/>
        <a:cs typeface="Calibri"/>
      </a:minorFont>
    </a:fontScheme>
    <a:fmtScheme name="ac_md_Powerpoint presentation - Audit Commission V6.1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36995"/>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3_Office Theme">
  <a:themeElements>
    <a:clrScheme name="AC colours">
      <a:dk1>
        <a:sysClr val="windowText" lastClr="000000"/>
      </a:dk1>
      <a:lt1>
        <a:sysClr val="window" lastClr="FFFFFF"/>
      </a:lt1>
      <a:dk2>
        <a:srgbClr val="006633"/>
      </a:dk2>
      <a:lt2>
        <a:srgbClr val="F5D400"/>
      </a:lt2>
      <a:accent1>
        <a:srgbClr val="8CD600"/>
      </a:accent1>
      <a:accent2>
        <a:srgbClr val="FF7800"/>
      </a:accent2>
      <a:accent3>
        <a:srgbClr val="004C90"/>
      </a:accent3>
      <a:accent4>
        <a:srgbClr val="0099FF"/>
      </a:accent4>
      <a:accent5>
        <a:srgbClr val="AD002B"/>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Office Theme 1">
        <a:dk1>
          <a:srgbClr val="000000"/>
        </a:dk1>
        <a:lt1>
          <a:srgbClr val="FFFFFF"/>
        </a:lt1>
        <a:dk2>
          <a:srgbClr val="006633"/>
        </a:dk2>
        <a:lt2>
          <a:srgbClr val="F5D400"/>
        </a:lt2>
        <a:accent1>
          <a:srgbClr val="8CD600"/>
        </a:accent1>
        <a:accent2>
          <a:srgbClr val="FF7800"/>
        </a:accent2>
        <a:accent3>
          <a:srgbClr val="FFFFFF"/>
        </a:accent3>
        <a:accent4>
          <a:srgbClr val="000000"/>
        </a:accent4>
        <a:accent5>
          <a:srgbClr val="C5E8AA"/>
        </a:accent5>
        <a:accent6>
          <a:srgbClr val="E76C00"/>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1_Office Theme 2">
        <a:dk1>
          <a:srgbClr val="000000"/>
        </a:dk1>
        <a:lt1>
          <a:srgbClr val="FFFFFF"/>
        </a:lt1>
        <a:dk2>
          <a:srgbClr val="006633"/>
        </a:dk2>
        <a:lt2>
          <a:srgbClr val="F5D400"/>
        </a:lt2>
        <a:accent1>
          <a:srgbClr val="8CD600"/>
        </a:accent1>
        <a:accent2>
          <a:srgbClr val="FF7800"/>
        </a:accent2>
        <a:accent3>
          <a:srgbClr val="FFFFFF"/>
        </a:accent3>
        <a:accent4>
          <a:srgbClr val="000000"/>
        </a:accent4>
        <a:accent5>
          <a:srgbClr val="C5E8AA"/>
        </a:accent5>
        <a:accent6>
          <a:srgbClr val="E76C00"/>
        </a:accent6>
        <a:hlink>
          <a:srgbClr val="004C90"/>
        </a:hlink>
        <a:folHlink>
          <a:srgbClr val="AD002B"/>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8270c081-d9f3-48ae-83c7-c2320a8ca25c"/>
</file>

<file path=customXml/itemProps1.xml><?xml version="1.0" encoding="utf-8"?>
<ds:datastoreItem xmlns:ds="http://schemas.openxmlformats.org/officeDocument/2006/customXml" ds:itemID="{F6D626BB-AFEC-4752-AC40-92A4570C6CFB}">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6073</TotalTime>
  <Words>1259</Words>
  <Application>Microsoft Office PowerPoint</Application>
  <PresentationFormat>On-screen Show (4:3)</PresentationFormat>
  <Paragraphs>154</Paragraphs>
  <Slides>16</Slides>
  <Notes>3</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16</vt:i4>
      </vt:variant>
    </vt:vector>
  </HeadingPairs>
  <TitlesOfParts>
    <vt:vector size="26" baseType="lpstr">
      <vt:lpstr>Arial</vt:lpstr>
      <vt:lpstr>Calibri</vt:lpstr>
      <vt:lpstr>Calibri Light</vt:lpstr>
      <vt:lpstr>Symbol</vt:lpstr>
      <vt:lpstr>Wingdings</vt:lpstr>
      <vt:lpstr>ac_md_Powerpoint presentation - Audit Commission V6.11</vt:lpstr>
      <vt:lpstr>1_Office Theme</vt:lpstr>
      <vt:lpstr>2_Office Theme</vt:lpstr>
      <vt:lpstr>1_ac_md_Powerpoint presentation - Audit Commission V6.11</vt:lpstr>
      <vt:lpstr>3_Office Theme</vt:lpstr>
      <vt:lpstr>LAQF WEBINAR</vt:lpstr>
      <vt:lpstr>Agenda</vt:lpstr>
      <vt:lpstr> Legal and practical issues  The Appointing Person Regulations  </vt:lpstr>
      <vt:lpstr>Legal and practical issues Auditor Appointment following the main procurement</vt:lpstr>
      <vt:lpstr>Legal and practical issues Reasons for auditor changes in an Appointing Period</vt:lpstr>
      <vt:lpstr>Ensuring Independence Integrity, objectivity and independence</vt:lpstr>
      <vt:lpstr>Ensuring Independence Six threats to integrity, objectivity and independence</vt:lpstr>
      <vt:lpstr>Ensuring Independence PSAA’s role re non audit and audit-related services</vt:lpstr>
      <vt:lpstr>Ensuring Independence PSAA’s role re non audit and audit-related services</vt:lpstr>
      <vt:lpstr>Ensuring Independence Relationships with audited bodies</vt:lpstr>
      <vt:lpstr> Procuring in the current market Challenges and options </vt:lpstr>
      <vt:lpstr>Q&amp;A panel session</vt:lpstr>
      <vt:lpstr>PSAA’s scheme from April 2023 Opt-in process and procurement update</vt:lpstr>
      <vt:lpstr>Future webinars…  Book using the links below…</vt:lpstr>
      <vt:lpstr>Information about our scheme</vt:lpstr>
      <vt:lpstr>Closing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Schofield</dc:creator>
  <cp:lastModifiedBy>Tony Crawley</cp:lastModifiedBy>
  <cp:revision>432</cp:revision>
  <dcterms:created xsi:type="dcterms:W3CDTF">2020-11-25T14:15:29Z</dcterms:created>
  <dcterms:modified xsi:type="dcterms:W3CDTF">2021-11-24T12:38:51Z</dcterms:modified>
</cp:coreProperties>
</file>