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2"/>
    <p:sldMasterId id="2147483653" r:id="rId3"/>
    <p:sldMasterId id="2147483713" r:id="rId4"/>
    <p:sldMasterId id="2147483718" r:id="rId5"/>
    <p:sldMasterId id="2147483764" r:id="rId6"/>
    <p:sldMasterId id="2147483769" r:id="rId7"/>
  </p:sldMasterIdLst>
  <p:notesMasterIdLst>
    <p:notesMasterId r:id="rId28"/>
  </p:notesMasterIdLst>
  <p:handoutMasterIdLst>
    <p:handoutMasterId r:id="rId29"/>
  </p:handoutMasterIdLst>
  <p:sldIdLst>
    <p:sldId id="256" r:id="rId8"/>
    <p:sldId id="259" r:id="rId9"/>
    <p:sldId id="490" r:id="rId10"/>
    <p:sldId id="498" r:id="rId11"/>
    <p:sldId id="487" r:id="rId12"/>
    <p:sldId id="492" r:id="rId13"/>
    <p:sldId id="491" r:id="rId14"/>
    <p:sldId id="493" r:id="rId15"/>
    <p:sldId id="495" r:id="rId16"/>
    <p:sldId id="397" r:id="rId17"/>
    <p:sldId id="494" r:id="rId18"/>
    <p:sldId id="371" r:id="rId19"/>
    <p:sldId id="488" r:id="rId20"/>
    <p:sldId id="373" r:id="rId21"/>
    <p:sldId id="489" r:id="rId22"/>
    <p:sldId id="449" r:id="rId23"/>
    <p:sldId id="434" r:id="rId24"/>
    <p:sldId id="451" r:id="rId25"/>
    <p:sldId id="452" r:id="rId26"/>
    <p:sldId id="306" r:id="rId27"/>
  </p:sldIdLst>
  <p:sldSz cx="9144000" cy="6858000" type="screen4x3"/>
  <p:notesSz cx="6875463" cy="932021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14" userDrawn="1">
          <p15:clr>
            <a:srgbClr val="A4A3A4"/>
          </p15:clr>
        </p15:guide>
        <p15:guide id="2" pos="2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e Sharp" initials="JS [2]" lastIdx="2" clrIdx="6">
    <p:extLst>
      <p:ext uri="{19B8F6BF-5375-455C-9EA6-DF929625EA0E}">
        <p15:presenceInfo xmlns:p15="http://schemas.microsoft.com/office/powerpoint/2012/main" userId="S-1-5-21-62873138-147417396-2091147243-32485" providerId="AD"/>
      </p:ext>
    </p:extLst>
  </p:cmAuthor>
  <p:cmAuthor id="1" name="Tony Crawley" initials="TC" lastIdx="34" clrIdx="0">
    <p:extLst>
      <p:ext uri="{19B8F6BF-5375-455C-9EA6-DF929625EA0E}">
        <p15:presenceInfo xmlns:p15="http://schemas.microsoft.com/office/powerpoint/2012/main" userId="S-1-5-21-62873138-147417396-2091147243-32479" providerId="AD"/>
      </p:ext>
    </p:extLst>
  </p:cmAuthor>
  <p:cmAuthor id="2" name="Stephen Sellers" initials="SS" lastIdx="12" clrIdx="1">
    <p:extLst>
      <p:ext uri="{19B8F6BF-5375-455C-9EA6-DF929625EA0E}">
        <p15:presenceInfo xmlns:p15="http://schemas.microsoft.com/office/powerpoint/2012/main" userId="f7999b0770586428" providerId="Windows Live"/>
      </p:ext>
    </p:extLst>
  </p:cmAuthor>
  <p:cmAuthor id="3" name="Julie Sharp" initials="JS" lastIdx="6" clrIdx="2">
    <p:extLst>
      <p:ext uri="{19B8F6BF-5375-455C-9EA6-DF929625EA0E}">
        <p15:presenceInfo xmlns:p15="http://schemas.microsoft.com/office/powerpoint/2012/main" userId="S::Julie.Sharp@psaa.co.uk::6adb59ff-2ac8-4ec6-9196-02272f038f45" providerId="AD"/>
      </p:ext>
    </p:extLst>
  </p:cmAuthor>
  <p:cmAuthor id="4" name="Andrew Chappell" initials="AC" lastIdx="15" clrIdx="3">
    <p:extLst>
      <p:ext uri="{19B8F6BF-5375-455C-9EA6-DF929625EA0E}">
        <p15:presenceInfo xmlns:p15="http://schemas.microsoft.com/office/powerpoint/2012/main" userId="S::andrew.chappell@psaa.co.uk::6e2e8cc9-f239-4a50-8dc9-5f74c05a60ba" providerId="AD"/>
      </p:ext>
    </p:extLst>
  </p:cmAuthor>
  <p:cmAuthor id="5" name="Tony Crawley" initials="TC [2]" lastIdx="18" clrIdx="4">
    <p:extLst>
      <p:ext uri="{19B8F6BF-5375-455C-9EA6-DF929625EA0E}">
        <p15:presenceInfo xmlns:p15="http://schemas.microsoft.com/office/powerpoint/2012/main" userId="S::Tony.Crawley@psaa.co.uk::cc111719-5344-4222-bcb9-8b939d56866b" providerId="AD"/>
      </p:ext>
    </p:extLst>
  </p:cmAuthor>
  <p:cmAuthor id="6" name="Julie Schofield" initials="JS" lastIdx="1" clrIdx="5">
    <p:extLst>
      <p:ext uri="{19B8F6BF-5375-455C-9EA6-DF929625EA0E}">
        <p15:presenceInfo xmlns:p15="http://schemas.microsoft.com/office/powerpoint/2012/main" userId="S::Julie.Brown@psaa.co.uk::7abbf0c1-30e9-466f-9a2a-7b8ba419c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995"/>
    <a:srgbClr val="000000"/>
    <a:srgbClr val="006633"/>
    <a:srgbClr val="00FF00"/>
    <a:srgbClr val="8CD600"/>
    <a:srgbClr val="40516F"/>
    <a:srgbClr val="F5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3792" autoAdjust="0"/>
  </p:normalViewPr>
  <p:slideViewPr>
    <p:cSldViewPr snapToGrid="0" snapToObjects="1">
      <p:cViewPr varScale="1">
        <p:scale>
          <a:sx n="110" d="100"/>
          <a:sy n="110" d="100"/>
        </p:scale>
        <p:origin x="912" y="108"/>
      </p:cViewPr>
      <p:guideLst>
        <p:guide orient="horz" pos="414"/>
        <p:guide pos="2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88267610-D8CF-4FD6-80CD-496EEE9B96D8}" type="datetime1">
              <a:rPr lang="en-US"/>
              <a:pPr/>
              <a:t>3/16/2022</a:t>
            </a:fld>
            <a:endParaRPr lang="en-US" dirty="0"/>
          </a:p>
        </p:txBody>
      </p:sp>
      <p:sp>
        <p:nvSpPr>
          <p:cNvPr id="4" name="Footer Placeholder 3"/>
          <p:cNvSpPr>
            <a:spLocks noGrp="1"/>
          </p:cNvSpPr>
          <p:nvPr>
            <p:ph type="ftr" sz="quarter" idx="2"/>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4FC2B2FB-09AE-462E-BBD1-FA60DB53383F}" type="slidenum">
              <a:rPr lang="en-US"/>
              <a:pPr/>
              <a:t>‹#›</a:t>
            </a:fld>
            <a:endParaRPr lang="en-US" dirty="0"/>
          </a:p>
        </p:txBody>
      </p:sp>
    </p:spTree>
    <p:extLst>
      <p:ext uri="{BB962C8B-B14F-4D97-AF65-F5344CB8AC3E}">
        <p14:creationId xmlns:p14="http://schemas.microsoft.com/office/powerpoint/2010/main" val="820295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9367" cy="466011"/>
          </a:xfrm>
          <a:prstGeom prst="rect">
            <a:avLst/>
          </a:prstGeom>
        </p:spPr>
        <p:txBody>
          <a:bodyPr vert="horz" lIns="92103" tIns="46051" rIns="92103" bIns="46051"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4508" y="2"/>
            <a:ext cx="2979367" cy="466011"/>
          </a:xfrm>
          <a:prstGeom prst="rect">
            <a:avLst/>
          </a:prstGeom>
        </p:spPr>
        <p:txBody>
          <a:bodyPr vert="horz" wrap="square" lIns="92103" tIns="46051" rIns="92103" bIns="46051" numCol="1" anchor="t" anchorCtr="0" compatLnSpc="1">
            <a:prstTxWarp prst="textNoShape">
              <a:avLst/>
            </a:prstTxWarp>
          </a:bodyPr>
          <a:lstStyle>
            <a:lvl1pPr algn="r">
              <a:defRPr sz="1200">
                <a:latin typeface="Calibri" pitchFamily="34" charset="0"/>
              </a:defRPr>
            </a:lvl1pPr>
          </a:lstStyle>
          <a:p>
            <a:fld id="{648D549A-BC12-4ED3-86AD-D12F9808225D}" type="datetime1">
              <a:rPr lang="en-US"/>
              <a:pPr/>
              <a:t>3/16/2022</a:t>
            </a:fld>
            <a:endParaRPr lang="en-US" dirty="0"/>
          </a:p>
        </p:txBody>
      </p:sp>
      <p:sp>
        <p:nvSpPr>
          <p:cNvPr id="4" name="Slide Image Placeholder 3"/>
          <p:cNvSpPr>
            <a:spLocks noGrp="1" noRot="1" noChangeAspect="1"/>
          </p:cNvSpPr>
          <p:nvPr>
            <p:ph type="sldImg" idx="2"/>
          </p:nvPr>
        </p:nvSpPr>
        <p:spPr>
          <a:xfrm>
            <a:off x="1109663" y="700088"/>
            <a:ext cx="4657725" cy="3494087"/>
          </a:xfrm>
          <a:prstGeom prst="rect">
            <a:avLst/>
          </a:prstGeom>
          <a:noFill/>
          <a:ln w="12700">
            <a:solidFill>
              <a:prstClr val="black"/>
            </a:solidFill>
          </a:ln>
        </p:spPr>
        <p:txBody>
          <a:bodyPr vert="horz" wrap="square" lIns="92103" tIns="46051" rIns="92103" bIns="46051" numCol="1" anchor="ctr" anchorCtr="0" compatLnSpc="1">
            <a:prstTxWarp prst="textNoShape">
              <a:avLst/>
            </a:prstTxWarp>
          </a:bodyPr>
          <a:lstStyle/>
          <a:p>
            <a:pPr lvl="0"/>
            <a:endParaRPr lang="en-GB" dirty="0"/>
          </a:p>
        </p:txBody>
      </p:sp>
      <p:sp>
        <p:nvSpPr>
          <p:cNvPr id="5" name="Notes Placeholder 4"/>
          <p:cNvSpPr>
            <a:spLocks noGrp="1"/>
          </p:cNvSpPr>
          <p:nvPr>
            <p:ph type="body" sz="quarter" idx="3"/>
          </p:nvPr>
        </p:nvSpPr>
        <p:spPr>
          <a:xfrm>
            <a:off x="687547" y="4427102"/>
            <a:ext cx="5500370" cy="4194096"/>
          </a:xfrm>
          <a:prstGeom prst="rect">
            <a:avLst/>
          </a:prstGeom>
        </p:spPr>
        <p:txBody>
          <a:bodyPr vert="horz" wrap="square" lIns="92103" tIns="46051" rIns="92103" bIns="46051"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4" y="8852586"/>
            <a:ext cx="2979367" cy="466011"/>
          </a:xfrm>
          <a:prstGeom prst="rect">
            <a:avLst/>
          </a:prstGeom>
        </p:spPr>
        <p:txBody>
          <a:bodyPr vert="horz" lIns="92103" tIns="46051" rIns="92103" bIns="46051"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4508" y="8852586"/>
            <a:ext cx="2979367" cy="466011"/>
          </a:xfrm>
          <a:prstGeom prst="rect">
            <a:avLst/>
          </a:prstGeom>
        </p:spPr>
        <p:txBody>
          <a:bodyPr vert="horz" wrap="square" lIns="92103" tIns="46051" rIns="92103" bIns="46051" numCol="1" anchor="b" anchorCtr="0" compatLnSpc="1">
            <a:prstTxWarp prst="textNoShape">
              <a:avLst/>
            </a:prstTxWarp>
          </a:bodyPr>
          <a:lstStyle>
            <a:lvl1pPr algn="r">
              <a:defRPr sz="1200">
                <a:latin typeface="Calibri" pitchFamily="34" charset="0"/>
              </a:defRPr>
            </a:lvl1pPr>
          </a:lstStyle>
          <a:p>
            <a:fld id="{7EFD5940-1402-4F35-8DFC-964BB9425D00}" type="slidenum">
              <a:rPr lang="en-US"/>
              <a:pPr/>
              <a:t>‹#›</a:t>
            </a:fld>
            <a:endParaRPr lang="en-US" dirty="0"/>
          </a:p>
        </p:txBody>
      </p:sp>
    </p:spTree>
    <p:extLst>
      <p:ext uri="{BB962C8B-B14F-4D97-AF65-F5344CB8AC3E}">
        <p14:creationId xmlns:p14="http://schemas.microsoft.com/office/powerpoint/2010/main" val="1038799605"/>
      </p:ext>
    </p:extLst>
  </p:cSld>
  <p:clrMap bg1="lt1" tx1="dk1" bg2="lt2" tx2="dk2" accent1="accent1" accent2="accent2" accent3="accent3" accent4="accent4" accent5="accent5" accent6="accent6" hlink="hlink" folHlink="folHlink"/>
  <p:hf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212411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97868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406231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47249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27056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96052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468615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268895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247956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406231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108784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93031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92421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11616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50756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EFD5940-1402-4F35-8DFC-964BB9425D00}"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314131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Angsana New" pitchFamily="18" charset="-34"/>
              </a:defRPr>
            </a:lvl1pPr>
          </a:lstStyle>
          <a:p>
            <a:r>
              <a:rPr lang="en-US"/>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849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Custom Layout">
    <p:spTree>
      <p:nvGrpSpPr>
        <p:cNvPr id="1" name=""/>
        <p:cNvGrpSpPr/>
        <p:nvPr/>
      </p:nvGrpSpPr>
      <p:grpSpPr>
        <a:xfrm>
          <a:off x="0" y="0"/>
          <a:ext cx="0" cy="0"/>
          <a:chOff x="0" y="0"/>
          <a:chExt cx="0" cy="0"/>
        </a:xfrm>
      </p:grpSpPr>
      <p:pic>
        <p:nvPicPr>
          <p:cNvPr id="1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4" name="Picture 18" descr="Picture 18"/>
          <p:cNvPicPr>
            <a:picLocks noChangeAspect="1"/>
          </p:cNvPicPr>
          <p:nvPr/>
        </p:nvPicPr>
        <p:blipFill>
          <a:blip r:embed="rId3"/>
          <a:stretch>
            <a:fillRect/>
          </a:stretch>
        </p:blipFill>
        <p:spPr>
          <a:xfrm>
            <a:off x="7083426" y="5827714"/>
            <a:ext cx="1825627" cy="1373189"/>
          </a:xfrm>
          <a:prstGeom prst="rect">
            <a:avLst/>
          </a:prstGeom>
          <a:ln w="12700">
            <a:miter lim="400000"/>
          </a:ln>
        </p:spPr>
      </p:pic>
      <p:sp>
        <p:nvSpPr>
          <p:cNvPr id="1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6" name="Freeform 11"/>
          <p:cNvSpPr/>
          <p:nvPr/>
        </p:nvSpPr>
        <p:spPr>
          <a:xfrm>
            <a:off x="-46040" y="4859337"/>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19"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03157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Custom Layout">
    <p:bg>
      <p:bgPr>
        <a:solidFill>
          <a:srgbClr val="236995"/>
        </a:solidFill>
        <a:effectLst/>
      </p:bgPr>
    </p:bg>
    <p:spTree>
      <p:nvGrpSpPr>
        <p:cNvPr id="1" name=""/>
        <p:cNvGrpSpPr/>
        <p:nvPr/>
      </p:nvGrpSpPr>
      <p:grpSpPr>
        <a:xfrm>
          <a:off x="0" y="0"/>
          <a:ext cx="0" cy="0"/>
          <a:chOff x="0" y="0"/>
          <a:chExt cx="0" cy="0"/>
        </a:xfrm>
      </p:grpSpPr>
      <p:sp>
        <p:nvSpPr>
          <p:cNvPr id="27" name="Freeform 8"/>
          <p:cNvSpPr/>
          <p:nvPr/>
        </p:nvSpPr>
        <p:spPr>
          <a:xfrm>
            <a:off x="-46040" y="4859337"/>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28" name="Freeform 9"/>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pic>
        <p:nvPicPr>
          <p:cNvPr id="29" name="Picture 18" descr="Picture 18"/>
          <p:cNvPicPr>
            <a:picLocks noChangeAspect="1"/>
          </p:cNvPicPr>
          <p:nvPr/>
        </p:nvPicPr>
        <p:blipFill>
          <a:blip r:embed="rId2"/>
          <a:stretch>
            <a:fillRect/>
          </a:stretch>
        </p:blipFill>
        <p:spPr>
          <a:xfrm>
            <a:off x="7106445" y="5842654"/>
            <a:ext cx="1825626" cy="747278"/>
          </a:xfrm>
          <a:prstGeom prst="rect">
            <a:avLst/>
          </a:prstGeom>
          <a:ln w="12700">
            <a:miter lim="400000"/>
          </a:ln>
        </p:spPr>
      </p:pic>
      <p:sp>
        <p:nvSpPr>
          <p:cNvPr id="30" name="Title Text"/>
          <p:cNvSpPr txBox="1">
            <a:spLocks noGrp="1"/>
          </p:cNvSpPr>
          <p:nvPr>
            <p:ph type="title"/>
          </p:nvPr>
        </p:nvSpPr>
        <p:spPr>
          <a:xfrm>
            <a:off x="285751" y="155982"/>
            <a:ext cx="8549081" cy="944058"/>
          </a:xfrm>
          <a:prstGeom prst="rect">
            <a:avLst/>
          </a:prstGeom>
        </p:spPr>
        <p:txBody>
          <a:bodyPr anchor="t"/>
          <a:lstStyle>
            <a:lvl1pPr>
              <a:defRPr sz="4781" u="sng">
                <a:solidFill>
                  <a:srgbClr val="FFFFFF"/>
                </a:solidFill>
              </a:defRPr>
            </a:lvl1pPr>
          </a:lstStyle>
          <a:p>
            <a:r>
              <a:t>Title Text</a:t>
            </a:r>
          </a:p>
        </p:txBody>
      </p:sp>
      <p:sp>
        <p:nvSpPr>
          <p:cNvPr id="31" name="Body Level One…"/>
          <p:cNvSpPr txBox="1">
            <a:spLocks noGrp="1"/>
          </p:cNvSpPr>
          <p:nvPr>
            <p:ph type="body" idx="1"/>
          </p:nvPr>
        </p:nvSpPr>
        <p:spPr>
          <a:xfrm>
            <a:off x="286492" y="1382400"/>
            <a:ext cx="8549084" cy="3629801"/>
          </a:xfrm>
          <a:prstGeom prst="rect">
            <a:avLst/>
          </a:prstGeom>
        </p:spPr>
        <p:txBody>
          <a:bodyPr/>
          <a:lstStyle>
            <a:lvl1pPr marL="0" indent="0">
              <a:spcBef>
                <a:spcPts val="1800"/>
              </a:spcBef>
              <a:buSzTx/>
              <a:buFontTx/>
              <a:buNone/>
              <a:defRPr sz="2363" b="1">
                <a:solidFill>
                  <a:srgbClr val="FFFFFF"/>
                </a:solidFill>
              </a:defRPr>
            </a:lvl1pPr>
            <a:lvl2pPr marL="0" indent="0">
              <a:spcBef>
                <a:spcPts val="1800"/>
              </a:spcBef>
              <a:buSzTx/>
              <a:buFontTx/>
              <a:buNone/>
              <a:defRPr sz="2363" b="1">
                <a:solidFill>
                  <a:srgbClr val="FFFFFF"/>
                </a:solidFill>
              </a:defRPr>
            </a:lvl2pPr>
            <a:lvl3pPr marL="0" indent="0">
              <a:spcBef>
                <a:spcPts val="1800"/>
              </a:spcBef>
              <a:buSzTx/>
              <a:buFontTx/>
              <a:buNone/>
              <a:defRPr sz="2363" b="1">
                <a:solidFill>
                  <a:srgbClr val="FFFFFF"/>
                </a:solidFill>
              </a:defRPr>
            </a:lvl3pPr>
            <a:lvl4pPr marL="0" indent="0">
              <a:spcBef>
                <a:spcPts val="1800"/>
              </a:spcBef>
              <a:buSzTx/>
              <a:buFontTx/>
              <a:buNone/>
              <a:defRPr sz="2363" b="1">
                <a:solidFill>
                  <a:srgbClr val="FFFFFF"/>
                </a:solidFill>
              </a:defRPr>
            </a:lvl4pPr>
            <a:lvl5pPr marL="0" indent="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1660051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0887934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1155592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4" name="Title Text"/>
          <p:cNvSpPr txBox="1">
            <a:spLocks noGrp="1"/>
          </p:cNvSpPr>
          <p:nvPr>
            <p:ph type="title"/>
          </p:nvPr>
        </p:nvSpPr>
        <p:spPr>
          <a:xfrm>
            <a:off x="286492" y="244248"/>
            <a:ext cx="8501901" cy="944058"/>
          </a:xfrm>
          <a:prstGeom prst="rect">
            <a:avLst/>
          </a:prstGeom>
        </p:spPr>
        <p:txBody>
          <a:bodyPr anchor="t"/>
          <a:lstStyle/>
          <a:p>
            <a:r>
              <a:t>Title Text</a:t>
            </a:r>
          </a:p>
        </p:txBody>
      </p:sp>
      <p:sp>
        <p:nvSpPr>
          <p:cNvPr id="65" name="Body Level One…"/>
          <p:cNvSpPr txBox="1">
            <a:spLocks noGrp="1"/>
          </p:cNvSpPr>
          <p:nvPr>
            <p:ph type="body" idx="1"/>
          </p:nvPr>
        </p:nvSpPr>
        <p:spPr>
          <a:xfrm>
            <a:off x="286492" y="1383685"/>
            <a:ext cx="8501910" cy="3596306"/>
          </a:xfrm>
          <a:prstGeom prst="rect">
            <a:avLst/>
          </a:prstGeom>
        </p:spPr>
        <p:txBody>
          <a:bodyPr/>
          <a:lstStyle>
            <a:lvl1pPr>
              <a:spcBef>
                <a:spcPts val="450"/>
              </a:spcBef>
              <a:buSzTx/>
              <a:buFontTx/>
              <a:buNone/>
              <a:defRPr sz="2363" b="1">
                <a:solidFill>
                  <a:srgbClr val="006633"/>
                </a:solidFill>
              </a:defRPr>
            </a:lvl1pPr>
            <a:lvl2pPr marL="342894" indent="-342894">
              <a:spcBef>
                <a:spcPts val="450"/>
              </a:spcBef>
              <a:buSzTx/>
              <a:buFontTx/>
              <a:buNone/>
              <a:defRPr sz="2363" b="1">
                <a:solidFill>
                  <a:srgbClr val="006633"/>
                </a:solidFill>
              </a:defRPr>
            </a:lvl2pPr>
            <a:lvl3pPr marL="263521" indent="-263521">
              <a:spcBef>
                <a:spcPts val="450"/>
              </a:spcBef>
              <a:buFontTx/>
              <a:buChar char="▪"/>
              <a:defRPr sz="2363" b="1">
                <a:solidFill>
                  <a:srgbClr val="006633"/>
                </a:solidFill>
              </a:defRPr>
            </a:lvl3pPr>
            <a:lvl4pPr marL="536567" indent="-273047">
              <a:spcBef>
                <a:spcPts val="450"/>
              </a:spcBef>
              <a:buFontTx/>
              <a:defRPr sz="2363" b="1">
                <a:solidFill>
                  <a:srgbClr val="006633"/>
                </a:solidFill>
              </a:defRPr>
            </a:lvl4pPr>
            <a:lvl5pPr marL="2103094" indent="-274315">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110222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Char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10282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nd Table">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p>
            <a:r>
              <a:t>Title Text</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386316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85800" y="1122361"/>
            <a:ext cx="7772400" cy="2387603"/>
          </a:xfrm>
          <a:prstGeom prst="rect">
            <a:avLst/>
          </a:prstGeom>
        </p:spPr>
        <p:txBody>
          <a:bodyPr anchor="b"/>
          <a:lstStyle>
            <a:lvl1pPr algn="ctr" defTabSz="474771">
              <a:lnSpc>
                <a:spcPct val="90000"/>
              </a:lnSpc>
              <a:defRPr sz="3094" b="0">
                <a:latin typeface="Calibri Light"/>
                <a:ea typeface="Calibri Light"/>
                <a:cs typeface="Calibri Light"/>
                <a:sym typeface="Calibri Light"/>
              </a:defRPr>
            </a:lvl1pPr>
          </a:lstStyle>
          <a:p>
            <a:r>
              <a:t>Title Text</a:t>
            </a:r>
          </a:p>
        </p:txBody>
      </p:sp>
      <p:sp>
        <p:nvSpPr>
          <p:cNvPr id="112" name="Body Level One…"/>
          <p:cNvSpPr txBox="1">
            <a:spLocks noGrp="1"/>
          </p:cNvSpPr>
          <p:nvPr>
            <p:ph type="body" sz="quarter" idx="1"/>
          </p:nvPr>
        </p:nvSpPr>
        <p:spPr>
          <a:xfrm>
            <a:off x="1143000" y="3602037"/>
            <a:ext cx="6858000" cy="1655764"/>
          </a:xfrm>
          <a:prstGeom prst="rect">
            <a:avLst/>
          </a:prstGeom>
        </p:spPr>
        <p:txBody>
          <a:bodyPr/>
          <a:lstStyle>
            <a:lvl1pPr marL="0" indent="0" algn="ctr" defTabSz="474771">
              <a:lnSpc>
                <a:spcPct val="90000"/>
              </a:lnSpc>
              <a:spcBef>
                <a:spcPts val="450"/>
              </a:spcBef>
              <a:buSzTx/>
              <a:buFontTx/>
              <a:buNone/>
              <a:defRPr sz="1181">
                <a:latin typeface="+mn-lt"/>
                <a:ea typeface="+mn-ea"/>
                <a:cs typeface="+mn-cs"/>
                <a:sym typeface="Calibri"/>
              </a:defRPr>
            </a:lvl1pPr>
            <a:lvl2pPr marL="0" indent="0" algn="ctr" defTabSz="474771">
              <a:lnSpc>
                <a:spcPct val="90000"/>
              </a:lnSpc>
              <a:spcBef>
                <a:spcPts val="450"/>
              </a:spcBef>
              <a:buSzTx/>
              <a:buFontTx/>
              <a:buNone/>
              <a:defRPr sz="1181">
                <a:latin typeface="+mn-lt"/>
                <a:ea typeface="+mn-ea"/>
                <a:cs typeface="+mn-cs"/>
                <a:sym typeface="Calibri"/>
              </a:defRPr>
            </a:lvl2pPr>
            <a:lvl3pPr marL="0" indent="0" algn="ctr" defTabSz="474771">
              <a:lnSpc>
                <a:spcPct val="90000"/>
              </a:lnSpc>
              <a:spcBef>
                <a:spcPts val="450"/>
              </a:spcBef>
              <a:buSzTx/>
              <a:buFontTx/>
              <a:buNone/>
              <a:defRPr sz="1181">
                <a:latin typeface="+mn-lt"/>
                <a:ea typeface="+mn-ea"/>
                <a:cs typeface="+mn-cs"/>
                <a:sym typeface="Calibri"/>
              </a:defRPr>
            </a:lvl3pPr>
            <a:lvl4pPr marL="0" indent="0" algn="ctr" defTabSz="474771">
              <a:lnSpc>
                <a:spcPct val="90000"/>
              </a:lnSpc>
              <a:spcBef>
                <a:spcPts val="450"/>
              </a:spcBef>
              <a:buSzTx/>
              <a:buFontTx/>
              <a:buNone/>
              <a:defRPr sz="1181">
                <a:latin typeface="+mn-lt"/>
                <a:ea typeface="+mn-ea"/>
                <a:cs typeface="+mn-cs"/>
                <a:sym typeface="Calibri"/>
              </a:defRPr>
            </a:lvl4pPr>
            <a:lvl5pPr marL="0" indent="0" algn="ctr" defTabSz="474771">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1979062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21" name="Body Level One…"/>
          <p:cNvSpPr txBox="1">
            <a:spLocks noGrp="1"/>
          </p:cNvSpPr>
          <p:nvPr>
            <p:ph type="body" idx="1"/>
          </p:nvPr>
        </p:nvSpPr>
        <p:spPr>
          <a:xfrm>
            <a:off x="628652" y="1825624"/>
            <a:ext cx="7886701"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7965065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0" name="Body Level One…"/>
          <p:cNvSpPr txBox="1">
            <a:spLocks noGrp="1"/>
          </p:cNvSpPr>
          <p:nvPr>
            <p:ph type="body" sz="half" idx="1"/>
          </p:nvPr>
        </p:nvSpPr>
        <p:spPr>
          <a:xfrm>
            <a:off x="628652" y="1825624"/>
            <a:ext cx="3886202" cy="4351340"/>
          </a:xfrm>
          <a:prstGeom prst="rect">
            <a:avLst/>
          </a:prstGeom>
        </p:spPr>
        <p:txBody>
          <a:bodyPr/>
          <a:lstStyle>
            <a:lvl1pPr marL="118694" indent="-118694" defTabSz="474771">
              <a:lnSpc>
                <a:spcPct val="90000"/>
              </a:lnSpc>
              <a:spcBef>
                <a:spcPts val="450"/>
              </a:spcBef>
              <a:defRPr sz="1350">
                <a:latin typeface="+mn-lt"/>
                <a:ea typeface="+mn-ea"/>
                <a:cs typeface="+mn-cs"/>
                <a:sym typeface="Calibri"/>
              </a:defRPr>
            </a:lvl1pPr>
            <a:lvl2pPr marL="375861" indent="-138474" defTabSz="474771">
              <a:lnSpc>
                <a:spcPct val="90000"/>
              </a:lnSpc>
              <a:spcBef>
                <a:spcPts val="450"/>
              </a:spcBef>
              <a:buChar char="•"/>
              <a:defRPr sz="1350">
                <a:latin typeface="+mn-lt"/>
                <a:ea typeface="+mn-ea"/>
                <a:cs typeface="+mn-cs"/>
                <a:sym typeface="Calibri"/>
              </a:defRPr>
            </a:lvl2pPr>
            <a:lvl3pPr marL="640944" indent="-166169" defTabSz="474771">
              <a:lnSpc>
                <a:spcPct val="90000"/>
              </a:lnSpc>
              <a:spcBef>
                <a:spcPts val="450"/>
              </a:spcBef>
              <a:defRPr sz="1350">
                <a:latin typeface="+mn-lt"/>
                <a:ea typeface="+mn-ea"/>
                <a:cs typeface="+mn-cs"/>
                <a:sym typeface="Calibri"/>
              </a:defRPr>
            </a:lvl3pPr>
            <a:lvl4pPr marL="896793" indent="-184632" defTabSz="474771">
              <a:lnSpc>
                <a:spcPct val="90000"/>
              </a:lnSpc>
              <a:spcBef>
                <a:spcPts val="450"/>
              </a:spcBef>
              <a:buChar char="•"/>
              <a:defRPr sz="1350">
                <a:latin typeface="+mn-lt"/>
                <a:ea typeface="+mn-ea"/>
                <a:cs typeface="+mn-cs"/>
                <a:sym typeface="Calibri"/>
              </a:defRPr>
            </a:lvl4pPr>
            <a:lvl5pPr marL="1134181" indent="-184632" defTabSz="474771">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173432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43883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29843"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39" name="Body Level One…"/>
          <p:cNvSpPr txBox="1">
            <a:spLocks noGrp="1"/>
          </p:cNvSpPr>
          <p:nvPr>
            <p:ph type="body" sz="quarter" idx="1"/>
          </p:nvPr>
        </p:nvSpPr>
        <p:spPr>
          <a:xfrm>
            <a:off x="629841" y="1681163"/>
            <a:ext cx="3868342" cy="823914"/>
          </a:xfrm>
          <a:prstGeom prst="rect">
            <a:avLst/>
          </a:prstGeom>
        </p:spPr>
        <p:txBody>
          <a:bodyPr anchor="b"/>
          <a:lstStyle>
            <a:lvl1pPr marL="0" indent="0" defTabSz="474771">
              <a:lnSpc>
                <a:spcPct val="90000"/>
              </a:lnSpc>
              <a:spcBef>
                <a:spcPts val="450"/>
              </a:spcBef>
              <a:buSzTx/>
              <a:buFontTx/>
              <a:buNone/>
              <a:defRPr sz="1181" b="1">
                <a:latin typeface="+mn-lt"/>
                <a:ea typeface="+mn-ea"/>
                <a:cs typeface="+mn-cs"/>
                <a:sym typeface="Calibri"/>
              </a:defRPr>
            </a:lvl1pPr>
            <a:lvl2pPr marL="0" indent="0" defTabSz="474771">
              <a:lnSpc>
                <a:spcPct val="90000"/>
              </a:lnSpc>
              <a:spcBef>
                <a:spcPts val="450"/>
              </a:spcBef>
              <a:buSzTx/>
              <a:buFontTx/>
              <a:buNone/>
              <a:defRPr sz="1181" b="1">
                <a:latin typeface="+mn-lt"/>
                <a:ea typeface="+mn-ea"/>
                <a:cs typeface="+mn-cs"/>
                <a:sym typeface="Calibri"/>
              </a:defRPr>
            </a:lvl2pPr>
            <a:lvl3pPr marL="0" indent="0" defTabSz="474771">
              <a:lnSpc>
                <a:spcPct val="90000"/>
              </a:lnSpc>
              <a:spcBef>
                <a:spcPts val="450"/>
              </a:spcBef>
              <a:buSzTx/>
              <a:buFontTx/>
              <a:buNone/>
              <a:defRPr sz="1181" b="1">
                <a:latin typeface="+mn-lt"/>
                <a:ea typeface="+mn-ea"/>
                <a:cs typeface="+mn-cs"/>
                <a:sym typeface="Calibri"/>
              </a:defRPr>
            </a:lvl3pPr>
            <a:lvl4pPr marL="0" indent="0" defTabSz="474771">
              <a:lnSpc>
                <a:spcPct val="90000"/>
              </a:lnSpc>
              <a:spcBef>
                <a:spcPts val="450"/>
              </a:spcBef>
              <a:buSzTx/>
              <a:buFontTx/>
              <a:buNone/>
              <a:defRPr sz="1181" b="1">
                <a:latin typeface="+mn-lt"/>
                <a:ea typeface="+mn-ea"/>
                <a:cs typeface="+mn-cs"/>
                <a:sym typeface="Calibri"/>
              </a:defRPr>
            </a:lvl4pPr>
            <a:lvl5pPr marL="0" indent="0" defTabSz="474771">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0" name="Text Placeholder 4"/>
          <p:cNvSpPr>
            <a:spLocks noGrp="1"/>
          </p:cNvSpPr>
          <p:nvPr>
            <p:ph type="body" sz="quarter" idx="21"/>
          </p:nvPr>
        </p:nvSpPr>
        <p:spPr>
          <a:xfrm>
            <a:off x="4629152" y="1681163"/>
            <a:ext cx="3887393" cy="823914"/>
          </a:xfrm>
          <a:prstGeom prst="rect">
            <a:avLst/>
          </a:prstGeom>
        </p:spPr>
        <p:txBody>
          <a:bodyPr anchor="b"/>
          <a:lstStyle/>
          <a:p>
            <a:endParaRPr/>
          </a:p>
        </p:txBody>
      </p:sp>
      <p:sp>
        <p:nvSpPr>
          <p:cNvPr id="141"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08501149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628652" y="365127"/>
            <a:ext cx="7886701" cy="1325564"/>
          </a:xfrm>
          <a:prstGeom prst="rect">
            <a:avLst/>
          </a:prstGeom>
        </p:spPr>
        <p:txBody>
          <a:bodyPr/>
          <a:lstStyle>
            <a:lvl1pPr defTabSz="474771">
              <a:lnSpc>
                <a:spcPct val="90000"/>
              </a:lnSpc>
              <a:defRPr sz="2194" b="0">
                <a:latin typeface="Calibri Light"/>
                <a:ea typeface="Calibri Light"/>
                <a:cs typeface="Calibri Light"/>
                <a:sym typeface="Calibri Light"/>
              </a:defRPr>
            </a:lvl1pPr>
          </a:lstStyle>
          <a:p>
            <a:r>
              <a:t>Title Text</a:t>
            </a:r>
          </a:p>
        </p:txBody>
      </p:sp>
      <p:sp>
        <p:nvSpPr>
          <p:cNvPr id="149"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3803097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42783679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64" name="Body Level One…"/>
          <p:cNvSpPr txBox="1">
            <a:spLocks noGrp="1"/>
          </p:cNvSpPr>
          <p:nvPr>
            <p:ph type="body" sz="half" idx="1"/>
          </p:nvPr>
        </p:nvSpPr>
        <p:spPr>
          <a:xfrm>
            <a:off x="3887393" y="987427"/>
            <a:ext cx="4629153" cy="4873627"/>
          </a:xfrm>
          <a:prstGeom prst="rect">
            <a:avLst/>
          </a:prstGeom>
        </p:spPr>
        <p:txBody>
          <a:bodyPr/>
          <a:lstStyle>
            <a:lvl1pPr marL="118694" indent="-118694" defTabSz="474771">
              <a:lnSpc>
                <a:spcPct val="90000"/>
              </a:lnSpc>
              <a:spcBef>
                <a:spcPts val="450"/>
              </a:spcBef>
              <a:defRPr sz="1575">
                <a:latin typeface="+mn-lt"/>
                <a:ea typeface="+mn-ea"/>
                <a:cs typeface="+mn-cs"/>
                <a:sym typeface="Calibri"/>
              </a:defRPr>
            </a:lvl1pPr>
            <a:lvl2pPr marL="373035" indent="-135647" defTabSz="474771">
              <a:lnSpc>
                <a:spcPct val="90000"/>
              </a:lnSpc>
              <a:spcBef>
                <a:spcPts val="450"/>
              </a:spcBef>
              <a:buChar char="•"/>
              <a:defRPr sz="1575">
                <a:latin typeface="+mn-lt"/>
                <a:ea typeface="+mn-ea"/>
                <a:cs typeface="+mn-cs"/>
                <a:sym typeface="Calibri"/>
              </a:defRPr>
            </a:lvl2pPr>
            <a:lvl3pPr marL="633032" indent="-158257" defTabSz="474771">
              <a:lnSpc>
                <a:spcPct val="90000"/>
              </a:lnSpc>
              <a:spcBef>
                <a:spcPts val="450"/>
              </a:spcBef>
              <a:defRPr sz="1575">
                <a:latin typeface="+mn-lt"/>
                <a:ea typeface="+mn-ea"/>
                <a:cs typeface="+mn-cs"/>
                <a:sym typeface="Calibri"/>
              </a:defRPr>
            </a:lvl3pPr>
            <a:lvl4pPr marL="902068" indent="-189909" defTabSz="474771">
              <a:lnSpc>
                <a:spcPct val="90000"/>
              </a:lnSpc>
              <a:spcBef>
                <a:spcPts val="450"/>
              </a:spcBef>
              <a:buChar char="•"/>
              <a:defRPr sz="1575">
                <a:latin typeface="+mn-lt"/>
                <a:ea typeface="+mn-ea"/>
                <a:cs typeface="+mn-cs"/>
                <a:sym typeface="Calibri"/>
              </a:defRPr>
            </a:lvl4pPr>
            <a:lvl5pPr marL="1139456" indent="-189909" defTabSz="474771">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5" name="Text Placeholder 3"/>
          <p:cNvSpPr>
            <a:spLocks noGrp="1"/>
          </p:cNvSpPr>
          <p:nvPr>
            <p:ph type="body" sz="quarter" idx="21"/>
          </p:nvPr>
        </p:nvSpPr>
        <p:spPr>
          <a:xfrm>
            <a:off x="629840" y="2057400"/>
            <a:ext cx="2949183" cy="3811588"/>
          </a:xfrm>
          <a:prstGeom prst="rect">
            <a:avLst/>
          </a:prstGeom>
        </p:spPr>
        <p:txBody>
          <a:bodyPr/>
          <a:lstStyle/>
          <a:p>
            <a:endParaRPr/>
          </a:p>
        </p:txBody>
      </p:sp>
      <p:sp>
        <p:nvSpPr>
          <p:cNvPr id="16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97988793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29841" y="457200"/>
            <a:ext cx="2949180" cy="1600200"/>
          </a:xfrm>
          <a:prstGeom prst="rect">
            <a:avLst/>
          </a:prstGeom>
        </p:spPr>
        <p:txBody>
          <a:bodyPr anchor="b"/>
          <a:lstStyle>
            <a:lvl1pPr defTabSz="474771">
              <a:lnSpc>
                <a:spcPct val="90000"/>
              </a:lnSpc>
              <a:defRPr sz="1575" b="0">
                <a:latin typeface="Calibri Light"/>
                <a:ea typeface="Calibri Light"/>
                <a:cs typeface="Calibri Light"/>
                <a:sym typeface="Calibri Light"/>
              </a:defRPr>
            </a:lvl1pPr>
          </a:lstStyle>
          <a:p>
            <a:r>
              <a:t>Title Text</a:t>
            </a:r>
          </a:p>
        </p:txBody>
      </p:sp>
      <p:sp>
        <p:nvSpPr>
          <p:cNvPr id="174" name="Picture Placeholder 2"/>
          <p:cNvSpPr>
            <a:spLocks noGrp="1"/>
          </p:cNvSpPr>
          <p:nvPr>
            <p:ph type="pic" sz="half" idx="21"/>
          </p:nvPr>
        </p:nvSpPr>
        <p:spPr>
          <a:xfrm>
            <a:off x="3887393" y="987427"/>
            <a:ext cx="4629153" cy="4873627"/>
          </a:xfrm>
          <a:prstGeom prst="rect">
            <a:avLst/>
          </a:prstGeom>
        </p:spPr>
        <p:txBody>
          <a:bodyPr lIns="91439" tIns="45719" rIns="91439" bIns="45719">
            <a:noAutofit/>
          </a:bodyPr>
          <a:lstStyle/>
          <a:p>
            <a:endParaRPr dirty="0"/>
          </a:p>
        </p:txBody>
      </p:sp>
      <p:sp>
        <p:nvSpPr>
          <p:cNvPr id="175" name="Body Level One…"/>
          <p:cNvSpPr txBox="1">
            <a:spLocks noGrp="1"/>
          </p:cNvSpPr>
          <p:nvPr>
            <p:ph type="body" sz="quarter" idx="1"/>
          </p:nvPr>
        </p:nvSpPr>
        <p:spPr>
          <a:xfrm>
            <a:off x="629841" y="2057400"/>
            <a:ext cx="2949180" cy="3811588"/>
          </a:xfrm>
          <a:prstGeom prst="rect">
            <a:avLst/>
          </a:prstGeom>
        </p:spPr>
        <p:txBody>
          <a:bodyPr/>
          <a:lstStyle>
            <a:lvl1pPr marL="0" indent="0" defTabSz="474771">
              <a:lnSpc>
                <a:spcPct val="90000"/>
              </a:lnSpc>
              <a:spcBef>
                <a:spcPts val="450"/>
              </a:spcBef>
              <a:buSzTx/>
              <a:buFontTx/>
              <a:buNone/>
              <a:defRPr sz="788">
                <a:latin typeface="+mn-lt"/>
                <a:ea typeface="+mn-ea"/>
                <a:cs typeface="+mn-cs"/>
                <a:sym typeface="Calibri"/>
              </a:defRPr>
            </a:lvl1pPr>
            <a:lvl2pPr marL="0" indent="0" defTabSz="474771">
              <a:lnSpc>
                <a:spcPct val="90000"/>
              </a:lnSpc>
              <a:spcBef>
                <a:spcPts val="450"/>
              </a:spcBef>
              <a:buSzTx/>
              <a:buFontTx/>
              <a:buNone/>
              <a:defRPr sz="788">
                <a:latin typeface="+mn-lt"/>
                <a:ea typeface="+mn-ea"/>
                <a:cs typeface="+mn-cs"/>
                <a:sym typeface="Calibri"/>
              </a:defRPr>
            </a:lvl2pPr>
            <a:lvl3pPr marL="0" indent="0" defTabSz="474771">
              <a:lnSpc>
                <a:spcPct val="90000"/>
              </a:lnSpc>
              <a:spcBef>
                <a:spcPts val="450"/>
              </a:spcBef>
              <a:buSzTx/>
              <a:buFontTx/>
              <a:buNone/>
              <a:defRPr sz="788">
                <a:latin typeface="+mn-lt"/>
                <a:ea typeface="+mn-ea"/>
                <a:cs typeface="+mn-cs"/>
                <a:sym typeface="Calibri"/>
              </a:defRPr>
            </a:lvl3pPr>
            <a:lvl4pPr marL="0" indent="0" defTabSz="474771">
              <a:lnSpc>
                <a:spcPct val="90000"/>
              </a:lnSpc>
              <a:spcBef>
                <a:spcPts val="450"/>
              </a:spcBef>
              <a:buSzTx/>
              <a:buFontTx/>
              <a:buNone/>
              <a:defRPr sz="788">
                <a:latin typeface="+mn-lt"/>
                <a:ea typeface="+mn-ea"/>
                <a:cs typeface="+mn-cs"/>
                <a:sym typeface="Calibri"/>
              </a:defRPr>
            </a:lvl4pPr>
            <a:lvl5pPr marL="0" indent="0" defTabSz="474771">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334858"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30688517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183" name="Picture 9" descr="Picture 9"/>
          <p:cNvPicPr>
            <a:picLocks noChangeAspect="1"/>
          </p:cNvPicPr>
          <p:nvPr/>
        </p:nvPicPr>
        <p:blipFill>
          <a:blip r:embed="rId2"/>
          <a:srcRect b="34810"/>
          <a:stretch>
            <a:fillRect/>
          </a:stretch>
        </p:blipFill>
        <p:spPr>
          <a:xfrm>
            <a:off x="-3176" y="1809750"/>
            <a:ext cx="9144002" cy="3975100"/>
          </a:xfrm>
          <a:prstGeom prst="rect">
            <a:avLst/>
          </a:prstGeom>
          <a:ln w="12700">
            <a:miter lim="400000"/>
          </a:ln>
        </p:spPr>
      </p:pic>
      <p:pic>
        <p:nvPicPr>
          <p:cNvPr id="184" name="Picture 18" descr="Picture 18"/>
          <p:cNvPicPr>
            <a:picLocks noChangeAspect="1"/>
          </p:cNvPicPr>
          <p:nvPr/>
        </p:nvPicPr>
        <p:blipFill>
          <a:blip r:embed="rId3"/>
          <a:stretch>
            <a:fillRect/>
          </a:stretch>
        </p:blipFill>
        <p:spPr>
          <a:xfrm>
            <a:off x="7083426" y="5827715"/>
            <a:ext cx="1825627" cy="1373189"/>
          </a:xfrm>
          <a:prstGeom prst="rect">
            <a:avLst/>
          </a:prstGeom>
          <a:ln w="12700">
            <a:miter lim="400000"/>
          </a:ln>
        </p:spPr>
      </p:pic>
      <p:sp>
        <p:nvSpPr>
          <p:cNvPr id="185" name="Freeform 10"/>
          <p:cNvSpPr/>
          <p:nvPr/>
        </p:nvSpPr>
        <p:spPr>
          <a:xfrm>
            <a:off x="-57150" y="1"/>
            <a:ext cx="9231317" cy="2931411"/>
          </a:xfrm>
          <a:custGeom>
            <a:avLst/>
            <a:gdLst/>
            <a:ahLst/>
            <a:cxnLst>
              <a:cxn ang="0">
                <a:pos x="wd2" y="hd2"/>
              </a:cxn>
              <a:cxn ang="5400000">
                <a:pos x="wd2" y="hd2"/>
              </a:cxn>
              <a:cxn ang="10800000">
                <a:pos x="wd2" y="hd2"/>
              </a:cxn>
              <a:cxn ang="16200000">
                <a:pos x="wd2" y="hd2"/>
              </a:cxn>
            </a:cxnLst>
            <a:rect l="0" t="0" r="r" b="b"/>
            <a:pathLst>
              <a:path w="21600" h="21318" extrusionOk="0">
                <a:moveTo>
                  <a:pt x="18" y="0"/>
                </a:moveTo>
                <a:lnTo>
                  <a:pt x="21600" y="0"/>
                </a:lnTo>
                <a:lnTo>
                  <a:pt x="21600" y="13010"/>
                </a:lnTo>
                <a:cubicBezTo>
                  <a:pt x="13903" y="21600"/>
                  <a:pt x="8584" y="21272"/>
                  <a:pt x="7012" y="21318"/>
                </a:cubicBezTo>
                <a:cubicBezTo>
                  <a:pt x="5636" y="21237"/>
                  <a:pt x="1585" y="21195"/>
                  <a:pt x="0" y="19175"/>
                </a:cubicBezTo>
                <a:cubicBezTo>
                  <a:pt x="6" y="12110"/>
                  <a:pt x="12" y="7065"/>
                  <a:pt x="18" y="0"/>
                </a:cubicBezTo>
                <a:close/>
              </a:path>
            </a:pathLst>
          </a:custGeom>
          <a:solidFill>
            <a:srgbClr val="236995"/>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6" name="Freeform 11"/>
          <p:cNvSpPr/>
          <p:nvPr/>
        </p:nvSpPr>
        <p:spPr>
          <a:xfrm>
            <a:off x="-46039" y="4859338"/>
            <a:ext cx="9223378" cy="202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99" y="2266"/>
                  <a:pt x="5869" y="8261"/>
                  <a:pt x="12004" y="8362"/>
                </a:cubicBezTo>
                <a:cubicBezTo>
                  <a:pt x="18139" y="8462"/>
                  <a:pt x="20788" y="2743"/>
                  <a:pt x="21600" y="1626"/>
                </a:cubicBezTo>
                <a:lnTo>
                  <a:pt x="21600" y="21600"/>
                </a:lnTo>
                <a:lnTo>
                  <a:pt x="0" y="21600"/>
                </a:lnTo>
                <a:lnTo>
                  <a:pt x="0" y="0"/>
                </a:lnTo>
                <a:close/>
              </a:path>
            </a:pathLst>
          </a:custGeom>
          <a:solidFill>
            <a:srgbClr val="FFFFF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7" name="Freeform 12"/>
          <p:cNvSpPr/>
          <p:nvPr/>
        </p:nvSpPr>
        <p:spPr>
          <a:xfrm>
            <a:off x="-47625" y="5019675"/>
            <a:ext cx="9261477" cy="2024065"/>
          </a:xfrm>
          <a:custGeom>
            <a:avLst/>
            <a:gdLst/>
            <a:ahLst/>
            <a:cxnLst>
              <a:cxn ang="0">
                <a:pos x="wd2" y="hd2"/>
              </a:cxn>
              <a:cxn ang="5400000">
                <a:pos x="wd2" y="hd2"/>
              </a:cxn>
              <a:cxn ang="10800000">
                <a:pos x="wd2" y="hd2"/>
              </a:cxn>
              <a:cxn ang="16200000">
                <a:pos x="wd2" y="hd2"/>
              </a:cxn>
            </a:cxnLst>
            <a:rect l="0" t="0" r="r" b="b"/>
            <a:pathLst>
              <a:path w="21600" h="21600" extrusionOk="0">
                <a:moveTo>
                  <a:pt x="21510" y="21600"/>
                </a:moveTo>
                <a:lnTo>
                  <a:pt x="0" y="21600"/>
                </a:lnTo>
                <a:lnTo>
                  <a:pt x="0" y="0"/>
                </a:lnTo>
                <a:cubicBezTo>
                  <a:pt x="1593" y="2266"/>
                  <a:pt x="6623" y="7642"/>
                  <a:pt x="11954" y="7682"/>
                </a:cubicBezTo>
                <a:cubicBezTo>
                  <a:pt x="15554" y="8075"/>
                  <a:pt x="20236" y="4060"/>
                  <a:pt x="21600" y="2355"/>
                </a:cubicBezTo>
              </a:path>
            </a:pathLst>
          </a:custGeom>
          <a:solidFill>
            <a:srgbClr val="40516F"/>
          </a:solidFill>
          <a:ln w="12700">
            <a:miter lim="400000"/>
          </a:ln>
          <a:effectLst>
            <a:outerShdw blurRad="38100" dist="23000" dir="5400000" rotWithShape="0">
              <a:srgbClr val="808080">
                <a:alpha val="34999"/>
              </a:srgbClr>
            </a:outerShdw>
          </a:effectLst>
        </p:spPr>
        <p:txBody>
          <a:bodyPr lIns="25716" tIns="25716" rIns="25716" bIns="25716" anchor="ctr"/>
          <a:lstStyle/>
          <a:p>
            <a:pPr algn="ctr">
              <a:defRPr sz="3200">
                <a:solidFill>
                  <a:srgbClr val="FFFFFF"/>
                </a:solidFill>
              </a:defRPr>
            </a:pPr>
            <a:endParaRPr sz="1800" dirty="0"/>
          </a:p>
        </p:txBody>
      </p:sp>
      <p:sp>
        <p:nvSpPr>
          <p:cNvPr id="188" name="Title Text"/>
          <p:cNvSpPr txBox="1">
            <a:spLocks noGrp="1"/>
          </p:cNvSpPr>
          <p:nvPr>
            <p:ph type="title"/>
          </p:nvPr>
        </p:nvSpPr>
        <p:spPr>
          <a:xfrm>
            <a:off x="285752" y="155984"/>
            <a:ext cx="8549081" cy="944059"/>
          </a:xfrm>
          <a:prstGeom prst="rect">
            <a:avLst/>
          </a:prstGeom>
        </p:spPr>
        <p:txBody>
          <a:bodyPr anchor="t"/>
          <a:lstStyle>
            <a:lvl1pPr defTabSz="457200">
              <a:defRPr sz="4781" u="sng">
                <a:solidFill>
                  <a:srgbClr val="FFFFFF"/>
                </a:solidFill>
              </a:defRPr>
            </a:lvl1pPr>
          </a:lstStyle>
          <a:p>
            <a:r>
              <a:t>Title Text</a:t>
            </a:r>
          </a:p>
        </p:txBody>
      </p:sp>
      <p:sp>
        <p:nvSpPr>
          <p:cNvPr id="189" name="Body Level One…"/>
          <p:cNvSpPr txBox="1">
            <a:spLocks noGrp="1"/>
          </p:cNvSpPr>
          <p:nvPr>
            <p:ph type="body" idx="1"/>
          </p:nvPr>
        </p:nvSpPr>
        <p:spPr>
          <a:xfrm>
            <a:off x="286492" y="1382400"/>
            <a:ext cx="8549084" cy="3629801"/>
          </a:xfrm>
          <a:prstGeom prst="rect">
            <a:avLst/>
          </a:prstGeom>
        </p:spPr>
        <p:txBody>
          <a:bodyPr/>
          <a:lstStyle>
            <a:lvl1pPr marL="0" indent="0" defTabSz="457200">
              <a:spcBef>
                <a:spcPts val="1800"/>
              </a:spcBef>
              <a:buSzTx/>
              <a:buFontTx/>
              <a:buNone/>
              <a:defRPr sz="2363" b="1">
                <a:solidFill>
                  <a:srgbClr val="FFFFFF"/>
                </a:solidFill>
              </a:defRPr>
            </a:lvl1pPr>
            <a:lvl2pPr marL="0" indent="0" defTabSz="457200">
              <a:spcBef>
                <a:spcPts val="1800"/>
              </a:spcBef>
              <a:buSzTx/>
              <a:buFontTx/>
              <a:buNone/>
              <a:defRPr sz="2363" b="1">
                <a:solidFill>
                  <a:srgbClr val="FFFFFF"/>
                </a:solidFill>
              </a:defRPr>
            </a:lvl2pPr>
            <a:lvl3pPr marL="0" indent="0" defTabSz="457200">
              <a:spcBef>
                <a:spcPts val="1800"/>
              </a:spcBef>
              <a:buSzTx/>
              <a:buFontTx/>
              <a:buNone/>
              <a:defRPr sz="2363" b="1">
                <a:solidFill>
                  <a:srgbClr val="FFFFFF"/>
                </a:solidFill>
              </a:defRPr>
            </a:lvl3pPr>
            <a:lvl4pPr marL="0" indent="0" defTabSz="457200">
              <a:spcBef>
                <a:spcPts val="1800"/>
              </a:spcBef>
              <a:buSzTx/>
              <a:buFontTx/>
              <a:buNone/>
              <a:defRPr sz="2363" b="1">
                <a:solidFill>
                  <a:srgbClr val="FFFFFF"/>
                </a:solidFill>
              </a:defRPr>
            </a:lvl4pPr>
            <a:lvl5pPr marL="0" indent="0" defTabSz="457200">
              <a:spcBef>
                <a:spcPts val="1800"/>
              </a:spcBef>
              <a:buSzTx/>
              <a:buFontTx/>
              <a:buNone/>
              <a:defRPr sz="2363"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2645251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10"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8766332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8" name="Title Text"/>
          <p:cNvSpPr txBox="1">
            <a:spLocks noGrp="1"/>
          </p:cNvSpPr>
          <p:nvPr>
            <p:ph type="title"/>
          </p:nvPr>
        </p:nvSpPr>
        <p:spPr>
          <a:prstGeom prst="rect">
            <a:avLst/>
          </a:prstGeom>
        </p:spPr>
        <p:txBody>
          <a:bodyPr/>
          <a:lstStyle>
            <a:lvl1pPr defTabSz="457200"/>
          </a:lstStyle>
          <a:p>
            <a:r>
              <a:t>Title Text</a:t>
            </a:r>
          </a:p>
        </p:txBody>
      </p:sp>
      <p:sp>
        <p:nvSpPr>
          <p:cNvPr id="219" name="Body Level One…"/>
          <p:cNvSpPr txBox="1">
            <a:spLocks noGrp="1"/>
          </p:cNvSpPr>
          <p:nvPr>
            <p:ph type="body" idx="1"/>
          </p:nvPr>
        </p:nvSpPr>
        <p:spPr>
          <a:prstGeom prst="rect">
            <a:avLst/>
          </a:prstGeom>
        </p:spPr>
        <p:txBody>
          <a:bodyPr/>
          <a:lstStyle>
            <a:lvl1pPr marL="342897" indent="-342897" defTabSz="457200"/>
            <a:lvl2pPr marL="790574" indent="-333375" defTabSz="457200"/>
            <a:lvl3pPr marL="1181098" indent="-266698" defTabSz="457200"/>
            <a:lvl4pPr marL="1662545" indent="-290945" defTabSz="457200"/>
            <a:lvl5pPr marL="2148839" indent="-320038" defTabSz="457200"/>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2509524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_Title and Chart">
    <p:spTree>
      <p:nvGrpSpPr>
        <p:cNvPr id="1" name=""/>
        <p:cNvGrpSpPr/>
        <p:nvPr/>
      </p:nvGrpSpPr>
      <p:grpSpPr>
        <a:xfrm>
          <a:off x="0" y="0"/>
          <a:ext cx="0" cy="0"/>
          <a:chOff x="0" y="0"/>
          <a:chExt cx="0" cy="0"/>
        </a:xfrm>
      </p:grpSpPr>
      <p:sp>
        <p:nvSpPr>
          <p:cNvPr id="227" name="Title Text"/>
          <p:cNvSpPr txBox="1">
            <a:spLocks noGrp="1"/>
          </p:cNvSpPr>
          <p:nvPr>
            <p:ph type="title"/>
          </p:nvPr>
        </p:nvSpPr>
        <p:spPr>
          <a:prstGeom prst="rect">
            <a:avLst/>
          </a:prstGeom>
        </p:spPr>
        <p:txBody>
          <a:bodyPr/>
          <a:lstStyle>
            <a:lvl1pPr defTabSz="457200"/>
          </a:lstStyle>
          <a:p>
            <a:r>
              <a:t>Title Text</a:t>
            </a:r>
          </a:p>
        </p:txBody>
      </p:sp>
      <p:sp>
        <p:nvSpPr>
          <p:cNvPr id="228"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0924076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_Title and Table">
    <p:spTree>
      <p:nvGrpSpPr>
        <p:cNvPr id="1" name=""/>
        <p:cNvGrpSpPr/>
        <p:nvPr/>
      </p:nvGrpSpPr>
      <p:grpSpPr>
        <a:xfrm>
          <a:off x="0" y="0"/>
          <a:ext cx="0" cy="0"/>
          <a:chOff x="0" y="0"/>
          <a:chExt cx="0" cy="0"/>
        </a:xfrm>
      </p:grpSpPr>
      <p:sp>
        <p:nvSpPr>
          <p:cNvPr id="235" name="Title Text"/>
          <p:cNvSpPr txBox="1">
            <a:spLocks noGrp="1"/>
          </p:cNvSpPr>
          <p:nvPr>
            <p:ph type="title"/>
          </p:nvPr>
        </p:nvSpPr>
        <p:spPr>
          <a:prstGeom prst="rect">
            <a:avLst/>
          </a:prstGeom>
        </p:spPr>
        <p:txBody>
          <a:bodyPr/>
          <a:lstStyle>
            <a:lvl1pPr defTabSz="457200"/>
          </a:lstStyle>
          <a:p>
            <a:r>
              <a:t>Title Text</a:t>
            </a:r>
          </a:p>
        </p:txBody>
      </p:sp>
      <p:sp>
        <p:nvSpPr>
          <p:cNvPr id="236"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169443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0581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43" name="Title Text"/>
          <p:cNvSpPr txBox="1">
            <a:spLocks noGrp="1"/>
          </p:cNvSpPr>
          <p:nvPr>
            <p:ph type="title"/>
          </p:nvPr>
        </p:nvSpPr>
        <p:spPr>
          <a:xfrm>
            <a:off x="286493" y="244249"/>
            <a:ext cx="8501901" cy="944058"/>
          </a:xfrm>
          <a:prstGeom prst="rect">
            <a:avLst/>
          </a:prstGeom>
        </p:spPr>
        <p:txBody>
          <a:bodyPr anchor="t"/>
          <a:lstStyle>
            <a:lvl1pPr defTabSz="457200"/>
          </a:lstStyle>
          <a:p>
            <a:r>
              <a:t>Title Text</a:t>
            </a:r>
          </a:p>
        </p:txBody>
      </p:sp>
      <p:sp>
        <p:nvSpPr>
          <p:cNvPr id="244" name="Body Level One…"/>
          <p:cNvSpPr txBox="1">
            <a:spLocks noGrp="1"/>
          </p:cNvSpPr>
          <p:nvPr>
            <p:ph type="body" idx="1"/>
          </p:nvPr>
        </p:nvSpPr>
        <p:spPr>
          <a:xfrm>
            <a:off x="286493" y="1383687"/>
            <a:ext cx="8501910" cy="3596307"/>
          </a:xfrm>
          <a:prstGeom prst="rect">
            <a:avLst/>
          </a:prstGeom>
        </p:spPr>
        <p:txBody>
          <a:bodyPr/>
          <a:lstStyle>
            <a:lvl1pPr marL="342897" indent="-342897" defTabSz="457200">
              <a:spcBef>
                <a:spcPts val="450"/>
              </a:spcBef>
              <a:buSzTx/>
              <a:buFontTx/>
              <a:buNone/>
              <a:defRPr sz="2363" b="1">
                <a:solidFill>
                  <a:srgbClr val="006633"/>
                </a:solidFill>
              </a:defRPr>
            </a:lvl1pPr>
            <a:lvl2pPr marL="342897" indent="-342897" defTabSz="457200">
              <a:spcBef>
                <a:spcPts val="450"/>
              </a:spcBef>
              <a:buSzTx/>
              <a:buFontTx/>
              <a:buNone/>
              <a:defRPr sz="2363" b="1">
                <a:solidFill>
                  <a:srgbClr val="006633"/>
                </a:solidFill>
              </a:defRPr>
            </a:lvl2pPr>
            <a:lvl3pPr marL="263525" indent="-263525" defTabSz="457200">
              <a:spcBef>
                <a:spcPts val="450"/>
              </a:spcBef>
              <a:buFontTx/>
              <a:buChar char="▪"/>
              <a:defRPr sz="2363" b="1">
                <a:solidFill>
                  <a:srgbClr val="006633"/>
                </a:solidFill>
              </a:defRPr>
            </a:lvl3pPr>
            <a:lvl4pPr marL="536574" indent="-273050" defTabSz="457200">
              <a:spcBef>
                <a:spcPts val="450"/>
              </a:spcBef>
              <a:buFontTx/>
              <a:defRPr sz="2363" b="1">
                <a:solidFill>
                  <a:srgbClr val="006633"/>
                </a:solidFill>
              </a:defRPr>
            </a:lvl4pPr>
            <a:lvl5pPr marL="2103121" indent="-274319" defTabSz="457200">
              <a:spcBef>
                <a:spcPts val="450"/>
              </a:spcBef>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245"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5567065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_Title and Char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lvl1pPr defTabSz="457200"/>
          </a:lstStyle>
          <a:p>
            <a:r>
              <a:t>Title Text</a:t>
            </a:r>
          </a:p>
        </p:txBody>
      </p:sp>
      <p:sp>
        <p:nvSpPr>
          <p:cNvPr id="264"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3908668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_Title and Table">
    <p:spTree>
      <p:nvGrpSpPr>
        <p:cNvPr id="1" name=""/>
        <p:cNvGrpSpPr/>
        <p:nvPr/>
      </p:nvGrpSpPr>
      <p:grpSpPr>
        <a:xfrm>
          <a:off x="0" y="0"/>
          <a:ext cx="0" cy="0"/>
          <a:chOff x="0" y="0"/>
          <a:chExt cx="0" cy="0"/>
        </a:xfrm>
      </p:grpSpPr>
      <p:sp>
        <p:nvSpPr>
          <p:cNvPr id="271" name="Title Text"/>
          <p:cNvSpPr txBox="1">
            <a:spLocks noGrp="1"/>
          </p:cNvSpPr>
          <p:nvPr>
            <p:ph type="title"/>
          </p:nvPr>
        </p:nvSpPr>
        <p:spPr>
          <a:prstGeom prst="rect">
            <a:avLst/>
          </a:prstGeom>
        </p:spPr>
        <p:txBody>
          <a:bodyPr/>
          <a:lstStyle>
            <a:lvl1pPr defTabSz="457200"/>
          </a:lstStyle>
          <a:p>
            <a:r>
              <a:t>Title Text</a:t>
            </a:r>
          </a:p>
        </p:txBody>
      </p:sp>
      <p:sp>
        <p:nvSpPr>
          <p:cNvPr id="272" name="Slide Number"/>
          <p:cNvSpPr txBox="1">
            <a:spLocks noGrp="1"/>
          </p:cNvSpPr>
          <p:nvPr>
            <p:ph type="sldNum" sz="quarter" idx="2"/>
          </p:nvPr>
        </p:nvSpPr>
        <p:spPr>
          <a:xfrm>
            <a:off x="6276527" y="6219329"/>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1505797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279" name="Title Text"/>
          <p:cNvSpPr txBox="1">
            <a:spLocks noGrp="1"/>
          </p:cNvSpPr>
          <p:nvPr>
            <p:ph type="title"/>
          </p:nvPr>
        </p:nvSpPr>
        <p:spPr>
          <a:xfrm>
            <a:off x="685800" y="1122364"/>
            <a:ext cx="7772400" cy="2387601"/>
          </a:xfrm>
          <a:prstGeom prst="rect">
            <a:avLst/>
          </a:prstGeom>
        </p:spPr>
        <p:txBody>
          <a:bodyPr anchor="b"/>
          <a:lstStyle>
            <a:lvl1pPr algn="ctr" defTabSz="474778">
              <a:lnSpc>
                <a:spcPct val="90000"/>
              </a:lnSpc>
              <a:defRPr sz="3094" b="0">
                <a:latin typeface="Calibri Light"/>
                <a:ea typeface="Calibri Light"/>
                <a:cs typeface="Calibri Light"/>
                <a:sym typeface="Calibri Light"/>
              </a:defRPr>
            </a:lvl1pPr>
          </a:lstStyle>
          <a:p>
            <a:r>
              <a:t>Title Text</a:t>
            </a:r>
          </a:p>
        </p:txBody>
      </p:sp>
      <p:sp>
        <p:nvSpPr>
          <p:cNvPr id="280" name="Body Level One…"/>
          <p:cNvSpPr txBox="1">
            <a:spLocks noGrp="1"/>
          </p:cNvSpPr>
          <p:nvPr>
            <p:ph type="body" sz="quarter" idx="1"/>
          </p:nvPr>
        </p:nvSpPr>
        <p:spPr>
          <a:xfrm>
            <a:off x="1143000" y="3602040"/>
            <a:ext cx="6858000" cy="1655764"/>
          </a:xfrm>
          <a:prstGeom prst="rect">
            <a:avLst/>
          </a:prstGeom>
        </p:spPr>
        <p:txBody>
          <a:bodyPr/>
          <a:lstStyle>
            <a:lvl1pPr marL="0" indent="0" algn="ctr" defTabSz="474778">
              <a:lnSpc>
                <a:spcPct val="90000"/>
              </a:lnSpc>
              <a:spcBef>
                <a:spcPts val="450"/>
              </a:spcBef>
              <a:buSzTx/>
              <a:buFontTx/>
              <a:buNone/>
              <a:defRPr sz="1181">
                <a:latin typeface="+mn-lt"/>
                <a:ea typeface="+mn-ea"/>
                <a:cs typeface="+mn-cs"/>
                <a:sym typeface="Calibri"/>
              </a:defRPr>
            </a:lvl1pPr>
            <a:lvl2pPr marL="0" indent="0" algn="ctr" defTabSz="474778">
              <a:lnSpc>
                <a:spcPct val="90000"/>
              </a:lnSpc>
              <a:spcBef>
                <a:spcPts val="450"/>
              </a:spcBef>
              <a:buSzTx/>
              <a:buFontTx/>
              <a:buNone/>
              <a:defRPr sz="1181">
                <a:latin typeface="+mn-lt"/>
                <a:ea typeface="+mn-ea"/>
                <a:cs typeface="+mn-cs"/>
                <a:sym typeface="Calibri"/>
              </a:defRPr>
            </a:lvl2pPr>
            <a:lvl3pPr marL="0" indent="0" algn="ctr" defTabSz="474778">
              <a:lnSpc>
                <a:spcPct val="90000"/>
              </a:lnSpc>
              <a:spcBef>
                <a:spcPts val="450"/>
              </a:spcBef>
              <a:buSzTx/>
              <a:buFontTx/>
              <a:buNone/>
              <a:defRPr sz="1181">
                <a:latin typeface="+mn-lt"/>
                <a:ea typeface="+mn-ea"/>
                <a:cs typeface="+mn-cs"/>
                <a:sym typeface="Calibri"/>
              </a:defRPr>
            </a:lvl3pPr>
            <a:lvl4pPr marL="0" indent="0" algn="ctr" defTabSz="474778">
              <a:lnSpc>
                <a:spcPct val="90000"/>
              </a:lnSpc>
              <a:spcBef>
                <a:spcPts val="450"/>
              </a:spcBef>
              <a:buSzTx/>
              <a:buFontTx/>
              <a:buNone/>
              <a:defRPr sz="1181">
                <a:latin typeface="+mn-lt"/>
                <a:ea typeface="+mn-ea"/>
                <a:cs typeface="+mn-cs"/>
                <a:sym typeface="Calibri"/>
              </a:defRPr>
            </a:lvl4pPr>
            <a:lvl5pPr marL="0" indent="0" algn="ctr"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1"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4137490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288"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289" name="Body Level One…"/>
          <p:cNvSpPr txBox="1">
            <a:spLocks noGrp="1"/>
          </p:cNvSpPr>
          <p:nvPr>
            <p:ph type="body" idx="1"/>
          </p:nvPr>
        </p:nvSpPr>
        <p:spPr>
          <a:xfrm>
            <a:off x="628651" y="1825624"/>
            <a:ext cx="7886703"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1312222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97" name="Title Text"/>
          <p:cNvSpPr txBox="1">
            <a:spLocks noGrp="1"/>
          </p:cNvSpPr>
          <p:nvPr>
            <p:ph type="title"/>
          </p:nvPr>
        </p:nvSpPr>
        <p:spPr>
          <a:xfrm>
            <a:off x="623890" y="1709742"/>
            <a:ext cx="7886703" cy="2852738"/>
          </a:xfrm>
          <a:prstGeom prst="rect">
            <a:avLst/>
          </a:prstGeom>
        </p:spPr>
        <p:txBody>
          <a:bodyPr anchor="b"/>
          <a:lstStyle>
            <a:lvl1pPr defTabSz="474778">
              <a:lnSpc>
                <a:spcPct val="90000"/>
              </a:lnSpc>
              <a:defRPr sz="3094" b="0">
                <a:latin typeface="Calibri Light"/>
                <a:ea typeface="Calibri Light"/>
                <a:cs typeface="Calibri Light"/>
                <a:sym typeface="Calibri Light"/>
              </a:defRPr>
            </a:lvl1pPr>
          </a:lstStyle>
          <a:p>
            <a:r>
              <a:t>Title Text</a:t>
            </a:r>
          </a:p>
        </p:txBody>
      </p:sp>
      <p:sp>
        <p:nvSpPr>
          <p:cNvPr id="298" name="Body Level One…"/>
          <p:cNvSpPr txBox="1">
            <a:spLocks noGrp="1"/>
          </p:cNvSpPr>
          <p:nvPr>
            <p:ph type="body" sz="quarter" idx="1"/>
          </p:nvPr>
        </p:nvSpPr>
        <p:spPr>
          <a:xfrm>
            <a:off x="623890" y="4589468"/>
            <a:ext cx="7886703" cy="1500190"/>
          </a:xfrm>
          <a:prstGeom prst="rect">
            <a:avLst/>
          </a:prstGeom>
        </p:spPr>
        <p:txBody>
          <a:bodyPr/>
          <a:lstStyle>
            <a:lvl1pPr marL="0" indent="0" defTabSz="474778">
              <a:lnSpc>
                <a:spcPct val="90000"/>
              </a:lnSpc>
              <a:spcBef>
                <a:spcPts val="450"/>
              </a:spcBef>
              <a:buSzTx/>
              <a:buFontTx/>
              <a:buNone/>
              <a:defRPr sz="1181">
                <a:latin typeface="+mn-lt"/>
                <a:ea typeface="+mn-ea"/>
                <a:cs typeface="+mn-cs"/>
                <a:sym typeface="Calibri"/>
              </a:defRPr>
            </a:lvl1pPr>
            <a:lvl2pPr marL="0" indent="0" defTabSz="474778">
              <a:lnSpc>
                <a:spcPct val="90000"/>
              </a:lnSpc>
              <a:spcBef>
                <a:spcPts val="450"/>
              </a:spcBef>
              <a:buSzTx/>
              <a:buFontTx/>
              <a:buNone/>
              <a:defRPr sz="1181">
                <a:latin typeface="+mn-lt"/>
                <a:ea typeface="+mn-ea"/>
                <a:cs typeface="+mn-cs"/>
                <a:sym typeface="Calibri"/>
              </a:defRPr>
            </a:lvl2pPr>
            <a:lvl3pPr marL="0" indent="0" defTabSz="474778">
              <a:lnSpc>
                <a:spcPct val="90000"/>
              </a:lnSpc>
              <a:spcBef>
                <a:spcPts val="450"/>
              </a:spcBef>
              <a:buSzTx/>
              <a:buFontTx/>
              <a:buNone/>
              <a:defRPr sz="1181">
                <a:latin typeface="+mn-lt"/>
                <a:ea typeface="+mn-ea"/>
                <a:cs typeface="+mn-cs"/>
                <a:sym typeface="Calibri"/>
              </a:defRPr>
            </a:lvl3pPr>
            <a:lvl4pPr marL="0" indent="0" defTabSz="474778">
              <a:lnSpc>
                <a:spcPct val="90000"/>
              </a:lnSpc>
              <a:spcBef>
                <a:spcPts val="450"/>
              </a:spcBef>
              <a:buSzTx/>
              <a:buFontTx/>
              <a:buNone/>
              <a:defRPr sz="1181">
                <a:latin typeface="+mn-lt"/>
                <a:ea typeface="+mn-ea"/>
                <a:cs typeface="+mn-cs"/>
                <a:sym typeface="Calibri"/>
              </a:defRPr>
            </a:lvl4pPr>
            <a:lvl5pPr marL="0" indent="0" defTabSz="474778">
              <a:lnSpc>
                <a:spcPct val="90000"/>
              </a:lnSpc>
              <a:spcBef>
                <a:spcPts val="450"/>
              </a:spcBef>
              <a:buSzTx/>
              <a:buFontTx/>
              <a:buNone/>
              <a:defRPr sz="118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9"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1216495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306"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07" name="Body Level One…"/>
          <p:cNvSpPr txBox="1">
            <a:spLocks noGrp="1"/>
          </p:cNvSpPr>
          <p:nvPr>
            <p:ph type="body" sz="half" idx="1"/>
          </p:nvPr>
        </p:nvSpPr>
        <p:spPr>
          <a:xfrm>
            <a:off x="628651" y="1825624"/>
            <a:ext cx="3886202" cy="4351340"/>
          </a:xfrm>
          <a:prstGeom prst="rect">
            <a:avLst/>
          </a:prstGeom>
        </p:spPr>
        <p:txBody>
          <a:bodyPr/>
          <a:lstStyle>
            <a:lvl1pPr marL="118695" indent="-118695" defTabSz="474778">
              <a:lnSpc>
                <a:spcPct val="90000"/>
              </a:lnSpc>
              <a:spcBef>
                <a:spcPts val="450"/>
              </a:spcBef>
              <a:defRPr sz="1350">
                <a:latin typeface="+mn-lt"/>
                <a:ea typeface="+mn-ea"/>
                <a:cs typeface="+mn-cs"/>
                <a:sym typeface="Calibri"/>
              </a:defRPr>
            </a:lvl1pPr>
            <a:lvl2pPr marL="375866" indent="-138477" defTabSz="474778">
              <a:lnSpc>
                <a:spcPct val="90000"/>
              </a:lnSpc>
              <a:spcBef>
                <a:spcPts val="450"/>
              </a:spcBef>
              <a:buChar char="•"/>
              <a:defRPr sz="1350">
                <a:latin typeface="+mn-lt"/>
                <a:ea typeface="+mn-ea"/>
                <a:cs typeface="+mn-cs"/>
                <a:sym typeface="Calibri"/>
              </a:defRPr>
            </a:lvl2pPr>
            <a:lvl3pPr marL="640951" indent="-166172" defTabSz="474778">
              <a:lnSpc>
                <a:spcPct val="90000"/>
              </a:lnSpc>
              <a:spcBef>
                <a:spcPts val="450"/>
              </a:spcBef>
              <a:defRPr sz="1350">
                <a:latin typeface="+mn-lt"/>
                <a:ea typeface="+mn-ea"/>
                <a:cs typeface="+mn-cs"/>
                <a:sym typeface="Calibri"/>
              </a:defRPr>
            </a:lvl3pPr>
            <a:lvl4pPr marL="896803" indent="-184636" defTabSz="474778">
              <a:lnSpc>
                <a:spcPct val="90000"/>
              </a:lnSpc>
              <a:spcBef>
                <a:spcPts val="450"/>
              </a:spcBef>
              <a:buChar char="•"/>
              <a:defRPr sz="1350">
                <a:latin typeface="+mn-lt"/>
                <a:ea typeface="+mn-ea"/>
                <a:cs typeface="+mn-cs"/>
                <a:sym typeface="Calibri"/>
              </a:defRPr>
            </a:lvl4pPr>
            <a:lvl5pPr marL="1134195" indent="-184636" defTabSz="474778">
              <a:lnSpc>
                <a:spcPct val="90000"/>
              </a:lnSpc>
              <a:spcBef>
                <a:spcPts val="450"/>
              </a:spcBef>
              <a:buChar char="•"/>
              <a:defRPr sz="13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2245862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629841" y="365129"/>
            <a:ext cx="7886705"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16" name="Body Level One…"/>
          <p:cNvSpPr txBox="1">
            <a:spLocks noGrp="1"/>
          </p:cNvSpPr>
          <p:nvPr>
            <p:ph type="body" sz="quarter" idx="1"/>
          </p:nvPr>
        </p:nvSpPr>
        <p:spPr>
          <a:xfrm>
            <a:off x="629843" y="1681167"/>
            <a:ext cx="3868341" cy="823914"/>
          </a:xfrm>
          <a:prstGeom prst="rect">
            <a:avLst/>
          </a:prstGeom>
        </p:spPr>
        <p:txBody>
          <a:bodyPr anchor="b"/>
          <a:lstStyle>
            <a:lvl1pPr marL="0" indent="0" defTabSz="474778">
              <a:lnSpc>
                <a:spcPct val="90000"/>
              </a:lnSpc>
              <a:spcBef>
                <a:spcPts val="450"/>
              </a:spcBef>
              <a:buSzTx/>
              <a:buFontTx/>
              <a:buNone/>
              <a:defRPr sz="1181" b="1">
                <a:latin typeface="+mn-lt"/>
                <a:ea typeface="+mn-ea"/>
                <a:cs typeface="+mn-cs"/>
                <a:sym typeface="Calibri"/>
              </a:defRPr>
            </a:lvl1pPr>
            <a:lvl2pPr marL="0" indent="0" defTabSz="474778">
              <a:lnSpc>
                <a:spcPct val="90000"/>
              </a:lnSpc>
              <a:spcBef>
                <a:spcPts val="450"/>
              </a:spcBef>
              <a:buSzTx/>
              <a:buFontTx/>
              <a:buNone/>
              <a:defRPr sz="1181" b="1">
                <a:latin typeface="+mn-lt"/>
                <a:ea typeface="+mn-ea"/>
                <a:cs typeface="+mn-cs"/>
                <a:sym typeface="Calibri"/>
              </a:defRPr>
            </a:lvl2pPr>
            <a:lvl3pPr marL="0" indent="0" defTabSz="474778">
              <a:lnSpc>
                <a:spcPct val="90000"/>
              </a:lnSpc>
              <a:spcBef>
                <a:spcPts val="450"/>
              </a:spcBef>
              <a:buSzTx/>
              <a:buFontTx/>
              <a:buNone/>
              <a:defRPr sz="1181" b="1">
                <a:latin typeface="+mn-lt"/>
                <a:ea typeface="+mn-ea"/>
                <a:cs typeface="+mn-cs"/>
                <a:sym typeface="Calibri"/>
              </a:defRPr>
            </a:lvl3pPr>
            <a:lvl4pPr marL="0" indent="0" defTabSz="474778">
              <a:lnSpc>
                <a:spcPct val="90000"/>
              </a:lnSpc>
              <a:spcBef>
                <a:spcPts val="450"/>
              </a:spcBef>
              <a:buSzTx/>
              <a:buFontTx/>
              <a:buNone/>
              <a:defRPr sz="1181" b="1">
                <a:latin typeface="+mn-lt"/>
                <a:ea typeface="+mn-ea"/>
                <a:cs typeface="+mn-cs"/>
                <a:sym typeface="Calibri"/>
              </a:defRPr>
            </a:lvl4pPr>
            <a:lvl5pPr marL="0" indent="0" defTabSz="474778">
              <a:lnSpc>
                <a:spcPct val="90000"/>
              </a:lnSpc>
              <a:spcBef>
                <a:spcPts val="450"/>
              </a:spcBef>
              <a:buSzTx/>
              <a:buFontTx/>
              <a:buNone/>
              <a:defRPr sz="1181"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7" name="Text Placeholder 4"/>
          <p:cNvSpPr>
            <a:spLocks noGrp="1"/>
          </p:cNvSpPr>
          <p:nvPr>
            <p:ph type="body" sz="quarter" idx="21"/>
          </p:nvPr>
        </p:nvSpPr>
        <p:spPr>
          <a:xfrm>
            <a:off x="4629152" y="1681167"/>
            <a:ext cx="3887393" cy="823914"/>
          </a:xfrm>
          <a:prstGeom prst="rect">
            <a:avLst/>
          </a:prstGeom>
        </p:spPr>
        <p:txBody>
          <a:bodyPr anchor="b"/>
          <a:lstStyle/>
          <a:p>
            <a:endParaRPr/>
          </a:p>
        </p:txBody>
      </p:sp>
      <p:sp>
        <p:nvSpPr>
          <p:cNvPr id="318"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7704523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628651" y="365129"/>
            <a:ext cx="7886703" cy="1325563"/>
          </a:xfrm>
          <a:prstGeom prst="rect">
            <a:avLst/>
          </a:prstGeom>
        </p:spPr>
        <p:txBody>
          <a:bodyPr/>
          <a:lstStyle>
            <a:lvl1pPr defTabSz="474778">
              <a:lnSpc>
                <a:spcPct val="90000"/>
              </a:lnSpc>
              <a:defRPr sz="2194" b="0">
                <a:latin typeface="Calibri Light"/>
                <a:ea typeface="Calibri Light"/>
                <a:cs typeface="Calibri Light"/>
                <a:sym typeface="Calibri Light"/>
              </a:defRPr>
            </a:lvl1pPr>
          </a:lstStyle>
          <a:p>
            <a:r>
              <a:t>Title Text</a:t>
            </a:r>
          </a:p>
        </p:txBody>
      </p:sp>
      <p:sp>
        <p:nvSpPr>
          <p:cNvPr id="326"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426157352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33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88557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981989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34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41" name="Body Level One…"/>
          <p:cNvSpPr txBox="1">
            <a:spLocks noGrp="1"/>
          </p:cNvSpPr>
          <p:nvPr>
            <p:ph type="body" sz="half" idx="1"/>
          </p:nvPr>
        </p:nvSpPr>
        <p:spPr>
          <a:xfrm>
            <a:off x="3887394" y="987427"/>
            <a:ext cx="4629154" cy="4873627"/>
          </a:xfrm>
          <a:prstGeom prst="rect">
            <a:avLst/>
          </a:prstGeom>
        </p:spPr>
        <p:txBody>
          <a:bodyPr/>
          <a:lstStyle>
            <a:lvl1pPr marL="118695" indent="-118695" defTabSz="474778">
              <a:lnSpc>
                <a:spcPct val="90000"/>
              </a:lnSpc>
              <a:spcBef>
                <a:spcPts val="450"/>
              </a:spcBef>
              <a:defRPr sz="1575">
                <a:latin typeface="+mn-lt"/>
                <a:ea typeface="+mn-ea"/>
                <a:cs typeface="+mn-cs"/>
                <a:sym typeface="Calibri"/>
              </a:defRPr>
            </a:lvl1pPr>
            <a:lvl2pPr marL="373040" indent="-135651" defTabSz="474778">
              <a:lnSpc>
                <a:spcPct val="90000"/>
              </a:lnSpc>
              <a:spcBef>
                <a:spcPts val="450"/>
              </a:spcBef>
              <a:buChar char="•"/>
              <a:defRPr sz="1575">
                <a:latin typeface="+mn-lt"/>
                <a:ea typeface="+mn-ea"/>
                <a:cs typeface="+mn-cs"/>
                <a:sym typeface="Calibri"/>
              </a:defRPr>
            </a:lvl2pPr>
            <a:lvl3pPr marL="633039" indent="-158259" defTabSz="474778">
              <a:lnSpc>
                <a:spcPct val="90000"/>
              </a:lnSpc>
              <a:spcBef>
                <a:spcPts val="450"/>
              </a:spcBef>
              <a:defRPr sz="1575">
                <a:latin typeface="+mn-lt"/>
                <a:ea typeface="+mn-ea"/>
                <a:cs typeface="+mn-cs"/>
                <a:sym typeface="Calibri"/>
              </a:defRPr>
            </a:lvl3pPr>
            <a:lvl4pPr marL="902080" indent="-189912" defTabSz="474778">
              <a:lnSpc>
                <a:spcPct val="90000"/>
              </a:lnSpc>
              <a:spcBef>
                <a:spcPts val="450"/>
              </a:spcBef>
              <a:buChar char="•"/>
              <a:defRPr sz="1575">
                <a:latin typeface="+mn-lt"/>
                <a:ea typeface="+mn-ea"/>
                <a:cs typeface="+mn-cs"/>
                <a:sym typeface="Calibri"/>
              </a:defRPr>
            </a:lvl4pPr>
            <a:lvl5pPr marL="1139470" indent="-189912" defTabSz="474778">
              <a:lnSpc>
                <a:spcPct val="90000"/>
              </a:lnSpc>
              <a:spcBef>
                <a:spcPts val="450"/>
              </a:spcBef>
              <a:buChar char="•"/>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2" name="Text Placeholder 3"/>
          <p:cNvSpPr>
            <a:spLocks noGrp="1"/>
          </p:cNvSpPr>
          <p:nvPr>
            <p:ph type="body" sz="quarter" idx="21"/>
          </p:nvPr>
        </p:nvSpPr>
        <p:spPr>
          <a:xfrm>
            <a:off x="629841" y="2057400"/>
            <a:ext cx="2949182" cy="3811588"/>
          </a:xfrm>
          <a:prstGeom prst="rect">
            <a:avLst/>
          </a:prstGeom>
        </p:spPr>
        <p:txBody>
          <a:bodyPr/>
          <a:lstStyle/>
          <a:p>
            <a:endParaRPr/>
          </a:p>
        </p:txBody>
      </p:sp>
      <p:sp>
        <p:nvSpPr>
          <p:cNvPr id="34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00162252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350" name="Title Text"/>
          <p:cNvSpPr txBox="1">
            <a:spLocks noGrp="1"/>
          </p:cNvSpPr>
          <p:nvPr>
            <p:ph type="title"/>
          </p:nvPr>
        </p:nvSpPr>
        <p:spPr>
          <a:xfrm>
            <a:off x="629841" y="457200"/>
            <a:ext cx="2949180" cy="1600200"/>
          </a:xfrm>
          <a:prstGeom prst="rect">
            <a:avLst/>
          </a:prstGeom>
        </p:spPr>
        <p:txBody>
          <a:bodyPr anchor="b"/>
          <a:lstStyle>
            <a:lvl1pPr defTabSz="474778">
              <a:lnSpc>
                <a:spcPct val="90000"/>
              </a:lnSpc>
              <a:defRPr sz="1575" b="0">
                <a:latin typeface="Calibri Light"/>
                <a:ea typeface="Calibri Light"/>
                <a:cs typeface="Calibri Light"/>
                <a:sym typeface="Calibri Light"/>
              </a:defRPr>
            </a:lvl1pPr>
          </a:lstStyle>
          <a:p>
            <a:r>
              <a:t>Title Text</a:t>
            </a:r>
          </a:p>
        </p:txBody>
      </p:sp>
      <p:sp>
        <p:nvSpPr>
          <p:cNvPr id="351" name="Picture Placeholder 2"/>
          <p:cNvSpPr>
            <a:spLocks noGrp="1"/>
          </p:cNvSpPr>
          <p:nvPr>
            <p:ph type="pic" sz="half" idx="21"/>
          </p:nvPr>
        </p:nvSpPr>
        <p:spPr>
          <a:xfrm>
            <a:off x="3887394" y="987427"/>
            <a:ext cx="4629154" cy="4873627"/>
          </a:xfrm>
          <a:prstGeom prst="rect">
            <a:avLst/>
          </a:prstGeom>
        </p:spPr>
        <p:txBody>
          <a:bodyPr lIns="91439" tIns="45719" rIns="91439" bIns="45719">
            <a:noAutofit/>
          </a:bodyPr>
          <a:lstStyle/>
          <a:p>
            <a:endParaRPr dirty="0"/>
          </a:p>
        </p:txBody>
      </p:sp>
      <p:sp>
        <p:nvSpPr>
          <p:cNvPr id="352" name="Body Level One…"/>
          <p:cNvSpPr txBox="1">
            <a:spLocks noGrp="1"/>
          </p:cNvSpPr>
          <p:nvPr>
            <p:ph type="body" sz="quarter" idx="1"/>
          </p:nvPr>
        </p:nvSpPr>
        <p:spPr>
          <a:xfrm>
            <a:off x="629841" y="2057400"/>
            <a:ext cx="2949180" cy="3811588"/>
          </a:xfrm>
          <a:prstGeom prst="rect">
            <a:avLst/>
          </a:prstGeom>
        </p:spPr>
        <p:txBody>
          <a:bodyPr/>
          <a:lstStyle>
            <a:lvl1pPr marL="0" indent="0" defTabSz="474778">
              <a:lnSpc>
                <a:spcPct val="90000"/>
              </a:lnSpc>
              <a:spcBef>
                <a:spcPts val="450"/>
              </a:spcBef>
              <a:buSzTx/>
              <a:buFontTx/>
              <a:buNone/>
              <a:defRPr sz="788">
                <a:latin typeface="+mn-lt"/>
                <a:ea typeface="+mn-ea"/>
                <a:cs typeface="+mn-cs"/>
                <a:sym typeface="Calibri"/>
              </a:defRPr>
            </a:lvl1pPr>
            <a:lvl2pPr marL="0" indent="0" defTabSz="474778">
              <a:lnSpc>
                <a:spcPct val="90000"/>
              </a:lnSpc>
              <a:spcBef>
                <a:spcPts val="450"/>
              </a:spcBef>
              <a:buSzTx/>
              <a:buFontTx/>
              <a:buNone/>
              <a:defRPr sz="788">
                <a:latin typeface="+mn-lt"/>
                <a:ea typeface="+mn-ea"/>
                <a:cs typeface="+mn-cs"/>
                <a:sym typeface="Calibri"/>
              </a:defRPr>
            </a:lvl2pPr>
            <a:lvl3pPr marL="0" indent="0" defTabSz="474778">
              <a:lnSpc>
                <a:spcPct val="90000"/>
              </a:lnSpc>
              <a:spcBef>
                <a:spcPts val="450"/>
              </a:spcBef>
              <a:buSzTx/>
              <a:buFontTx/>
              <a:buNone/>
              <a:defRPr sz="788">
                <a:latin typeface="+mn-lt"/>
                <a:ea typeface="+mn-ea"/>
                <a:cs typeface="+mn-cs"/>
                <a:sym typeface="Calibri"/>
              </a:defRPr>
            </a:lvl3pPr>
            <a:lvl4pPr marL="0" indent="0" defTabSz="474778">
              <a:lnSpc>
                <a:spcPct val="90000"/>
              </a:lnSpc>
              <a:spcBef>
                <a:spcPts val="450"/>
              </a:spcBef>
              <a:buSzTx/>
              <a:buFontTx/>
              <a:buNone/>
              <a:defRPr sz="788">
                <a:latin typeface="+mn-lt"/>
                <a:ea typeface="+mn-ea"/>
                <a:cs typeface="+mn-cs"/>
                <a:sym typeface="Calibri"/>
              </a:defRPr>
            </a:lvl4pPr>
            <a:lvl5pPr marL="0" indent="0" defTabSz="474778">
              <a:lnSpc>
                <a:spcPct val="90000"/>
              </a:lnSpc>
              <a:spcBef>
                <a:spcPts val="450"/>
              </a:spcBef>
              <a:buSzTx/>
              <a:buFontTx/>
              <a:buNone/>
              <a:defRPr sz="788">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8334860" y="6449439"/>
            <a:ext cx="180495" cy="178956"/>
          </a:xfrm>
          <a:prstGeom prst="rect">
            <a:avLst/>
          </a:prstGeom>
        </p:spPr>
        <p:txBody>
          <a:bodyPr/>
          <a:lstStyle>
            <a:lvl1pPr>
              <a:defRPr sz="563">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64964863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pic>
        <p:nvPicPr>
          <p:cNvPr id="360"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61" name="TextBox 1"/>
          <p:cNvSpPr txBox="1"/>
          <p:nvPr/>
        </p:nvSpPr>
        <p:spPr>
          <a:xfrm>
            <a:off x="7352869" y="6382871"/>
            <a:ext cx="1308212" cy="173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spAutoFit/>
          </a:bodyPr>
          <a:lstStyle>
            <a:lvl1pPr>
              <a:defRPr sz="1400">
                <a:latin typeface="Arial"/>
                <a:ea typeface="Arial"/>
                <a:cs typeface="Arial"/>
                <a:sym typeface="Arial"/>
              </a:defRPr>
            </a:lvl1pPr>
          </a:lstStyle>
          <a:p>
            <a:r>
              <a:rPr sz="788" dirty="0"/>
              <a:t>Commercial in confidence</a:t>
            </a:r>
          </a:p>
        </p:txBody>
      </p:sp>
      <p:sp>
        <p:nvSpPr>
          <p:cNvPr id="362" name="Title Text"/>
          <p:cNvSpPr txBox="1">
            <a:spLocks noGrp="1"/>
          </p:cNvSpPr>
          <p:nvPr>
            <p:ph type="title"/>
          </p:nvPr>
        </p:nvSpPr>
        <p:spPr>
          <a:xfrm>
            <a:off x="286492" y="244248"/>
            <a:ext cx="8501900" cy="944057"/>
          </a:xfrm>
          <a:prstGeom prst="rect">
            <a:avLst/>
          </a:prstGeom>
        </p:spPr>
        <p:txBody>
          <a:bodyPr lIns="45718" tIns="45718" rIns="45718" bIns="45718" anchor="t"/>
          <a:lstStyle>
            <a:lvl1pPr defTabSz="457205"/>
          </a:lstStyle>
          <a:p>
            <a:r>
              <a:t>Title Text</a:t>
            </a:r>
          </a:p>
        </p:txBody>
      </p:sp>
      <p:sp>
        <p:nvSpPr>
          <p:cNvPr id="363" name="Body Level One…"/>
          <p:cNvSpPr txBox="1">
            <a:spLocks noGrp="1"/>
          </p:cNvSpPr>
          <p:nvPr>
            <p:ph type="body" idx="1"/>
          </p:nvPr>
        </p:nvSpPr>
        <p:spPr>
          <a:xfrm>
            <a:off x="286491" y="1383685"/>
            <a:ext cx="8501910" cy="3596306"/>
          </a:xfrm>
          <a:prstGeom prst="rect">
            <a:avLst/>
          </a:prstGeom>
        </p:spPr>
        <p:txBody>
          <a:bodyPr lIns="45718" tIns="45718" rIns="45718" bIns="45718"/>
          <a:lstStyle>
            <a:lvl1pPr marL="342903" indent="-342903" defTabSz="457205">
              <a:buSzTx/>
              <a:buFontTx/>
              <a:buNone/>
              <a:defRPr sz="2363" b="1">
                <a:solidFill>
                  <a:srgbClr val="006633"/>
                </a:solidFill>
              </a:defRPr>
            </a:lvl1pPr>
            <a:lvl2pPr marL="342903" indent="-342903" defTabSz="457205">
              <a:buSzTx/>
              <a:buFontTx/>
              <a:buNone/>
              <a:defRPr sz="2363" b="1">
                <a:solidFill>
                  <a:srgbClr val="006633"/>
                </a:solidFill>
              </a:defRPr>
            </a:lvl2pPr>
            <a:lvl3pPr marL="263527" indent="-263527" defTabSz="457205">
              <a:buFontTx/>
              <a:buChar char="▪"/>
              <a:defRPr sz="2363" b="1">
                <a:solidFill>
                  <a:srgbClr val="006633"/>
                </a:solidFill>
              </a:defRPr>
            </a:lvl3pPr>
            <a:lvl4pPr marL="536581" indent="-273053" defTabSz="457205">
              <a:buFontTx/>
              <a:defRPr sz="2363" b="1">
                <a:solidFill>
                  <a:srgbClr val="006633"/>
                </a:solidFill>
              </a:defRPr>
            </a:lvl4pPr>
            <a:lvl5pPr marL="2103146" indent="-274323" defTabSz="457205">
              <a:buFontTx/>
              <a:defRPr sz="2363" b="1">
                <a:solidFill>
                  <a:srgbClr val="006633"/>
                </a:solidFill>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093061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71"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73"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74" name="Body Level One…"/>
          <p:cNvSpPr txBox="1">
            <a:spLocks noGrp="1"/>
          </p:cNvSpPr>
          <p:nvPr>
            <p:ph type="body" idx="1"/>
          </p:nvPr>
        </p:nvSpPr>
        <p:spPr>
          <a:xfrm>
            <a:off x="457200" y="1600200"/>
            <a:ext cx="8229600" cy="4525964"/>
          </a:xfrm>
          <a:prstGeom prst="rect">
            <a:avLst/>
          </a:prstGeom>
        </p:spPr>
        <p:txBody>
          <a:bodyPr lIns="45718" tIns="45718" rIns="45718" bIns="45718"/>
          <a:lstStyle>
            <a:lvl1pPr marL="342903" indent="-342903" defTabSz="457205">
              <a:spcBef>
                <a:spcPts val="619"/>
              </a:spcBef>
            </a:lvl1pPr>
            <a:lvl2pPr marL="790584" indent="-333378" defTabSz="457205">
              <a:spcBef>
                <a:spcPts val="619"/>
              </a:spcBef>
            </a:lvl2pPr>
            <a:lvl3pPr marL="1181114" indent="-266703" defTabSz="457205">
              <a:spcBef>
                <a:spcPts val="619"/>
              </a:spcBef>
            </a:lvl3pPr>
            <a:lvl4pPr marL="1658836" indent="-287219" defTabSz="457205">
              <a:spcBef>
                <a:spcPts val="619"/>
              </a:spcBef>
            </a:lvl4pPr>
            <a:lvl5pPr marL="2148866" indent="-320043" defTabSz="457205">
              <a:spcBef>
                <a:spcPts val="619"/>
              </a:spcBef>
            </a:lvl5pPr>
          </a:lstStyle>
          <a:p>
            <a:r>
              <a:t>Body Level One</a:t>
            </a:r>
          </a:p>
          <a:p>
            <a:pPr lvl="1"/>
            <a:r>
              <a:t>Body Level Two</a:t>
            </a:r>
          </a:p>
          <a:p>
            <a:pPr lvl="2"/>
            <a:r>
              <a:t>Body Level Three</a:t>
            </a:r>
          </a:p>
          <a:p>
            <a:pPr lvl="3"/>
            <a:r>
              <a:t>Body Level Four</a:t>
            </a:r>
          </a:p>
          <a:p>
            <a:pPr lvl="4"/>
            <a:r>
              <a:t>Body Level Five</a:t>
            </a:r>
          </a:p>
        </p:txBody>
      </p:sp>
      <p:sp>
        <p:nvSpPr>
          <p:cNvPr id="37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20711722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4_Title and Chart">
    <p:spTree>
      <p:nvGrpSpPr>
        <p:cNvPr id="1" name=""/>
        <p:cNvGrpSpPr/>
        <p:nvPr/>
      </p:nvGrpSpPr>
      <p:grpSpPr>
        <a:xfrm>
          <a:off x="0" y="0"/>
          <a:ext cx="0" cy="0"/>
          <a:chOff x="0" y="0"/>
          <a:chExt cx="0" cy="0"/>
        </a:xfrm>
      </p:grpSpPr>
      <p:pic>
        <p:nvPicPr>
          <p:cNvPr id="382"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8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8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4290491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4_Title and Table">
    <p:spTree>
      <p:nvGrpSpPr>
        <p:cNvPr id="1" name=""/>
        <p:cNvGrpSpPr/>
        <p:nvPr/>
      </p:nvGrpSpPr>
      <p:grpSpPr>
        <a:xfrm>
          <a:off x="0" y="0"/>
          <a:ext cx="0" cy="0"/>
          <a:chOff x="0" y="0"/>
          <a:chExt cx="0" cy="0"/>
        </a:xfrm>
      </p:grpSpPr>
      <p:pic>
        <p:nvPicPr>
          <p:cNvPr id="392" name="Picture 18" descr="Picture 18"/>
          <p:cNvPicPr>
            <a:picLocks noChangeAspect="1"/>
          </p:cNvPicPr>
          <p:nvPr/>
        </p:nvPicPr>
        <p:blipFill>
          <a:blip r:embed="rId2"/>
          <a:stretch>
            <a:fillRect/>
          </a:stretch>
        </p:blipFill>
        <p:spPr>
          <a:xfrm>
            <a:off x="321583" y="5836087"/>
            <a:ext cx="1825625" cy="747277"/>
          </a:xfrm>
          <a:prstGeom prst="rect">
            <a:avLst/>
          </a:prstGeom>
          <a:ln w="12700">
            <a:miter lim="400000"/>
          </a:ln>
        </p:spPr>
      </p:pic>
      <p:sp>
        <p:nvSpPr>
          <p:cNvPr id="394" name="Title Text"/>
          <p:cNvSpPr txBox="1">
            <a:spLocks noGrp="1"/>
          </p:cNvSpPr>
          <p:nvPr>
            <p:ph type="title"/>
          </p:nvPr>
        </p:nvSpPr>
        <p:spPr>
          <a:prstGeom prst="rect">
            <a:avLst/>
          </a:prstGeom>
        </p:spPr>
        <p:txBody>
          <a:bodyPr lIns="45718" tIns="45718" rIns="45718" bIns="45718"/>
          <a:lstStyle>
            <a:lvl1pPr defTabSz="457205"/>
          </a:lstStyle>
          <a:p>
            <a:r>
              <a:t>Title Text</a:t>
            </a:r>
          </a:p>
        </p:txBody>
      </p:sp>
      <p:sp>
        <p:nvSpPr>
          <p:cNvPr id="395" name="Slide Number"/>
          <p:cNvSpPr txBox="1">
            <a:spLocks noGrp="1"/>
          </p:cNvSpPr>
          <p:nvPr>
            <p:ph type="sldNum" sz="quarter" idx="2"/>
          </p:nvPr>
        </p:nvSpPr>
        <p:spPr>
          <a:xfrm>
            <a:off x="6276525" y="6219328"/>
            <a:ext cx="276675" cy="274045"/>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2777839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12" name="Body Level One…"/>
          <p:cNvSpPr txBox="1">
            <a:spLocks noGrp="1"/>
          </p:cNvSpPr>
          <p:nvPr>
            <p:ph type="body" idx="1"/>
          </p:nvPr>
        </p:nvSpPr>
        <p:spPr>
          <a:xfrm>
            <a:off x="628650" y="1825624"/>
            <a:ext cx="78867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13"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103443542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420" name="Title Text"/>
          <p:cNvSpPr txBox="1">
            <a:spLocks noGrp="1"/>
          </p:cNvSpPr>
          <p:nvPr>
            <p:ph type="title"/>
          </p:nvPr>
        </p:nvSpPr>
        <p:spPr>
          <a:xfrm>
            <a:off x="623888" y="1709739"/>
            <a:ext cx="7886701" cy="2852738"/>
          </a:xfrm>
          <a:prstGeom prst="rect">
            <a:avLst/>
          </a:prstGeom>
        </p:spPr>
        <p:txBody>
          <a:bodyPr lIns="45718" tIns="45718" rIns="45718" bIns="45718" anchor="b"/>
          <a:lstStyle>
            <a:lvl1pPr defTabSz="914410">
              <a:lnSpc>
                <a:spcPct val="90000"/>
              </a:lnSpc>
              <a:defRPr sz="5963" b="0">
                <a:latin typeface="Calibri Light"/>
                <a:ea typeface="Calibri Light"/>
                <a:cs typeface="Calibri Light"/>
                <a:sym typeface="Calibri Light"/>
              </a:defRPr>
            </a:lvl1pPr>
          </a:lstStyle>
          <a:p>
            <a:r>
              <a:t>Title Text</a:t>
            </a:r>
          </a:p>
        </p:txBody>
      </p:sp>
      <p:sp>
        <p:nvSpPr>
          <p:cNvPr id="421" name="Body Level One…"/>
          <p:cNvSpPr txBox="1">
            <a:spLocks noGrp="1"/>
          </p:cNvSpPr>
          <p:nvPr>
            <p:ph type="body" sz="quarter" idx="1"/>
          </p:nvPr>
        </p:nvSpPr>
        <p:spPr>
          <a:xfrm>
            <a:off x="623888" y="4589464"/>
            <a:ext cx="7886701" cy="1500188"/>
          </a:xfrm>
          <a:prstGeom prst="rect">
            <a:avLst/>
          </a:prstGeom>
        </p:spPr>
        <p:txBody>
          <a:bodyPr lIns="45718" tIns="45718" rIns="45718" bIns="45718"/>
          <a:lstStyle>
            <a:lvl1pPr marL="0" indent="0" defTabSz="914410">
              <a:lnSpc>
                <a:spcPct val="90000"/>
              </a:lnSpc>
              <a:spcBef>
                <a:spcPts val="956"/>
              </a:spcBef>
              <a:buSzTx/>
              <a:buFontTx/>
              <a:buNone/>
              <a:defRPr sz="2363">
                <a:latin typeface="+mn-lt"/>
                <a:ea typeface="+mn-ea"/>
                <a:cs typeface="+mn-cs"/>
                <a:sym typeface="Calibri"/>
              </a:defRPr>
            </a:lvl1pPr>
            <a:lvl2pPr marL="0" indent="0" defTabSz="914410">
              <a:lnSpc>
                <a:spcPct val="90000"/>
              </a:lnSpc>
              <a:spcBef>
                <a:spcPts val="956"/>
              </a:spcBef>
              <a:buSzTx/>
              <a:buFontTx/>
              <a:buNone/>
              <a:defRPr sz="2363">
                <a:latin typeface="+mn-lt"/>
                <a:ea typeface="+mn-ea"/>
                <a:cs typeface="+mn-cs"/>
                <a:sym typeface="Calibri"/>
              </a:defRPr>
            </a:lvl2pPr>
            <a:lvl3pPr marL="0" indent="0" defTabSz="914410">
              <a:lnSpc>
                <a:spcPct val="90000"/>
              </a:lnSpc>
              <a:spcBef>
                <a:spcPts val="956"/>
              </a:spcBef>
              <a:buSzTx/>
              <a:buFontTx/>
              <a:buNone/>
              <a:defRPr sz="2363">
                <a:latin typeface="+mn-lt"/>
                <a:ea typeface="+mn-ea"/>
                <a:cs typeface="+mn-cs"/>
                <a:sym typeface="Calibri"/>
              </a:defRPr>
            </a:lvl3pPr>
            <a:lvl4pPr marL="0" indent="0" defTabSz="914410">
              <a:lnSpc>
                <a:spcPct val="90000"/>
              </a:lnSpc>
              <a:spcBef>
                <a:spcPts val="956"/>
              </a:spcBef>
              <a:buSzTx/>
              <a:buFontTx/>
              <a:buNone/>
              <a:defRPr sz="2363">
                <a:latin typeface="+mn-lt"/>
                <a:ea typeface="+mn-ea"/>
                <a:cs typeface="+mn-cs"/>
                <a:sym typeface="Calibri"/>
              </a:defRPr>
            </a:lvl4pPr>
            <a:lvl5pPr marL="0" indent="0" defTabSz="914410">
              <a:lnSpc>
                <a:spcPct val="90000"/>
              </a:lnSpc>
              <a:spcBef>
                <a:spcPts val="956"/>
              </a:spcBef>
              <a:buSzTx/>
              <a:buFontTx/>
              <a:buNone/>
              <a:defRPr sz="2363">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22"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24417381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429"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0" name="Body Level One…"/>
          <p:cNvSpPr txBox="1">
            <a:spLocks noGrp="1"/>
          </p:cNvSpPr>
          <p:nvPr>
            <p:ph type="body" sz="half" idx="1"/>
          </p:nvPr>
        </p:nvSpPr>
        <p:spPr>
          <a:xfrm>
            <a:off x="628650" y="1825624"/>
            <a:ext cx="3886200" cy="4351340"/>
          </a:xfrm>
          <a:prstGeom prst="rect">
            <a:avLst/>
          </a:prstGeom>
        </p:spPr>
        <p:txBody>
          <a:bodyPr lIns="45718" tIns="45718" rIns="45718" bIns="45718"/>
          <a:lstStyle>
            <a:lvl1pPr marL="228602" indent="-228602" defTabSz="914410">
              <a:lnSpc>
                <a:spcPct val="90000"/>
              </a:lnSpc>
              <a:spcBef>
                <a:spcPts val="956"/>
              </a:spcBef>
              <a:defRPr>
                <a:latin typeface="+mn-lt"/>
                <a:ea typeface="+mn-ea"/>
                <a:cs typeface="+mn-cs"/>
                <a:sym typeface="Calibri"/>
              </a:defRPr>
            </a:lvl1pPr>
            <a:lvl2pPr marL="723908" indent="-266703" defTabSz="914410">
              <a:lnSpc>
                <a:spcPct val="90000"/>
              </a:lnSpc>
              <a:spcBef>
                <a:spcPts val="956"/>
              </a:spcBef>
              <a:buChar char="•"/>
              <a:defRPr>
                <a:latin typeface="+mn-lt"/>
                <a:ea typeface="+mn-ea"/>
                <a:cs typeface="+mn-cs"/>
                <a:sym typeface="Calibri"/>
              </a:defRPr>
            </a:lvl2pPr>
            <a:lvl3pPr marL="1234455" indent="-320044" defTabSz="914410">
              <a:lnSpc>
                <a:spcPct val="90000"/>
              </a:lnSpc>
              <a:spcBef>
                <a:spcPts val="956"/>
              </a:spcBef>
              <a:defRPr>
                <a:latin typeface="+mn-lt"/>
                <a:ea typeface="+mn-ea"/>
                <a:cs typeface="+mn-cs"/>
                <a:sym typeface="Calibri"/>
              </a:defRPr>
            </a:lvl3pPr>
            <a:lvl4pPr marL="1721665" indent="-350047" defTabSz="914410">
              <a:lnSpc>
                <a:spcPct val="90000"/>
              </a:lnSpc>
              <a:spcBef>
                <a:spcPts val="956"/>
              </a:spcBef>
              <a:buChar char="•"/>
              <a:defRPr>
                <a:latin typeface="+mn-lt"/>
                <a:ea typeface="+mn-ea"/>
                <a:cs typeface="+mn-cs"/>
                <a:sym typeface="Calibri"/>
              </a:defRPr>
            </a:lvl4pPr>
            <a:lvl5pPr marL="2178871" indent="-350047" defTabSz="914410">
              <a:lnSpc>
                <a:spcPct val="90000"/>
              </a:lnSpc>
              <a:spcBef>
                <a:spcPts val="956"/>
              </a:spcBef>
              <a:buChar cha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95358554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438" name="Title Text"/>
          <p:cNvSpPr txBox="1">
            <a:spLocks noGrp="1"/>
          </p:cNvSpPr>
          <p:nvPr>
            <p:ph type="title"/>
          </p:nvPr>
        </p:nvSpPr>
        <p:spPr>
          <a:xfrm>
            <a:off x="629841" y="365127"/>
            <a:ext cx="7886701"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39" name="Body Level One…"/>
          <p:cNvSpPr txBox="1">
            <a:spLocks noGrp="1"/>
          </p:cNvSpPr>
          <p:nvPr>
            <p:ph type="body" sz="quarter" idx="1"/>
          </p:nvPr>
        </p:nvSpPr>
        <p:spPr>
          <a:xfrm>
            <a:off x="629841" y="1681163"/>
            <a:ext cx="3868342" cy="823913"/>
          </a:xfrm>
          <a:prstGeom prst="rect">
            <a:avLst/>
          </a:prstGeom>
        </p:spPr>
        <p:txBody>
          <a:bodyPr lIns="45718" tIns="45718" rIns="45718" bIns="45718" anchor="b"/>
          <a:lstStyle>
            <a:lvl1pPr marL="0" indent="0" defTabSz="914410">
              <a:lnSpc>
                <a:spcPct val="90000"/>
              </a:lnSpc>
              <a:spcBef>
                <a:spcPts val="956"/>
              </a:spcBef>
              <a:buSzTx/>
              <a:buFontTx/>
              <a:buNone/>
              <a:defRPr sz="2363" b="1">
                <a:latin typeface="+mn-lt"/>
                <a:ea typeface="+mn-ea"/>
                <a:cs typeface="+mn-cs"/>
                <a:sym typeface="Calibri"/>
              </a:defRPr>
            </a:lvl1pPr>
            <a:lvl2pPr marL="0" indent="0" defTabSz="914410">
              <a:lnSpc>
                <a:spcPct val="90000"/>
              </a:lnSpc>
              <a:spcBef>
                <a:spcPts val="956"/>
              </a:spcBef>
              <a:buSzTx/>
              <a:buFontTx/>
              <a:buNone/>
              <a:defRPr sz="2363" b="1">
                <a:latin typeface="+mn-lt"/>
                <a:ea typeface="+mn-ea"/>
                <a:cs typeface="+mn-cs"/>
                <a:sym typeface="Calibri"/>
              </a:defRPr>
            </a:lvl2pPr>
            <a:lvl3pPr marL="0" indent="0" defTabSz="914410">
              <a:lnSpc>
                <a:spcPct val="90000"/>
              </a:lnSpc>
              <a:spcBef>
                <a:spcPts val="956"/>
              </a:spcBef>
              <a:buSzTx/>
              <a:buFontTx/>
              <a:buNone/>
              <a:defRPr sz="2363" b="1">
                <a:latin typeface="+mn-lt"/>
                <a:ea typeface="+mn-ea"/>
                <a:cs typeface="+mn-cs"/>
                <a:sym typeface="Calibri"/>
              </a:defRPr>
            </a:lvl3pPr>
            <a:lvl4pPr marL="0" indent="0" defTabSz="914410">
              <a:lnSpc>
                <a:spcPct val="90000"/>
              </a:lnSpc>
              <a:spcBef>
                <a:spcPts val="956"/>
              </a:spcBef>
              <a:buSzTx/>
              <a:buFontTx/>
              <a:buNone/>
              <a:defRPr sz="2363" b="1">
                <a:latin typeface="+mn-lt"/>
                <a:ea typeface="+mn-ea"/>
                <a:cs typeface="+mn-cs"/>
                <a:sym typeface="Calibri"/>
              </a:defRPr>
            </a:lvl4pPr>
            <a:lvl5pPr marL="0" indent="0" defTabSz="914410">
              <a:lnSpc>
                <a:spcPct val="90000"/>
              </a:lnSpc>
              <a:spcBef>
                <a:spcPts val="956"/>
              </a:spcBef>
              <a:buSzTx/>
              <a:buFontTx/>
              <a:buNone/>
              <a:defRPr sz="2363"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40" name="Text Placeholder 4"/>
          <p:cNvSpPr>
            <a:spLocks noGrp="1"/>
          </p:cNvSpPr>
          <p:nvPr>
            <p:ph type="body" sz="quarter" idx="21"/>
          </p:nvPr>
        </p:nvSpPr>
        <p:spPr>
          <a:xfrm>
            <a:off x="4629150" y="1681163"/>
            <a:ext cx="3887391" cy="823913"/>
          </a:xfrm>
          <a:prstGeom prst="rect">
            <a:avLst/>
          </a:prstGeom>
        </p:spPr>
        <p:txBody>
          <a:bodyPr lIns="45718" tIns="45718" rIns="45718" bIns="45718" anchor="b"/>
          <a:lstStyle/>
          <a:p>
            <a:endParaRPr/>
          </a:p>
        </p:txBody>
      </p:sp>
      <p:sp>
        <p:nvSpPr>
          <p:cNvPr id="441"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01162499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2622808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448" name="Title Text"/>
          <p:cNvSpPr txBox="1">
            <a:spLocks noGrp="1"/>
          </p:cNvSpPr>
          <p:nvPr>
            <p:ph type="title"/>
          </p:nvPr>
        </p:nvSpPr>
        <p:spPr>
          <a:xfrm>
            <a:off x="628650" y="365127"/>
            <a:ext cx="7886700" cy="1325563"/>
          </a:xfrm>
          <a:prstGeom prst="rect">
            <a:avLst/>
          </a:prstGeom>
        </p:spPr>
        <p:txBody>
          <a:bodyPr lIns="45718" tIns="45718" rIns="45718" bIns="45718"/>
          <a:lstStyle>
            <a:lvl1pPr defTabSz="914410">
              <a:lnSpc>
                <a:spcPct val="90000"/>
              </a:lnSpc>
              <a:defRPr sz="4388" b="0">
                <a:latin typeface="Calibri Light"/>
                <a:ea typeface="Calibri Light"/>
                <a:cs typeface="Calibri Light"/>
                <a:sym typeface="Calibri Light"/>
              </a:defRPr>
            </a:lvl1pPr>
          </a:lstStyle>
          <a:p>
            <a:r>
              <a:t>Title Text</a:t>
            </a:r>
          </a:p>
        </p:txBody>
      </p:sp>
      <p:sp>
        <p:nvSpPr>
          <p:cNvPr id="449"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272264408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45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421566235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46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64" name="Body Level One…"/>
          <p:cNvSpPr txBox="1">
            <a:spLocks noGrp="1"/>
          </p:cNvSpPr>
          <p:nvPr>
            <p:ph type="body" sz="half" idx="1"/>
          </p:nvPr>
        </p:nvSpPr>
        <p:spPr>
          <a:xfrm>
            <a:off x="3887390" y="987427"/>
            <a:ext cx="4629151" cy="4873626"/>
          </a:xfrm>
          <a:prstGeom prst="rect">
            <a:avLst/>
          </a:prstGeom>
        </p:spPr>
        <p:txBody>
          <a:bodyPr lIns="45718" tIns="45718" rIns="45718" bIns="45718"/>
          <a:lstStyle>
            <a:lvl1pPr marL="228602" indent="-228602" defTabSz="914410">
              <a:lnSpc>
                <a:spcPct val="90000"/>
              </a:lnSpc>
              <a:spcBef>
                <a:spcPts val="956"/>
              </a:spcBef>
              <a:defRPr sz="3150">
                <a:latin typeface="+mn-lt"/>
                <a:ea typeface="+mn-ea"/>
                <a:cs typeface="+mn-cs"/>
                <a:sym typeface="Calibri"/>
              </a:defRPr>
            </a:lvl1pPr>
            <a:lvl2pPr marL="718466" indent="-261259" defTabSz="914410">
              <a:lnSpc>
                <a:spcPct val="90000"/>
              </a:lnSpc>
              <a:spcBef>
                <a:spcPts val="956"/>
              </a:spcBef>
              <a:buChar char="•"/>
              <a:defRPr sz="3150">
                <a:latin typeface="+mn-lt"/>
                <a:ea typeface="+mn-ea"/>
                <a:cs typeface="+mn-cs"/>
                <a:sym typeface="Calibri"/>
              </a:defRPr>
            </a:lvl2pPr>
            <a:lvl3pPr marL="1219215" indent="-304803" defTabSz="914410">
              <a:lnSpc>
                <a:spcPct val="90000"/>
              </a:lnSpc>
              <a:spcBef>
                <a:spcPts val="956"/>
              </a:spcBef>
              <a:defRPr sz="3150">
                <a:latin typeface="+mn-lt"/>
                <a:ea typeface="+mn-ea"/>
                <a:cs typeface="+mn-cs"/>
                <a:sym typeface="Calibri"/>
              </a:defRPr>
            </a:lvl3pPr>
            <a:lvl4pPr marL="1737381" indent="-365764" defTabSz="914410">
              <a:lnSpc>
                <a:spcPct val="90000"/>
              </a:lnSpc>
              <a:spcBef>
                <a:spcPts val="956"/>
              </a:spcBef>
              <a:buChar char="•"/>
              <a:defRPr sz="3150">
                <a:latin typeface="+mn-lt"/>
                <a:ea typeface="+mn-ea"/>
                <a:cs typeface="+mn-cs"/>
                <a:sym typeface="Calibri"/>
              </a:defRPr>
            </a:lvl4pPr>
            <a:lvl5pPr marL="2194586" indent="-365764" defTabSz="914410">
              <a:lnSpc>
                <a:spcPct val="90000"/>
              </a:lnSpc>
              <a:spcBef>
                <a:spcPts val="956"/>
              </a:spcBef>
              <a:buChar char="•"/>
              <a:defRPr sz="315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65" name="Text Placeholder 3"/>
          <p:cNvSpPr>
            <a:spLocks noGrp="1"/>
          </p:cNvSpPr>
          <p:nvPr>
            <p:ph type="body" sz="quarter" idx="21"/>
          </p:nvPr>
        </p:nvSpPr>
        <p:spPr>
          <a:xfrm>
            <a:off x="629840" y="2057400"/>
            <a:ext cx="2949180" cy="3811588"/>
          </a:xfrm>
          <a:prstGeom prst="rect">
            <a:avLst/>
          </a:prstGeom>
        </p:spPr>
        <p:txBody>
          <a:bodyPr lIns="45718" tIns="45718" rIns="45718" bIns="45718"/>
          <a:lstStyle/>
          <a:p>
            <a:endParaRPr/>
          </a:p>
        </p:txBody>
      </p:sp>
      <p:sp>
        <p:nvSpPr>
          <p:cNvPr id="46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45974077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473" name="Title Text"/>
          <p:cNvSpPr txBox="1">
            <a:spLocks noGrp="1"/>
          </p:cNvSpPr>
          <p:nvPr>
            <p:ph type="title"/>
          </p:nvPr>
        </p:nvSpPr>
        <p:spPr>
          <a:xfrm>
            <a:off x="629841" y="457200"/>
            <a:ext cx="2949179" cy="1600200"/>
          </a:xfrm>
          <a:prstGeom prst="rect">
            <a:avLst/>
          </a:prstGeom>
        </p:spPr>
        <p:txBody>
          <a:bodyPr lIns="45718" tIns="45718" rIns="45718" bIns="45718" anchor="b"/>
          <a:lstStyle>
            <a:lvl1pPr defTabSz="914410">
              <a:lnSpc>
                <a:spcPct val="90000"/>
              </a:lnSpc>
              <a:defRPr sz="3150" b="0">
                <a:latin typeface="Calibri Light"/>
                <a:ea typeface="Calibri Light"/>
                <a:cs typeface="Calibri Light"/>
                <a:sym typeface="Calibri Light"/>
              </a:defRPr>
            </a:lvl1pPr>
          </a:lstStyle>
          <a:p>
            <a:r>
              <a:t>Title Text</a:t>
            </a:r>
          </a:p>
        </p:txBody>
      </p:sp>
      <p:sp>
        <p:nvSpPr>
          <p:cNvPr id="474" name="Picture Placeholder 2"/>
          <p:cNvSpPr>
            <a:spLocks noGrp="1"/>
          </p:cNvSpPr>
          <p:nvPr>
            <p:ph type="pic" sz="half" idx="21"/>
          </p:nvPr>
        </p:nvSpPr>
        <p:spPr>
          <a:xfrm>
            <a:off x="3887390" y="987427"/>
            <a:ext cx="4629151" cy="4873626"/>
          </a:xfrm>
          <a:prstGeom prst="rect">
            <a:avLst/>
          </a:prstGeom>
        </p:spPr>
        <p:txBody>
          <a:bodyPr lIns="91439" tIns="45719" rIns="91439" bIns="45719">
            <a:noAutofit/>
          </a:bodyPr>
          <a:lstStyle/>
          <a:p>
            <a:endParaRPr dirty="0"/>
          </a:p>
        </p:txBody>
      </p:sp>
      <p:sp>
        <p:nvSpPr>
          <p:cNvPr id="475" name="Body Level One…"/>
          <p:cNvSpPr txBox="1">
            <a:spLocks noGrp="1"/>
          </p:cNvSpPr>
          <p:nvPr>
            <p:ph type="body" sz="quarter" idx="1"/>
          </p:nvPr>
        </p:nvSpPr>
        <p:spPr>
          <a:xfrm>
            <a:off x="629841" y="2057400"/>
            <a:ext cx="2949179" cy="3811588"/>
          </a:xfrm>
          <a:prstGeom prst="rect">
            <a:avLst/>
          </a:prstGeom>
        </p:spPr>
        <p:txBody>
          <a:bodyPr lIns="45718" tIns="45718" rIns="45718" bIns="45718"/>
          <a:lstStyle>
            <a:lvl1pPr marL="0" indent="0" defTabSz="914410">
              <a:lnSpc>
                <a:spcPct val="90000"/>
              </a:lnSpc>
              <a:spcBef>
                <a:spcPts val="956"/>
              </a:spcBef>
              <a:buSzTx/>
              <a:buFontTx/>
              <a:buNone/>
              <a:defRPr sz="1575">
                <a:latin typeface="+mn-lt"/>
                <a:ea typeface="+mn-ea"/>
                <a:cs typeface="+mn-cs"/>
                <a:sym typeface="Calibri"/>
              </a:defRPr>
            </a:lvl1pPr>
            <a:lvl2pPr marL="0" indent="0" defTabSz="914410">
              <a:lnSpc>
                <a:spcPct val="90000"/>
              </a:lnSpc>
              <a:spcBef>
                <a:spcPts val="956"/>
              </a:spcBef>
              <a:buSzTx/>
              <a:buFontTx/>
              <a:buNone/>
              <a:defRPr sz="1575">
                <a:latin typeface="+mn-lt"/>
                <a:ea typeface="+mn-ea"/>
                <a:cs typeface="+mn-cs"/>
                <a:sym typeface="Calibri"/>
              </a:defRPr>
            </a:lvl2pPr>
            <a:lvl3pPr marL="0" indent="0" defTabSz="914410">
              <a:lnSpc>
                <a:spcPct val="90000"/>
              </a:lnSpc>
              <a:spcBef>
                <a:spcPts val="956"/>
              </a:spcBef>
              <a:buSzTx/>
              <a:buFontTx/>
              <a:buNone/>
              <a:defRPr sz="1575">
                <a:latin typeface="+mn-lt"/>
                <a:ea typeface="+mn-ea"/>
                <a:cs typeface="+mn-cs"/>
                <a:sym typeface="Calibri"/>
              </a:defRPr>
            </a:lvl3pPr>
            <a:lvl4pPr marL="0" indent="0" defTabSz="914410">
              <a:lnSpc>
                <a:spcPct val="90000"/>
              </a:lnSpc>
              <a:spcBef>
                <a:spcPts val="956"/>
              </a:spcBef>
              <a:buSzTx/>
              <a:buFontTx/>
              <a:buNone/>
              <a:defRPr sz="1575">
                <a:latin typeface="+mn-lt"/>
                <a:ea typeface="+mn-ea"/>
                <a:cs typeface="+mn-cs"/>
                <a:sym typeface="Calibri"/>
              </a:defRPr>
            </a:lvl4pPr>
            <a:lvl5pPr marL="0" indent="0" defTabSz="914410">
              <a:lnSpc>
                <a:spcPct val="90000"/>
              </a:lnSpc>
              <a:spcBef>
                <a:spcPts val="956"/>
              </a:spcBef>
              <a:buSzTx/>
              <a:buFontTx/>
              <a:buNone/>
              <a:defRPr sz="1575">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6" name="Slide Number"/>
          <p:cNvSpPr txBox="1">
            <a:spLocks noGrp="1"/>
          </p:cNvSpPr>
          <p:nvPr>
            <p:ph type="sldNum" sz="quarter" idx="2"/>
          </p:nvPr>
        </p:nvSpPr>
        <p:spPr>
          <a:xfrm>
            <a:off x="8245087" y="6401892"/>
            <a:ext cx="270263" cy="274045"/>
          </a:xfrm>
          <a:prstGeom prst="rect">
            <a:avLst/>
          </a:prstGeom>
        </p:spPr>
        <p:txBody>
          <a:bodyPr lIns="45718" tIns="45718" rIns="45718" bIns="45718"/>
          <a:lstStyle>
            <a:lvl1pPr>
              <a:defRPr>
                <a:solidFill>
                  <a:srgbClr val="888888"/>
                </a:solidFill>
                <a:latin typeface="+mn-lt"/>
                <a:ea typeface="+mn-ea"/>
                <a:cs typeface="+mn-cs"/>
                <a:sym typeface="Calibri"/>
              </a:defRPr>
            </a:lvl1pPr>
          </a:lstStyle>
          <a:p>
            <a:fld id="{86CB4B4D-7CA3-9044-876B-883B54F8677D}" type="slidenum">
              <a:t>‹#›</a:t>
            </a:fld>
            <a:endParaRPr dirty="0"/>
          </a:p>
        </p:txBody>
      </p:sp>
    </p:spTree>
    <p:extLst>
      <p:ext uri="{BB962C8B-B14F-4D97-AF65-F5344CB8AC3E}">
        <p14:creationId xmlns:p14="http://schemas.microsoft.com/office/powerpoint/2010/main" val="352362772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193789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7437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4106885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284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85750" y="155982"/>
            <a:ext cx="8549080" cy="944056"/>
          </a:xfrm>
          <a:prstGeom prst="rect">
            <a:avLst/>
          </a:prstGeom>
        </p:spPr>
        <p:txBody>
          <a:bodyPr anchor="t">
            <a:noAutofit/>
          </a:bodyPr>
          <a:lstStyle>
            <a:lvl1pPr algn="l">
              <a:defRPr sz="4800" b="1" i="0" u="heavy" baseline="0">
                <a:solidFill>
                  <a:srgbClr val="FFFFFF"/>
                </a:solidFill>
                <a:latin typeface="+mj-lt"/>
                <a:cs typeface="HelveticaNeueLT Std Bold"/>
              </a:defRPr>
            </a:lvl1pPr>
          </a:lstStyle>
          <a:p>
            <a:r>
              <a:rPr lang="en-GB" dirty="0"/>
              <a:t>Click to edit Master title style</a:t>
            </a:r>
            <a:endParaRPr lang="en-US" dirty="0"/>
          </a:p>
        </p:txBody>
      </p:sp>
      <p:sp>
        <p:nvSpPr>
          <p:cNvPr id="11" name="Subtitle 2"/>
          <p:cNvSpPr>
            <a:spLocks noGrp="1"/>
          </p:cNvSpPr>
          <p:nvPr>
            <p:ph type="subTitle" idx="1"/>
          </p:nvPr>
        </p:nvSpPr>
        <p:spPr>
          <a:xfrm>
            <a:off x="286491" y="1382400"/>
            <a:ext cx="8549081" cy="3629799"/>
          </a:xfrm>
          <a:prstGeom prst="rect">
            <a:avLst/>
          </a:prstGeom>
        </p:spPr>
        <p:txBody>
          <a:bodyPr>
            <a:normAutofit/>
          </a:bodyPr>
          <a:lstStyle>
            <a:lvl1pPr marL="0" indent="0" algn="l">
              <a:spcAft>
                <a:spcPts val="1800"/>
              </a:spcAft>
              <a:buNone/>
              <a:defRPr sz="2400" b="1" i="0" baseline="0">
                <a:solidFill>
                  <a:srgbClr val="FFFFFF"/>
                </a:solidFill>
                <a:latin typeface="+mn-lt"/>
                <a:cs typeface="HelveticaNeueLT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964616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059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86492" y="244248"/>
            <a:ext cx="8501900" cy="944056"/>
          </a:xfrm>
          <a:prstGeom prst="rect">
            <a:avLst/>
          </a:prstGeom>
        </p:spPr>
        <p:txBody>
          <a:bodyPr anchor="t">
            <a:normAutofit/>
          </a:bodyPr>
          <a:lstStyle>
            <a:lvl1pPr algn="l">
              <a:defRPr sz="2800" b="1" i="0" u="none" baseline="0">
                <a:solidFill>
                  <a:schemeClr val="tx1"/>
                </a:solidFill>
                <a:latin typeface="+mj-lt"/>
                <a:cs typeface="HelveticaNeueLT Std Bold"/>
              </a:defRPr>
            </a:lvl1pPr>
          </a:lstStyle>
          <a:p>
            <a:r>
              <a:rPr lang="en-GB" dirty="0"/>
              <a:t>Click to edit Master title style</a:t>
            </a:r>
            <a:endParaRPr lang="en-US" dirty="0"/>
          </a:p>
        </p:txBody>
      </p:sp>
      <p:sp>
        <p:nvSpPr>
          <p:cNvPr id="7" name="Text Placeholder 6"/>
          <p:cNvSpPr>
            <a:spLocks noGrp="1"/>
          </p:cNvSpPr>
          <p:nvPr>
            <p:ph type="body" sz="quarter" idx="12"/>
          </p:nvPr>
        </p:nvSpPr>
        <p:spPr>
          <a:xfrm>
            <a:off x="286491" y="1383685"/>
            <a:ext cx="8501909" cy="3596304"/>
          </a:xfrm>
          <a:prstGeom prst="rect">
            <a:avLst/>
          </a:prstGeom>
        </p:spPr>
        <p:txBody>
          <a:bodyPr/>
          <a:lstStyle>
            <a:lvl1pPr>
              <a:buNone/>
              <a:defRPr sz="2400" b="1" cap="none">
                <a:solidFill>
                  <a:srgbClr val="006633"/>
                </a:solidFill>
              </a:defRPr>
            </a:lvl1pPr>
            <a:lvl2pPr marL="0" indent="0">
              <a:buNone/>
              <a:defRPr sz="2400"/>
            </a:lvl2pPr>
            <a:lvl3pPr marL="263525" indent="-263525">
              <a:buFont typeface="Wingdings" charset="2"/>
              <a:buChar char="§"/>
              <a:defRPr sz="2400" baseline="0"/>
            </a:lvl3pPr>
            <a:lvl4pPr marL="536575" indent="-273050">
              <a:defRPr sz="24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91420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27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9477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3225" y="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dirty="0"/>
          </a:p>
        </p:txBody>
      </p:sp>
    </p:spTree>
    <p:extLst>
      <p:ext uri="{BB962C8B-B14F-4D97-AF65-F5344CB8AC3E}">
        <p14:creationId xmlns:p14="http://schemas.microsoft.com/office/powerpoint/2010/main" val="1430126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theme" Target="../theme/theme4.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b="34811"/>
          <a:stretch>
            <a:fillRect/>
          </a:stretch>
        </p:blipFill>
        <p:spPr bwMode="auto">
          <a:xfrm>
            <a:off x="-3175" y="1809750"/>
            <a:ext cx="91440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p:cNvSpPr>
            <a:spLocks noGrp="1"/>
          </p:cNvSpPr>
          <p:nvPr>
            <p:ph type="title"/>
          </p:nvPr>
        </p:nvSpPr>
        <p:spPr bwMode="auto">
          <a:xfrm>
            <a:off x="307975"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Box 13"/>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dirty="0"/>
          </a:p>
          <a:p>
            <a:pPr eaLnBrk="1" hangingPunct="1"/>
            <a:endParaRPr lang="en-US" sz="1800" dirty="0"/>
          </a:p>
          <a:p>
            <a:pPr eaLnBrk="1" hangingPunct="1"/>
            <a:endParaRPr lang="en-US" sz="1800" dirty="0"/>
          </a:p>
        </p:txBody>
      </p:sp>
      <p:pic>
        <p:nvPicPr>
          <p:cNvPr id="1029" name="Picture 18" descr="cover_logo.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3425" y="5827713"/>
            <a:ext cx="1825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ChangeArrowheads="1"/>
          </p:cNvSpPr>
          <p:nvPr/>
        </p:nvSpPr>
        <p:spPr bwMode="auto">
          <a:xfrm>
            <a:off x="-57150" y="0"/>
            <a:ext cx="9231313" cy="2970213"/>
          </a:xfrm>
          <a:custGeom>
            <a:avLst/>
            <a:gdLst>
              <a:gd name="T0" fmla="*/ 7807 w 9189873"/>
              <a:gd name="T1" fmla="*/ 0 h 2970306"/>
              <a:gd name="T2" fmla="*/ 9231313 w 9189873"/>
              <a:gd name="T3" fmla="*/ 0 h 2970306"/>
              <a:gd name="T4" fmla="*/ 9231313 w 9189873"/>
              <a:gd name="T5" fmla="*/ 1789057 h 2970306"/>
              <a:gd name="T6" fmla="*/ 2996820 w 9189873"/>
              <a:gd name="T7" fmla="*/ 2931409 h 2970306"/>
              <a:gd name="T8" fmla="*/ 0 w 9189873"/>
              <a:gd name="T9" fmla="*/ 2636725 h 2970306"/>
              <a:gd name="T10" fmla="*/ 7807 w 9189873"/>
              <a:gd name="T11" fmla="*/ 0 h 2970306"/>
              <a:gd name="T12" fmla="*/ 0 60000 65536"/>
              <a:gd name="T13" fmla="*/ 0 60000 65536"/>
              <a:gd name="T14" fmla="*/ 0 60000 65536"/>
              <a:gd name="T15" fmla="*/ 0 60000 65536"/>
              <a:gd name="T16" fmla="*/ 0 60000 65536"/>
              <a:gd name="T17" fmla="*/ 0 60000 65536"/>
              <a:gd name="T18" fmla="*/ 0 w 9189873"/>
              <a:gd name="T19" fmla="*/ 0 h 2970306"/>
              <a:gd name="T20" fmla="*/ 9189873 w 9189873"/>
              <a:gd name="T21" fmla="*/ 2970306 h 2970306"/>
            </a:gdLst>
            <a:ahLst/>
            <a:cxnLst>
              <a:cxn ang="T12">
                <a:pos x="T0" y="T1"/>
              </a:cxn>
              <a:cxn ang="T13">
                <a:pos x="T2" y="T3"/>
              </a:cxn>
              <a:cxn ang="T14">
                <a:pos x="T4" y="T5"/>
              </a:cxn>
              <a:cxn ang="T15">
                <a:pos x="T6" y="T7"/>
              </a:cxn>
              <a:cxn ang="T16">
                <a:pos x="T8" y="T9"/>
              </a:cxn>
              <a:cxn ang="T17">
                <a:pos x="T10" y="T11"/>
              </a:cxn>
            </a:cxnLst>
            <a:rect l="T18" t="T19" r="T20" b="T21"/>
            <a:pathLst>
              <a:path w="9189873" h="2970306">
                <a:moveTo>
                  <a:pt x="7772" y="0"/>
                </a:moveTo>
                <a:lnTo>
                  <a:pt x="9189873" y="0"/>
                </a:lnTo>
                <a:lnTo>
                  <a:pt x="9189873" y="1789113"/>
                </a:lnTo>
                <a:cubicBezTo>
                  <a:pt x="5915173" y="2970306"/>
                  <a:pt x="3652008" y="2925203"/>
                  <a:pt x="2983367" y="2931501"/>
                </a:cubicBezTo>
                <a:cubicBezTo>
                  <a:pt x="2397872" y="2920384"/>
                  <a:pt x="674381" y="2914574"/>
                  <a:pt x="0" y="2636808"/>
                </a:cubicBezTo>
                <a:cubicBezTo>
                  <a:pt x="2591" y="1665283"/>
                  <a:pt x="5181" y="971525"/>
                  <a:pt x="7772" y="0"/>
                </a:cubicBezTo>
                <a:close/>
              </a:path>
            </a:pathLst>
          </a:custGeom>
          <a:solidFill>
            <a:srgbClr val="236995"/>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2" name="Freeform 11"/>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13" name="Freeform 12"/>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ctr" defTabSz="457200" rtl="0" eaLnBrk="1" fontAlgn="base" hangingPunct="1">
        <a:spcBef>
          <a:spcPct val="0"/>
        </a:spcBef>
        <a:spcAft>
          <a:spcPct val="0"/>
        </a:spcAft>
        <a:defRPr sz="4400" b="1" u="sng" kern="1200">
          <a:solidFill>
            <a:schemeClr val="bg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u="sng">
          <a:solidFill>
            <a:schemeClr val="bg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rgbClr val="FFFFFF"/>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FFFF"/>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FFFFF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21582"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2363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8" descr="Picture 18"/>
          <p:cNvPicPr>
            <a:picLocks noChangeAspect="1"/>
          </p:cNvPicPr>
          <p:nvPr/>
        </p:nvPicPr>
        <p:blipFill>
          <a:blip r:embed="rId46"/>
          <a:stretch>
            <a:fillRect/>
          </a:stretch>
        </p:blipFill>
        <p:spPr>
          <a:xfrm>
            <a:off x="321584" y="5836087"/>
            <a:ext cx="1825627" cy="747278"/>
          </a:xfrm>
          <a:prstGeom prst="rect">
            <a:avLst/>
          </a:prstGeom>
          <a:ln w="12700">
            <a:miter lim="400000"/>
          </a:ln>
        </p:spPr>
      </p:pic>
      <p:sp>
        <p:nvSpPr>
          <p:cNvPr id="3" name="TextBox 1"/>
          <p:cNvSpPr txBox="1"/>
          <p:nvPr/>
        </p:nvSpPr>
        <p:spPr>
          <a:xfrm>
            <a:off x="7392875" y="6382871"/>
            <a:ext cx="1228208" cy="173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spAutoFit/>
          </a:bodyPr>
          <a:lstStyle>
            <a:lvl1pPr>
              <a:defRPr sz="1400"/>
            </a:lvl1pPr>
          </a:lstStyle>
          <a:p>
            <a:r>
              <a:rPr sz="788" dirty="0"/>
              <a:t>Commercial in confidence</a:t>
            </a:r>
          </a:p>
        </p:txBody>
      </p:sp>
      <p:sp>
        <p:nvSpPr>
          <p:cNvPr id="4" name="Title Text"/>
          <p:cNvSpPr txBox="1">
            <a:spLocks noGrp="1"/>
          </p:cNvSpPr>
          <p:nvPr>
            <p:ph type="title"/>
          </p:nvPr>
        </p:nvSpPr>
        <p:spPr>
          <a:xfrm>
            <a:off x="403224" y="0"/>
            <a:ext cx="8229601"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457200" y="1351723"/>
            <a:ext cx="8229600" cy="4774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276526" y="6219328"/>
            <a:ext cx="276675" cy="274045"/>
          </a:xfrm>
          <a:prstGeom prst="rect">
            <a:avLst/>
          </a:prstGeom>
          <a:ln w="12700">
            <a:miter lim="400000"/>
          </a:ln>
        </p:spPr>
        <p:txBody>
          <a:bodyPr wrap="none" lIns="45718" tIns="45718" rIns="45718" bIns="45718" anchor="ctr">
            <a:spAutoFit/>
          </a:bodyPr>
          <a:lstStyle>
            <a:lvl1pPr algn="r">
              <a:defRPr sz="1181"/>
            </a:lvl1pPr>
          </a:lstStyle>
          <a:p>
            <a:fld id="{86CB4B4D-7CA3-9044-876B-883B54F8677D}" type="slidenum">
              <a:t>‹#›</a:t>
            </a:fld>
            <a:endParaRPr dirty="0"/>
          </a:p>
        </p:txBody>
      </p:sp>
    </p:spTree>
    <p:extLst>
      <p:ext uri="{BB962C8B-B14F-4D97-AF65-F5344CB8AC3E}">
        <p14:creationId xmlns:p14="http://schemas.microsoft.com/office/powerpoint/2010/main" val="22273199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Lst>
  <p:transition spd="med"/>
  <p:txStyles>
    <p:titleStyle>
      <a:lvl1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1pPr>
      <a:lvl2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2pPr>
      <a:lvl3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3pPr>
      <a:lvl4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4pPr>
      <a:lvl5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5pPr>
      <a:lvl6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6pPr>
      <a:lvl7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7pPr>
      <a:lvl8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8pPr>
      <a:lvl9pPr marL="0" marR="0" indent="0" algn="l" defTabSz="457194" rtl="0" latinLnBrk="0">
        <a:lnSpc>
          <a:spcPct val="100000"/>
        </a:lnSpc>
        <a:spcBef>
          <a:spcPts val="0"/>
        </a:spcBef>
        <a:spcAft>
          <a:spcPts val="0"/>
        </a:spcAft>
        <a:buClrTx/>
        <a:buSzTx/>
        <a:buFontTx/>
        <a:buNone/>
        <a:tabLst/>
        <a:defRPr sz="2756" b="1" i="0" u="none" strike="noStrike" cap="none" spc="0" baseline="0">
          <a:solidFill>
            <a:srgbClr val="000000"/>
          </a:solidFill>
          <a:uFillTx/>
          <a:latin typeface="Arial"/>
          <a:ea typeface="Arial"/>
          <a:cs typeface="Arial"/>
          <a:sym typeface="Arial"/>
        </a:defRPr>
      </a:lvl9pPr>
    </p:titleStyle>
    <p:bodyStyle>
      <a:lvl1pPr marL="342894" marR="0" indent="-3428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65" marR="0" indent="-33337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084" marR="0" indent="-26669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62524" marR="0" indent="-290940"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13"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p:bodyStyle>
    <p:otherStyle>
      <a:lvl1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1pPr>
      <a:lvl2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2pPr>
      <a:lvl3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3pPr>
      <a:lvl4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4pPr>
      <a:lvl5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5pPr>
      <a:lvl6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6pPr>
      <a:lvl7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7pPr>
      <a:lvl8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8pPr>
      <a:lvl9pPr marL="0" marR="0" indent="0" algn="r" defTabSz="257175" rtl="0" latinLnBrk="0">
        <a:lnSpc>
          <a:spcPct val="100000"/>
        </a:lnSpc>
        <a:spcBef>
          <a:spcPts val="0"/>
        </a:spcBef>
        <a:spcAft>
          <a:spcPts val="0"/>
        </a:spcAft>
        <a:buClrTx/>
        <a:buSzTx/>
        <a:buFontTx/>
        <a:buNone/>
        <a:tabLst/>
        <a:defRPr sz="1181" b="0" i="0" u="none" strike="noStrike" cap="none" spc="0" baseline="0">
          <a:solidFill>
            <a:schemeClr val="tx1"/>
          </a:solidFill>
          <a:uFillTx/>
          <a:latin typeface="+mn-lt"/>
          <a:ea typeface="+mn-ea"/>
          <a:cs typeface="+mn-cs"/>
          <a:sym typeface="Helvetica"/>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3"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089775" y="5836087"/>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403225"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125" name="Rectangle 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4650878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hf hdr="0" dt="0"/>
  <p:txStyles>
    <p:title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236995"/>
        </a:solidFill>
        <a:effectLst/>
      </p:bgPr>
    </p:bg>
    <p:spTree>
      <p:nvGrpSpPr>
        <p:cNvPr id="1" name=""/>
        <p:cNvGrpSpPr/>
        <p:nvPr/>
      </p:nvGrpSpPr>
      <p:grpSpPr>
        <a:xfrm>
          <a:off x="0" y="0"/>
          <a:ext cx="0" cy="0"/>
          <a:chOff x="0" y="0"/>
          <a:chExt cx="0" cy="0"/>
        </a:xfrm>
      </p:grpSpPr>
      <p:sp>
        <p:nvSpPr>
          <p:cNvPr id="12" name="TextBox 11"/>
          <p:cNvSpPr txBox="1"/>
          <p:nvPr/>
        </p:nvSpPr>
        <p:spPr>
          <a:xfrm>
            <a:off x="8408988" y="6503988"/>
            <a:ext cx="184150" cy="923925"/>
          </a:xfrm>
          <a:prstGeom prst="rect">
            <a:avLst/>
          </a:prstGeom>
          <a:noFill/>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800" dirty="0"/>
          </a:p>
          <a:p>
            <a:pPr eaLnBrk="1" hangingPunct="1"/>
            <a:endParaRPr lang="en-US" sz="1800" dirty="0"/>
          </a:p>
          <a:p>
            <a:pPr eaLnBrk="1" hangingPunct="1"/>
            <a:endParaRPr lang="en-US" sz="1800" dirty="0"/>
          </a:p>
        </p:txBody>
      </p:sp>
      <p:sp>
        <p:nvSpPr>
          <p:cNvPr id="9" name="Freeform 8"/>
          <p:cNvSpPr>
            <a:spLocks noChangeArrowheads="1"/>
          </p:cNvSpPr>
          <p:nvPr/>
        </p:nvSpPr>
        <p:spPr bwMode="auto">
          <a:xfrm>
            <a:off x="-46038" y="4859338"/>
            <a:ext cx="9223376" cy="2024062"/>
          </a:xfrm>
          <a:custGeom>
            <a:avLst/>
            <a:gdLst>
              <a:gd name="T0" fmla="*/ 0 w 9223376"/>
              <a:gd name="T1" fmla="*/ 0 h 2024062"/>
              <a:gd name="T2" fmla="*/ 5125812 w 9223376"/>
              <a:gd name="T3" fmla="*/ 783559 h 2024062"/>
              <a:gd name="T4" fmla="*/ 9223376 w 9223376"/>
              <a:gd name="T5" fmla="*/ 152400 h 2024062"/>
              <a:gd name="T6" fmla="*/ 9223376 w 9223376"/>
              <a:gd name="T7" fmla="*/ 2024062 h 2024062"/>
              <a:gd name="T8" fmla="*/ 0 w 9223376"/>
              <a:gd name="T9" fmla="*/ 2024062 h 2024062"/>
              <a:gd name="T10" fmla="*/ 0 w 9223376"/>
              <a:gd name="T11" fmla="*/ 0 h 2024062"/>
              <a:gd name="T12" fmla="*/ 0 60000 65536"/>
              <a:gd name="T13" fmla="*/ 0 60000 65536"/>
              <a:gd name="T14" fmla="*/ 0 60000 65536"/>
              <a:gd name="T15" fmla="*/ 0 60000 65536"/>
              <a:gd name="T16" fmla="*/ 0 60000 65536"/>
              <a:gd name="T17" fmla="*/ 0 60000 65536"/>
              <a:gd name="T18" fmla="*/ 0 w 9223376"/>
              <a:gd name="T19" fmla="*/ 0 h 2024062"/>
              <a:gd name="T20" fmla="*/ 9223376 w 9223376"/>
              <a:gd name="T21" fmla="*/ 2024062 h 2024062"/>
            </a:gdLst>
            <a:ahLst/>
            <a:cxnLst>
              <a:cxn ang="T12">
                <a:pos x="T0" y="T1"/>
              </a:cxn>
              <a:cxn ang="T13">
                <a:pos x="T2" y="T3"/>
              </a:cxn>
              <a:cxn ang="T14">
                <a:pos x="T4" y="T5"/>
              </a:cxn>
              <a:cxn ang="T15">
                <a:pos x="T6" y="T7"/>
              </a:cxn>
              <a:cxn ang="T16">
                <a:pos x="T8" y="T9"/>
              </a:cxn>
              <a:cxn ang="T17">
                <a:pos x="T10" y="T11"/>
              </a:cxn>
            </a:cxnLst>
            <a:rect l="T18" t="T19" r="T20" b="T21"/>
            <a:pathLst>
              <a:path w="9223376" h="2024062">
                <a:moveTo>
                  <a:pt x="0" y="0"/>
                </a:moveTo>
                <a:cubicBezTo>
                  <a:pt x="682880" y="212339"/>
                  <a:pt x="2506294" y="774131"/>
                  <a:pt x="5125812" y="783559"/>
                </a:cubicBezTo>
                <a:cubicBezTo>
                  <a:pt x="7745330" y="792987"/>
                  <a:pt x="8876665" y="257046"/>
                  <a:pt x="9223376" y="152400"/>
                </a:cubicBezTo>
                <a:lnTo>
                  <a:pt x="9223376" y="2024062"/>
                </a:lnTo>
                <a:lnTo>
                  <a:pt x="0" y="2024062"/>
                </a:lnTo>
                <a:lnTo>
                  <a:pt x="0" y="0"/>
                </a:lnTo>
                <a:close/>
              </a:path>
            </a:pathLst>
          </a:cu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10" name="Freeform 9"/>
          <p:cNvSpPr>
            <a:spLocks noChangeArrowheads="1"/>
          </p:cNvSpPr>
          <p:nvPr/>
        </p:nvSpPr>
        <p:spPr bwMode="auto">
          <a:xfrm>
            <a:off x="-47625" y="5019675"/>
            <a:ext cx="9261475" cy="2024063"/>
          </a:xfrm>
          <a:custGeom>
            <a:avLst/>
            <a:gdLst>
              <a:gd name="T0" fmla="*/ 9222676 w 9262178"/>
              <a:gd name="T1" fmla="*/ 2024063 h 2024062"/>
              <a:gd name="T2" fmla="*/ 0 w 9262178"/>
              <a:gd name="T3" fmla="*/ 2024063 h 2024062"/>
              <a:gd name="T4" fmla="*/ 0 w 9262178"/>
              <a:gd name="T5" fmla="*/ 0 h 2024062"/>
              <a:gd name="T6" fmla="*/ 5125423 w 9262178"/>
              <a:gd name="T7" fmla="*/ 719863 h 2024062"/>
              <a:gd name="T8" fmla="*/ 9261475 w 9262178"/>
              <a:gd name="T9" fmla="*/ 220705 h 2024062"/>
              <a:gd name="T10" fmla="*/ 0 60000 65536"/>
              <a:gd name="T11" fmla="*/ 0 60000 65536"/>
              <a:gd name="T12" fmla="*/ 0 60000 65536"/>
              <a:gd name="T13" fmla="*/ 0 60000 65536"/>
              <a:gd name="T14" fmla="*/ 0 60000 65536"/>
              <a:gd name="T15" fmla="*/ 0 w 9262178"/>
              <a:gd name="T16" fmla="*/ 0 h 2024062"/>
              <a:gd name="T17" fmla="*/ 9262178 w 9262178"/>
              <a:gd name="T18" fmla="*/ 2024062 h 2024062"/>
            </a:gdLst>
            <a:ahLst/>
            <a:cxnLst>
              <a:cxn ang="T10">
                <a:pos x="T0" y="T1"/>
              </a:cxn>
              <a:cxn ang="T11">
                <a:pos x="T2" y="T3"/>
              </a:cxn>
              <a:cxn ang="T12">
                <a:pos x="T4" y="T5"/>
              </a:cxn>
              <a:cxn ang="T13">
                <a:pos x="T6" y="T7"/>
              </a:cxn>
              <a:cxn ang="T14">
                <a:pos x="T8" y="T9"/>
              </a:cxn>
            </a:cxnLst>
            <a:rect l="T15" t="T16" r="T17" b="T18"/>
            <a:pathLst>
              <a:path w="9262178" h="2024062">
                <a:moveTo>
                  <a:pt x="9223376" y="2024062"/>
                </a:moveTo>
                <a:lnTo>
                  <a:pt x="0" y="2024062"/>
                </a:lnTo>
                <a:lnTo>
                  <a:pt x="0" y="0"/>
                </a:lnTo>
                <a:cubicBezTo>
                  <a:pt x="682880" y="212339"/>
                  <a:pt x="2839875" y="716065"/>
                  <a:pt x="5125812" y="719863"/>
                </a:cubicBezTo>
                <a:cubicBezTo>
                  <a:pt x="6669508" y="756647"/>
                  <a:pt x="8677495" y="380453"/>
                  <a:pt x="9262178" y="220705"/>
                </a:cubicBezTo>
              </a:path>
            </a:pathLst>
          </a:custGeom>
          <a:solidFill>
            <a:srgbClr val="40516F"/>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3077"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06444" y="5842655"/>
            <a:ext cx="1825625" cy="7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079" name="Rectangle 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p:txBody>
      </p:sp>
    </p:spTree>
    <p:extLst>
      <p:ext uri="{BB962C8B-B14F-4D97-AF65-F5344CB8AC3E}">
        <p14:creationId xmlns:p14="http://schemas.microsoft.com/office/powerpoint/2010/main" val="1989446631"/>
      </p:ext>
    </p:extLst>
  </p:cSld>
  <p:clrMap bg1="dk1" tx1="lt1" bg2="dk2" tx2="lt2" accent1="accent1" accent2="accent2" accent3="accent3" accent4="accent4" accent5="accent5" accent6="accent6" hlink="hlink" folHlink="folHlink"/>
  <p:sldLayoutIdLst>
    <p:sldLayoutId id="2147483770" r:id="rId1"/>
    <p:sldLayoutId id="2147483771" r:id="rId2"/>
  </p:sldLayoutIdLst>
  <p:hf sldNum="0" hdr="0" ftr="0" dt="0"/>
  <p:txStyles>
    <p:titleStyle>
      <a:lvl1pPr algn="l" defTabSz="457200" rtl="0" eaLnBrk="0" fontAlgn="base" hangingPunct="0">
        <a:spcBef>
          <a:spcPct val="0"/>
        </a:spcBef>
        <a:spcAft>
          <a:spcPct val="0"/>
        </a:spcAft>
        <a:defRPr sz="3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3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3200" b="1"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saa.co.uk/about-us/appointing-person-information/appointing-period-2023-24-2027-28/autumn-and-winter-webinars/" TargetMode="External"/><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hyperlink" Target="https://www.psaa.co.uk/about-us/appointing-person-information/becoming-an-opted-in-authority-for-2023-24-2027-28/list-of-opted-in-bodies-from-april-2023/" TargetMode="External"/><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hyperlink" Target="mailto:ap2@psaa.co.uk" TargetMode="External"/><Relationship Id="rId5" Type="http://schemas.openxmlformats.org/officeDocument/2006/relationships/hyperlink" Target="http://www.psaa.co.uk/" TargetMode="Externa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islation.gov.uk/uksi/2015/192/regulation/11/made"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5.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itle 3"/>
          <p:cNvSpPr txBox="1">
            <a:spLocks noGrp="1"/>
          </p:cNvSpPr>
          <p:nvPr>
            <p:ph type="title"/>
          </p:nvPr>
        </p:nvSpPr>
        <p:spPr>
          <a:xfrm>
            <a:off x="198663" y="134485"/>
            <a:ext cx="8548690" cy="944565"/>
          </a:xfrm>
          <a:prstGeom prst="rect">
            <a:avLst/>
          </a:prstGeom>
        </p:spPr>
        <p:txBody>
          <a:bodyPr anchor="ctr"/>
          <a:lstStyle/>
          <a:p>
            <a:pPr>
              <a:defRPr sz="3600" u="none"/>
            </a:pPr>
            <a:r>
              <a:rPr lang="en-GB" dirty="0"/>
              <a:t>LAQF WEBINAR</a:t>
            </a:r>
            <a:endParaRPr dirty="0"/>
          </a:p>
        </p:txBody>
      </p:sp>
      <p:sp>
        <p:nvSpPr>
          <p:cNvPr id="486" name="Subtitle 4"/>
          <p:cNvSpPr txBox="1">
            <a:spLocks noGrp="1"/>
          </p:cNvSpPr>
          <p:nvPr>
            <p:ph type="body" idx="1"/>
          </p:nvPr>
        </p:nvSpPr>
        <p:spPr>
          <a:xfrm>
            <a:off x="435455" y="1793329"/>
            <a:ext cx="8075106" cy="3525253"/>
          </a:xfrm>
          <a:prstGeom prst="rect">
            <a:avLst/>
          </a:prstGeom>
        </p:spPr>
        <p:txBody>
          <a:bodyPr/>
          <a:lstStyle/>
          <a:p>
            <a:r>
              <a:rPr lang="en-GB" sz="3200" dirty="0"/>
              <a:t>Audit Services contract management arrangements</a:t>
            </a:r>
            <a:endParaRPr lang="en-GB" sz="2250" dirty="0"/>
          </a:p>
          <a:p>
            <a:pPr>
              <a:spcBef>
                <a:spcPts val="900"/>
              </a:spcBef>
              <a:defRPr sz="4000"/>
            </a:pPr>
            <a:endParaRPr sz="2250" dirty="0"/>
          </a:p>
          <a:p>
            <a:pPr>
              <a:spcBef>
                <a:spcPts val="900"/>
              </a:spcBef>
              <a:defRPr sz="4800"/>
            </a:pPr>
            <a:endParaRPr lang="en-GB" sz="2400" dirty="0"/>
          </a:p>
          <a:p>
            <a:pPr>
              <a:spcBef>
                <a:spcPts val="900"/>
              </a:spcBef>
              <a:defRPr sz="4800"/>
            </a:pPr>
            <a:r>
              <a:rPr lang="en-GB" sz="2400" dirty="0"/>
              <a:t>16 March 2022</a:t>
            </a:r>
            <a:endParaRPr sz="2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5" y="934707"/>
            <a:ext cx="8308977" cy="1143000"/>
          </a:xfrm>
        </p:spPr>
        <p:txBody>
          <a:bodyPr/>
          <a:lstStyle/>
          <a:p>
            <a:pPr>
              <a:spcBef>
                <a:spcPts val="1200"/>
              </a:spcBef>
              <a:spcAft>
                <a:spcPts val="0"/>
              </a:spcAft>
              <a:buClr>
                <a:srgbClr val="000000"/>
              </a:buClr>
              <a:tabLst>
                <a:tab pos="540385" algn="l"/>
              </a:tabLst>
            </a:pPr>
            <a:r>
              <a:rPr lang="en-US" sz="2000" b="0" u="sng" dirty="0">
                <a:latin typeface="+mn-lt"/>
                <a:cs typeface="Arial" panose="020B0604020202020204" pitchFamily="34" charset="0"/>
              </a:rPr>
              <a:t>Statement of Responsibilities</a:t>
            </a:r>
          </a:p>
        </p:txBody>
      </p:sp>
      <p:sp>
        <p:nvSpPr>
          <p:cNvPr id="30723" name="Rectangle 3"/>
          <p:cNvSpPr>
            <a:spLocks noGrp="1" noChangeArrowheads="1"/>
          </p:cNvSpPr>
          <p:nvPr>
            <p:ph type="body" idx="1"/>
          </p:nvPr>
        </p:nvSpPr>
        <p:spPr>
          <a:xfrm>
            <a:off x="434632" y="1793622"/>
            <a:ext cx="8496304" cy="3625876"/>
          </a:xfrm>
        </p:spPr>
        <p:txBody>
          <a:bodyPr/>
          <a:lstStyle/>
          <a:p>
            <a:pPr marL="0" lvl="0" indent="0" fontAlgn="base">
              <a:spcBef>
                <a:spcPts val="300"/>
              </a:spcBef>
              <a:spcAft>
                <a:spcPts val="0"/>
              </a:spcAft>
              <a:buClr>
                <a:srgbClr val="236995"/>
              </a:buClr>
              <a:buSzPts val="1000"/>
              <a:buNone/>
              <a:tabLst>
                <a:tab pos="252095" algn="l"/>
              </a:tabLst>
            </a:pPr>
            <a:r>
              <a:rPr lang="en-GB" sz="1300" dirty="0">
                <a:latin typeface="Arial" panose="020B0604020202020204" pitchFamily="34" charset="0"/>
              </a:rPr>
              <a:t>PSAA appoints auditors to opted-in bodies under the Appointing Person Regulations </a:t>
            </a:r>
          </a:p>
          <a:p>
            <a:pPr marL="0" lvl="0" indent="0" fontAlgn="base">
              <a:spcBef>
                <a:spcPts val="500"/>
              </a:spcBef>
              <a:spcAft>
                <a:spcPts val="0"/>
              </a:spcAft>
              <a:buClr>
                <a:srgbClr val="236995"/>
              </a:buClr>
              <a:buSzPts val="1000"/>
              <a:buNone/>
              <a:tabLst>
                <a:tab pos="252095" algn="l"/>
              </a:tabLst>
            </a:pPr>
            <a:r>
              <a:rPr lang="en-GB" sz="1300" dirty="0">
                <a:latin typeface="Arial" panose="020B0604020202020204" pitchFamily="34" charset="0"/>
              </a:rPr>
              <a:t>The relationship between the appointed auditor and audited body is statutory rather than contractual</a:t>
            </a:r>
          </a:p>
          <a:p>
            <a:pPr marL="0" indent="0">
              <a:spcBef>
                <a:spcPts val="500"/>
              </a:spcBef>
              <a:spcAft>
                <a:spcPts val="0"/>
              </a:spcAft>
              <a:buClr>
                <a:srgbClr val="236995"/>
              </a:buClr>
              <a:buSzPts val="1000"/>
              <a:buNone/>
              <a:tabLst>
                <a:tab pos="252095" algn="l"/>
              </a:tabLst>
            </a:pPr>
            <a:r>
              <a:rPr lang="en-GB" sz="1300" dirty="0">
                <a:latin typeface="Arial" panose="020B0604020202020204" pitchFamily="34" charset="0"/>
              </a:rPr>
              <a:t>Serves as the expected terms of engagement between appointed auditors and audited bodies – as envisaged by Practice Note 10 (1-33) and avoids the auditor having to write to each one of its audited bodies</a:t>
            </a:r>
          </a:p>
          <a:p>
            <a:pPr marL="0" indent="0">
              <a:spcBef>
                <a:spcPts val="500"/>
              </a:spcBef>
              <a:spcAft>
                <a:spcPts val="0"/>
              </a:spcAft>
              <a:buClr>
                <a:srgbClr val="236995"/>
              </a:buClr>
              <a:buSzPts val="1000"/>
              <a:buNone/>
              <a:tabLst>
                <a:tab pos="252095" algn="l"/>
              </a:tabLst>
            </a:pPr>
            <a:r>
              <a:rPr lang="en-GB" sz="1300" dirty="0">
                <a:latin typeface="Arial" panose="020B0604020202020204" pitchFamily="34" charset="0"/>
              </a:rPr>
              <a:t>Derived from the Code of Audit Practice, the Accounts and Audit regulations 2015, the Local Audit and Accountability Act, the Local Government Act 2003, and the Code of Practice on local authority accounting published by CIPFA/LASAAC</a:t>
            </a:r>
          </a:p>
          <a:p>
            <a:pPr marL="0" indent="0">
              <a:spcBef>
                <a:spcPts val="500"/>
              </a:spcBef>
              <a:spcAft>
                <a:spcPts val="0"/>
              </a:spcAft>
              <a:buClr>
                <a:srgbClr val="236995"/>
              </a:buClr>
              <a:buSzPts val="1000"/>
              <a:buNone/>
              <a:tabLst>
                <a:tab pos="252095" algn="l"/>
              </a:tabLst>
            </a:pPr>
            <a:r>
              <a:rPr lang="en-GB" sz="1300" dirty="0">
                <a:latin typeface="Arial" panose="020B0604020202020204" pitchFamily="34" charset="0"/>
              </a:rPr>
              <a:t>It summarises where the different responsibilities of auditors and of the audited body begin and end, and what is to be expected of the audited body in certain areas</a:t>
            </a:r>
          </a:p>
        </p:txBody>
      </p:sp>
      <p:graphicFrame>
        <p:nvGraphicFramePr>
          <p:cNvPr id="15" name="Table 14">
            <a:extLst>
              <a:ext uri="{FF2B5EF4-FFF2-40B4-BE49-F238E27FC236}">
                <a16:creationId xmlns:a16="http://schemas.microsoft.com/office/drawing/2014/main" id="{3EABE778-ACB8-43FB-82CB-73AFA6E3FCDF}"/>
              </a:ext>
            </a:extLst>
          </p:cNvPr>
          <p:cNvGraphicFramePr>
            <a:graphicFrameLocks noGrp="1"/>
          </p:cNvGraphicFramePr>
          <p:nvPr>
            <p:extLst>
              <p:ext uri="{D42A27DB-BD31-4B8C-83A1-F6EECF244321}">
                <p14:modId xmlns:p14="http://schemas.microsoft.com/office/powerpoint/2010/main" val="2888497641"/>
              </p:ext>
            </p:extLst>
          </p:nvPr>
        </p:nvGraphicFramePr>
        <p:xfrm>
          <a:off x="403225" y="3994950"/>
          <a:ext cx="8527712" cy="1740023"/>
        </p:xfrm>
        <a:graphic>
          <a:graphicData uri="http://schemas.openxmlformats.org/drawingml/2006/table">
            <a:tbl>
              <a:tblPr firstRow="1" bandRow="1">
                <a:tableStyleId>{F5AB1C69-6EDB-4FF4-983F-18BD219EF322}</a:tableStyleId>
              </a:tblPr>
              <a:tblGrid>
                <a:gridCol w="8527712">
                  <a:extLst>
                    <a:ext uri="{9D8B030D-6E8A-4147-A177-3AD203B41FA5}">
                      <a16:colId xmlns:a16="http://schemas.microsoft.com/office/drawing/2014/main" val="3348972279"/>
                    </a:ext>
                  </a:extLst>
                </a:gridCol>
              </a:tblGrid>
              <a:tr h="1592285">
                <a:tc>
                  <a:txBody>
                    <a:bodyPr/>
                    <a:lstStyle/>
                    <a:p>
                      <a:pPr marL="0" indent="0" algn="l" defTabSz="457200" rtl="0" eaLnBrk="1" latinLnBrk="0" hangingPunct="1">
                        <a:lnSpc>
                          <a:spcPct val="100000"/>
                        </a:lnSpc>
                        <a:spcBef>
                          <a:spcPts val="0"/>
                        </a:spcBef>
                        <a:spcAft>
                          <a:spcPts val="600"/>
                        </a:spcAft>
                        <a:buFont typeface="Arial" panose="020B0604020202020204" pitchFamily="34" charset="0"/>
                        <a:buNone/>
                      </a:pPr>
                      <a:r>
                        <a:rPr lang="en-GB" sz="1100" b="1" kern="1200" dirty="0">
                          <a:solidFill>
                            <a:schemeClr val="lt1"/>
                          </a:solidFill>
                          <a:latin typeface="+mn-lt"/>
                          <a:ea typeface="+mn-ea"/>
                          <a:cs typeface="+mn-cs"/>
                        </a:rPr>
                        <a:t>Financial Statements</a:t>
                      </a:r>
                    </a:p>
                    <a:p>
                      <a:pPr marL="0" indent="0" algn="l" defTabSz="457200" rtl="0" eaLnBrk="1" latinLnBrk="0" hangingPunct="1">
                        <a:lnSpc>
                          <a:spcPct val="100000"/>
                        </a:lnSpc>
                        <a:spcBef>
                          <a:spcPts val="0"/>
                        </a:spcBef>
                        <a:spcAft>
                          <a:spcPts val="600"/>
                        </a:spcAft>
                        <a:buFont typeface="Arial" panose="020B0604020202020204" pitchFamily="34" charset="0"/>
                        <a:buNone/>
                      </a:pPr>
                      <a:r>
                        <a:rPr lang="en-GB" sz="1100" b="1" kern="1200" dirty="0">
                          <a:solidFill>
                            <a:schemeClr val="lt1"/>
                          </a:solidFill>
                          <a:latin typeface="+mn-lt"/>
                          <a:ea typeface="+mn-ea"/>
                          <a:cs typeface="+mn-cs"/>
                        </a:rPr>
                        <a:t>Value for money arrangements</a:t>
                      </a:r>
                    </a:p>
                    <a:p>
                      <a:pPr marL="0" indent="0" algn="l" defTabSz="457200" rtl="0" eaLnBrk="1" latinLnBrk="0" hangingPunct="1">
                        <a:lnSpc>
                          <a:spcPct val="100000"/>
                        </a:lnSpc>
                        <a:spcBef>
                          <a:spcPts val="0"/>
                        </a:spcBef>
                        <a:spcAft>
                          <a:spcPts val="600"/>
                        </a:spcAft>
                        <a:buFont typeface="Arial" panose="020B0604020202020204" pitchFamily="34" charset="0"/>
                        <a:buNone/>
                      </a:pPr>
                      <a:r>
                        <a:rPr lang="en-GB" sz="1100" b="1" kern="1200" dirty="0">
                          <a:solidFill>
                            <a:schemeClr val="lt1"/>
                          </a:solidFill>
                          <a:latin typeface="+mn-lt"/>
                          <a:ea typeface="+mn-ea"/>
                          <a:cs typeface="+mn-cs"/>
                        </a:rPr>
                        <a:t>Specific powers and duties of auditors</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1100" b="1" kern="1200" dirty="0">
                          <a:solidFill>
                            <a:schemeClr val="lt1"/>
                          </a:solidFill>
                          <a:latin typeface="+mn-lt"/>
                          <a:ea typeface="+mn-ea"/>
                          <a:cs typeface="+mn-cs"/>
                        </a:rPr>
                        <a:t>Reporting the results of audit work</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1100" b="1" kern="1200" dirty="0">
                          <a:solidFill>
                            <a:schemeClr val="lt1"/>
                          </a:solidFill>
                          <a:latin typeface="+mn-lt"/>
                          <a:ea typeface="+mn-ea"/>
                          <a:cs typeface="+mn-cs"/>
                        </a:rPr>
                        <a:t>Ad hoc requests for auditors’ views</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1100" b="1" kern="1200" dirty="0">
                          <a:solidFill>
                            <a:schemeClr val="lt1"/>
                          </a:solidFill>
                          <a:latin typeface="+mn-lt"/>
                          <a:ea typeface="+mn-ea"/>
                          <a:cs typeface="+mn-cs"/>
                        </a:rPr>
                        <a:t>Access to information, data security and confidentiality</a:t>
                      </a:r>
                    </a:p>
                  </a:txBody>
                  <a:tcPr/>
                </a:tc>
                <a:extLst>
                  <a:ext uri="{0D108BD9-81ED-4DB2-BD59-A6C34878D82A}">
                    <a16:rowId xmlns:a16="http://schemas.microsoft.com/office/drawing/2014/main" val="1919296173"/>
                  </a:ext>
                </a:extLst>
              </a:tr>
              <a:tr h="147738">
                <a:tc>
                  <a:txBody>
                    <a:bodyPr/>
                    <a:lstStyle/>
                    <a:p>
                      <a:pPr marL="0" indent="0">
                        <a:lnSpc>
                          <a:spcPct val="100000"/>
                        </a:lnSpc>
                        <a:spcAft>
                          <a:spcPts val="0"/>
                        </a:spcAft>
                        <a:buFont typeface="Arial" panose="020B0604020202020204" pitchFamily="34" charset="0"/>
                        <a:buNone/>
                      </a:pPr>
                      <a:endParaRPr lang="en-GB" sz="300" dirty="0"/>
                    </a:p>
                  </a:txBody>
                  <a:tcPr/>
                </a:tc>
                <a:extLst>
                  <a:ext uri="{0D108BD9-81ED-4DB2-BD59-A6C34878D82A}">
                    <a16:rowId xmlns:a16="http://schemas.microsoft.com/office/drawing/2014/main" val="4172113876"/>
                  </a:ext>
                </a:extLst>
              </a:tr>
            </a:tbl>
          </a:graphicData>
        </a:graphic>
      </p:graphicFrame>
      <p:sp>
        <p:nvSpPr>
          <p:cNvPr id="10" name="Rectangle 2">
            <a:extLst>
              <a:ext uri="{FF2B5EF4-FFF2-40B4-BE49-F238E27FC236}">
                <a16:creationId xmlns:a16="http://schemas.microsoft.com/office/drawing/2014/main" id="{A70E575A-E361-4D54-9C9B-E83F03AD4801}"/>
              </a:ext>
            </a:extLst>
          </p:cNvPr>
          <p:cNvSpPr txBox="1">
            <a:spLocks noChangeArrowheads="1"/>
          </p:cNvSpPr>
          <p:nvPr/>
        </p:nvSpPr>
        <p:spPr bwMode="auto">
          <a:xfrm>
            <a:off x="403224" y="0"/>
            <a:ext cx="8626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3600" dirty="0">
                <a:solidFill>
                  <a:srgbClr val="236995"/>
                </a:solidFill>
              </a:rPr>
              <a:t>Contract Management</a:t>
            </a:r>
            <a:br>
              <a:rPr lang="en-GB" dirty="0">
                <a:solidFill>
                  <a:srgbClr val="236995"/>
                </a:solidFill>
              </a:rPr>
            </a:br>
            <a:r>
              <a:rPr lang="en-GB" sz="2400" dirty="0"/>
              <a:t>2018/19 – 2022/23 audits</a:t>
            </a:r>
            <a:endParaRPr lang="en-US" sz="2400" dirty="0"/>
          </a:p>
        </p:txBody>
      </p:sp>
    </p:spTree>
    <p:extLst>
      <p:ext uri="{BB962C8B-B14F-4D97-AF65-F5344CB8AC3E}">
        <p14:creationId xmlns:p14="http://schemas.microsoft.com/office/powerpoint/2010/main" val="93671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dirty="0">
                <a:solidFill>
                  <a:srgbClr val="236995"/>
                </a:solidFill>
              </a:rPr>
            </a:br>
            <a:r>
              <a:rPr lang="en-GB" sz="2400" dirty="0"/>
              <a:t>2018/19 </a:t>
            </a:r>
            <a:r>
              <a:rPr lang="en-GB" sz="2400"/>
              <a:t>– 2022/23 </a:t>
            </a:r>
            <a:r>
              <a:rPr lang="en-GB" sz="2400" dirty="0"/>
              <a:t>audits</a:t>
            </a:r>
            <a:endParaRPr lang="en-US" sz="2400" dirty="0"/>
          </a:p>
        </p:txBody>
      </p:sp>
      <p:sp>
        <p:nvSpPr>
          <p:cNvPr id="30723" name="Rectangle 3"/>
          <p:cNvSpPr>
            <a:spLocks noGrp="1" noChangeArrowheads="1"/>
          </p:cNvSpPr>
          <p:nvPr>
            <p:ph type="body" idx="1"/>
          </p:nvPr>
        </p:nvSpPr>
        <p:spPr>
          <a:xfrm>
            <a:off x="403224" y="1480456"/>
            <a:ext cx="8174719" cy="4998721"/>
          </a:xfrm>
        </p:spPr>
        <p:txBody>
          <a:bodyPr/>
          <a:lstStyle/>
          <a:p>
            <a:pPr>
              <a:spcBef>
                <a:spcPts val="0"/>
              </a:spcBef>
              <a:spcAft>
                <a:spcPts val="0"/>
              </a:spcAft>
              <a:buClr>
                <a:srgbClr val="000000"/>
              </a:buClr>
              <a:tabLst>
                <a:tab pos="540385" algn="l"/>
              </a:tabLst>
            </a:pPr>
            <a:r>
              <a:rPr lang="en-GB" sz="2000" dirty="0">
                <a:cs typeface="Arial" panose="020B0604020202020204" pitchFamily="34" charset="0"/>
              </a:rPr>
              <a:t>Reporting </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Quarterly Board Summaries</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Annual Quality Monitoring Report</a:t>
            </a:r>
          </a:p>
          <a:p>
            <a:pPr marL="0" indent="0">
              <a:lnSpc>
                <a:spcPct val="110000"/>
              </a:lnSpc>
              <a:spcBef>
                <a:spcPts val="600"/>
              </a:spcBef>
              <a:spcAft>
                <a:spcPts val="0"/>
              </a:spcAft>
              <a:buClr>
                <a:srgbClr val="000000"/>
              </a:buClr>
              <a:buNone/>
              <a:tabLst>
                <a:tab pos="540385" algn="l"/>
              </a:tabLs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221455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dirty="0">
                <a:solidFill>
                  <a:srgbClr val="236995"/>
                </a:solidFill>
              </a:rPr>
            </a:br>
            <a:r>
              <a:rPr lang="en-GB" dirty="0"/>
              <a:t>2023/24 – 2027/28 audits</a:t>
            </a:r>
            <a:endParaRPr lang="en-US" dirty="0"/>
          </a:p>
        </p:txBody>
      </p:sp>
      <p:sp>
        <p:nvSpPr>
          <p:cNvPr id="30723" name="Rectangle 3"/>
          <p:cNvSpPr>
            <a:spLocks noGrp="1" noChangeArrowheads="1"/>
          </p:cNvSpPr>
          <p:nvPr>
            <p:ph type="body" idx="1"/>
          </p:nvPr>
        </p:nvSpPr>
        <p:spPr>
          <a:xfrm>
            <a:off x="403223" y="1489166"/>
            <a:ext cx="8453393" cy="4432664"/>
          </a:xfrm>
        </p:spPr>
        <p:txBody>
          <a:bodyPr/>
          <a:lstStyle/>
          <a:p>
            <a:pPr>
              <a:lnSpc>
                <a:spcPct val="110000"/>
              </a:lnSpc>
              <a:spcBef>
                <a:spcPts val="0"/>
              </a:spcBef>
              <a:spcAft>
                <a:spcPts val="0"/>
              </a:spcAft>
              <a:buClr>
                <a:srgbClr val="000000"/>
              </a:buClr>
              <a:tabLst>
                <a:tab pos="540385" algn="l"/>
              </a:tabLst>
            </a:pPr>
            <a:r>
              <a:rPr lang="en-GB" sz="1800" dirty="0">
                <a:cs typeface="Arial" panose="020B0604020202020204" pitchFamily="34" charset="0"/>
              </a:rPr>
              <a:t>Milestone-based payment mechanism linked to audit delivery: </a:t>
            </a:r>
            <a:endParaRPr lang="en-GB" sz="1800" dirty="0">
              <a:solidFill>
                <a:srgbClr val="C00000"/>
              </a:solidFill>
              <a:latin typeface="Abadi" panose="020B0604020104020204" pitchFamily="34" charset="0"/>
              <a:cs typeface="Times New Roman" panose="02020603050405020304" pitchFamily="18" charset="0"/>
            </a:endParaRPr>
          </a:p>
          <a:p>
            <a:pPr lvl="1">
              <a:lnSpc>
                <a:spcPct val="110000"/>
              </a:lnSpc>
              <a:spcBef>
                <a:spcPts val="200"/>
              </a:spcBef>
              <a:spcAft>
                <a:spcPts val="0"/>
              </a:spcAft>
              <a:buClr>
                <a:srgbClr val="236995"/>
              </a:buClr>
              <a:tabLst>
                <a:tab pos="540385" algn="l"/>
              </a:tabLst>
            </a:pPr>
            <a:r>
              <a:rPr lang="en-GB" sz="1600" dirty="0">
                <a:solidFill>
                  <a:srgbClr val="236995"/>
                </a:solidFill>
                <a:latin typeface="+mj-lt"/>
                <a:cs typeface="Times New Roman" panose="02020603050405020304" pitchFamily="18" charset="0"/>
              </a:rPr>
              <a:t>production of the previous year’s Auditor’s Annual Report </a:t>
            </a:r>
            <a:r>
              <a:rPr lang="en-GB" sz="1600" i="1" dirty="0">
                <a:solidFill>
                  <a:srgbClr val="236995"/>
                </a:solidFill>
                <a:latin typeface="+mj-lt"/>
                <a:cs typeface="Times New Roman" panose="02020603050405020304" pitchFamily="18" charset="0"/>
              </a:rPr>
              <a:t>unless 1st year as new auditor</a:t>
            </a:r>
          </a:p>
          <a:p>
            <a:pPr lvl="1">
              <a:spcBef>
                <a:spcPts val="200"/>
              </a:spcBef>
              <a:spcAft>
                <a:spcPts val="0"/>
              </a:spcAft>
            </a:pPr>
            <a:r>
              <a:rPr lang="en-GB" sz="1600" dirty="0">
                <a:solidFill>
                  <a:srgbClr val="236995"/>
                </a:solidFill>
                <a:effectLst/>
                <a:latin typeface="+mj-lt"/>
                <a:ea typeface="Calibri" panose="020F0502020204030204" pitchFamily="34" charset="0"/>
                <a:cs typeface="Times New Roman" panose="02020603050405020304" pitchFamily="18" charset="0"/>
              </a:rPr>
              <a:t>production of the draft Audit Plan to Audited Body, </a:t>
            </a:r>
            <a:r>
              <a:rPr lang="en-GB" sz="1600" dirty="0">
                <a:solidFill>
                  <a:srgbClr val="236995"/>
                </a:solidFill>
                <a:latin typeface="+mj-lt"/>
                <a:cs typeface="Times New Roman" panose="02020603050405020304" pitchFamily="18" charset="0"/>
              </a:rPr>
              <a:t>will set out the auditor’s plan &amp; timetable</a:t>
            </a:r>
          </a:p>
          <a:p>
            <a:pPr lvl="1">
              <a:spcBef>
                <a:spcPts val="200"/>
              </a:spcBef>
              <a:spcAft>
                <a:spcPts val="0"/>
              </a:spcAft>
            </a:pPr>
            <a:r>
              <a:rPr lang="en-GB" sz="1600" dirty="0">
                <a:solidFill>
                  <a:srgbClr val="236995"/>
                </a:solidFill>
                <a:effectLst/>
                <a:latin typeface="+mj-lt"/>
                <a:ea typeface="Calibri" panose="020F0502020204030204" pitchFamily="34" charset="0"/>
                <a:cs typeface="Times New Roman" panose="02020603050405020304" pitchFamily="18" charset="0"/>
              </a:rPr>
              <a:t>planned hours (50% complete)</a:t>
            </a:r>
          </a:p>
          <a:p>
            <a:pPr lvl="1">
              <a:spcBef>
                <a:spcPts val="200"/>
              </a:spcBef>
              <a:spcAft>
                <a:spcPts val="0"/>
              </a:spcAft>
            </a:pPr>
            <a:r>
              <a:rPr lang="en-GB" sz="1600" dirty="0">
                <a:solidFill>
                  <a:srgbClr val="236995"/>
                </a:solidFill>
                <a:effectLst/>
                <a:latin typeface="+mj-lt"/>
                <a:ea typeface="Calibri" panose="020F0502020204030204" pitchFamily="34" charset="0"/>
                <a:cs typeface="Times New Roman" panose="02020603050405020304" pitchFamily="18" charset="0"/>
              </a:rPr>
              <a:t>planned hours (75% complete)</a:t>
            </a:r>
          </a:p>
          <a:p>
            <a:pPr marL="342900" marR="0" lvl="0" indent="-342900" eaLnBrk="0" latinLnBrk="0" hangingPunct="0">
              <a:lnSpc>
                <a:spcPct val="110000"/>
              </a:lnSpc>
              <a:spcBef>
                <a:spcPts val="1800"/>
              </a:spcBef>
              <a:spcAft>
                <a:spcPts val="0"/>
              </a:spcAft>
              <a:buClr>
                <a:srgbClr val="000000"/>
              </a:buClr>
              <a:buSzTx/>
              <a:buFont typeface="Arial" charset="0"/>
              <a:buChar char="•"/>
              <a:tabLst>
                <a:tab pos="540385" algn="l"/>
              </a:tabLst>
              <a:defRPr/>
            </a:pPr>
            <a:r>
              <a:rPr lang="en-GB" sz="1800" dirty="0">
                <a:latin typeface="+mn-lt"/>
                <a:cs typeface="Arial" panose="020B0604020202020204" pitchFamily="34" charset="0"/>
              </a:rPr>
              <a:t>Statement of responsibilities of auditors and audited bodies included in the Terms of Appointment</a:t>
            </a:r>
          </a:p>
          <a:p>
            <a:pPr marR="0" lvl="1" latinLnBrk="0">
              <a:lnSpc>
                <a:spcPct val="110000"/>
              </a:lnSpc>
              <a:spcBef>
                <a:spcPts val="200"/>
              </a:spcBef>
              <a:spcAft>
                <a:spcPts val="0"/>
              </a:spcAft>
              <a:buClr>
                <a:srgbClr val="236995"/>
              </a:buClr>
              <a:buSzTx/>
              <a:tabLst>
                <a:tab pos="1530985" algn="l"/>
                <a:tab pos="1620520" algn="l"/>
              </a:tabLst>
              <a:defRPr/>
            </a:pPr>
            <a:r>
              <a:rPr lang="en-GB" sz="1600" dirty="0">
                <a:solidFill>
                  <a:srgbClr val="236995"/>
                </a:solidFill>
                <a:latin typeface="+mj-lt"/>
                <a:cs typeface="Times New Roman" panose="02020603050405020304" pitchFamily="18" charset="0"/>
              </a:rPr>
              <a:t>Updated and more detailed content</a:t>
            </a:r>
          </a:p>
          <a:p>
            <a:pPr marR="0" lvl="1" latinLnBrk="0">
              <a:lnSpc>
                <a:spcPct val="110000"/>
              </a:lnSpc>
              <a:spcBef>
                <a:spcPts val="200"/>
              </a:spcBef>
              <a:spcAft>
                <a:spcPts val="0"/>
              </a:spcAft>
              <a:buClr>
                <a:srgbClr val="236995"/>
              </a:buClr>
              <a:buSzTx/>
              <a:tabLst>
                <a:tab pos="1530985" algn="l"/>
                <a:tab pos="1620520" algn="l"/>
              </a:tabLst>
              <a:defRPr/>
            </a:pPr>
            <a:r>
              <a:rPr lang="en-GB" sz="1600" dirty="0">
                <a:solidFill>
                  <a:srgbClr val="236995"/>
                </a:solidFill>
                <a:latin typeface="+mj-lt"/>
                <a:cs typeface="Times New Roman" panose="02020603050405020304" pitchFamily="18" charset="0"/>
              </a:rPr>
              <a:t>we will communicate expectations as part of 2023/24 auditor appointment and fee setting consultations</a:t>
            </a:r>
          </a:p>
          <a:p>
            <a:pPr marL="342900" marR="0" lvl="0" indent="-342900" eaLnBrk="0" latinLnBrk="0" hangingPunct="0">
              <a:lnSpc>
                <a:spcPct val="110000"/>
              </a:lnSpc>
              <a:spcBef>
                <a:spcPts val="1800"/>
              </a:spcBef>
              <a:spcAft>
                <a:spcPts val="0"/>
              </a:spcAft>
              <a:buClr>
                <a:srgbClr val="000000"/>
              </a:buClr>
              <a:buSzTx/>
              <a:buFont typeface="Arial" charset="0"/>
              <a:buChar char="•"/>
              <a:tabLst>
                <a:tab pos="540385" algn="l"/>
              </a:tabLst>
              <a:defRPr/>
            </a:pPr>
            <a:r>
              <a:rPr lang="en-GB" sz="1800" dirty="0">
                <a:latin typeface="+mn-lt"/>
                <a:cs typeface="Arial" panose="020B0604020202020204" pitchFamily="34" charset="0"/>
              </a:rPr>
              <a:t>Once appointed, auditors are independent by design of the framework</a:t>
            </a: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278367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sz="3600" dirty="0">
                <a:solidFill>
                  <a:srgbClr val="236995"/>
                </a:solidFill>
              </a:rPr>
            </a:br>
            <a:r>
              <a:rPr lang="en-GB" dirty="0"/>
              <a:t>2023/24 – 2027/28 audits</a:t>
            </a:r>
            <a:endParaRPr lang="en-US" dirty="0"/>
          </a:p>
        </p:txBody>
      </p:sp>
      <p:sp>
        <p:nvSpPr>
          <p:cNvPr id="30723" name="Rectangle 3"/>
          <p:cNvSpPr>
            <a:spLocks noGrp="1" noChangeArrowheads="1"/>
          </p:cNvSpPr>
          <p:nvPr>
            <p:ph type="body" idx="1"/>
          </p:nvPr>
        </p:nvSpPr>
        <p:spPr>
          <a:xfrm>
            <a:off x="403224" y="1480457"/>
            <a:ext cx="8174719" cy="4432664"/>
          </a:xfrm>
        </p:spPr>
        <p:txBody>
          <a:bodyPr/>
          <a:lstStyle/>
          <a:p>
            <a:pPr>
              <a:spcBef>
                <a:spcPts val="1200"/>
              </a:spcBef>
            </a:pPr>
            <a:r>
              <a:rPr lang="en-GB" sz="1800" kern="0" dirty="0">
                <a:solidFill>
                  <a:srgbClr val="000000"/>
                </a:solidFill>
                <a:uFill>
                  <a:solidFill>
                    <a:srgbClr val="000000"/>
                  </a:solidFill>
                </a:uFill>
                <a:latin typeface="Arial" panose="020B0604020202020204" pitchFamily="34" charset="0"/>
              </a:rPr>
              <a:t>Tenderers’ responses will be translated into contractual obligations and method statements </a:t>
            </a:r>
            <a:r>
              <a:rPr lang="en-GB" sz="1800" i="1" kern="0" dirty="0">
                <a:solidFill>
                  <a:srgbClr val="000000"/>
                </a:solidFill>
                <a:uFill>
                  <a:solidFill>
                    <a:srgbClr val="000000"/>
                  </a:solidFill>
                </a:uFill>
                <a:latin typeface="Arial" panose="020B0604020202020204" pitchFamily="34" charset="0"/>
              </a:rPr>
              <a:t>which describe </a:t>
            </a:r>
            <a:r>
              <a:rPr lang="en-GB" sz="1800" i="1" dirty="0">
                <a:cs typeface="Arial" panose="020B0604020202020204" pitchFamily="34" charset="0"/>
              </a:rPr>
              <a:t>the “how”, not the “what”</a:t>
            </a:r>
            <a:endParaRPr lang="en-GB" sz="1800" kern="0" dirty="0">
              <a:solidFill>
                <a:srgbClr val="000000"/>
              </a:solidFill>
              <a:uFill>
                <a:solidFill>
                  <a:srgbClr val="000000"/>
                </a:solidFill>
              </a:uFill>
              <a:latin typeface="Arial" panose="020B0604020202020204" pitchFamily="34" charset="0"/>
            </a:endParaRPr>
          </a:p>
          <a:p>
            <a:pPr>
              <a:spcBef>
                <a:spcPts val="1200"/>
              </a:spcBef>
            </a:pPr>
            <a:r>
              <a:rPr lang="en-GB" sz="1800" kern="0" dirty="0">
                <a:solidFill>
                  <a:srgbClr val="000000"/>
                </a:solidFill>
                <a:uFill>
                  <a:solidFill>
                    <a:srgbClr val="000000"/>
                  </a:solidFill>
                </a:uFill>
                <a:latin typeface="Arial" panose="020B0604020202020204" pitchFamily="34" charset="0"/>
              </a:rPr>
              <a:t>If during the contract period it becomes apparent to either PSAA or the supplier that any Method Statement does not satisfy the obligations under the Contract or needs updating, the supplier must make amendments to the Method Statement to satisfy the contractual obligations at its own cost and expense through the Review Procedure</a:t>
            </a:r>
            <a:r>
              <a:rPr lang="en-GB" sz="1800" kern="0" dirty="0">
                <a:solidFill>
                  <a:srgbClr val="236995"/>
                </a:solidFill>
                <a:uFill>
                  <a:solidFill>
                    <a:srgbClr val="000000"/>
                  </a:solidFill>
                </a:uFill>
                <a:latin typeface="Arial" panose="020B0604020202020204" pitchFamily="34" charset="0"/>
              </a:rPr>
              <a:t> – provides flexibility for both parties for example to align with changes in industry good practice or audit requirements</a:t>
            </a:r>
          </a:p>
          <a:p>
            <a:pPr>
              <a:spcBef>
                <a:spcPts val="1200"/>
              </a:spcBef>
            </a:pPr>
            <a:r>
              <a:rPr lang="en-GB" sz="1800" kern="0" dirty="0">
                <a:solidFill>
                  <a:srgbClr val="000000"/>
                </a:solidFill>
                <a:uFill>
                  <a:solidFill>
                    <a:srgbClr val="000000"/>
                  </a:solidFill>
                </a:uFill>
                <a:latin typeface="Arial" panose="020B0604020202020204" pitchFamily="34" charset="0"/>
              </a:rPr>
              <a:t>Acceptance of a revised Method Statement is a decision solely for PSAA acting in compliance with the Review Procedure</a:t>
            </a:r>
          </a:p>
          <a:p>
            <a:pPr marL="0" indent="0">
              <a:lnSpc>
                <a:spcPct val="110000"/>
              </a:lnSpc>
              <a:spcBef>
                <a:spcPts val="600"/>
              </a:spcBef>
              <a:spcAft>
                <a:spcPts val="0"/>
              </a:spcAft>
              <a:buClr>
                <a:srgbClr val="000000"/>
              </a:buClr>
              <a:buNone/>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144048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lvl="1"/>
            <a:r>
              <a:rPr lang="en-GB" sz="3600" dirty="0">
                <a:solidFill>
                  <a:srgbClr val="236995"/>
                </a:solidFill>
              </a:rPr>
              <a:t>Contract management</a:t>
            </a:r>
            <a:br>
              <a:rPr lang="en-GB" sz="3600" dirty="0">
                <a:solidFill>
                  <a:srgbClr val="236995"/>
                </a:solidFill>
              </a:rPr>
            </a:br>
            <a:r>
              <a:rPr lang="en-GB" dirty="0"/>
              <a:t>2023/24 – 2027/28 audits</a:t>
            </a:r>
            <a:endParaRPr lang="en-US" dirty="0">
              <a:solidFill>
                <a:srgbClr val="236995"/>
              </a:solidFill>
            </a:endParaRPr>
          </a:p>
        </p:txBody>
      </p:sp>
      <p:graphicFrame>
        <p:nvGraphicFramePr>
          <p:cNvPr id="2" name="Table 1">
            <a:extLst>
              <a:ext uri="{FF2B5EF4-FFF2-40B4-BE49-F238E27FC236}">
                <a16:creationId xmlns:a16="http://schemas.microsoft.com/office/drawing/2014/main" id="{E41383A5-1A75-4040-B180-9CEE4B177367}"/>
              </a:ext>
            </a:extLst>
          </p:cNvPr>
          <p:cNvGraphicFramePr>
            <a:graphicFrameLocks noGrp="1"/>
          </p:cNvGraphicFramePr>
          <p:nvPr/>
        </p:nvGraphicFramePr>
        <p:xfrm>
          <a:off x="431020" y="2006599"/>
          <a:ext cx="8404384" cy="4661682"/>
        </p:xfrm>
        <a:graphic>
          <a:graphicData uri="http://schemas.openxmlformats.org/drawingml/2006/table">
            <a:tbl>
              <a:tblPr firstRow="1" firstCol="1" bandRow="1"/>
              <a:tblGrid>
                <a:gridCol w="5590944">
                  <a:extLst>
                    <a:ext uri="{9D8B030D-6E8A-4147-A177-3AD203B41FA5}">
                      <a16:colId xmlns:a16="http://schemas.microsoft.com/office/drawing/2014/main" val="2181609601"/>
                    </a:ext>
                  </a:extLst>
                </a:gridCol>
                <a:gridCol w="2813440">
                  <a:extLst>
                    <a:ext uri="{9D8B030D-6E8A-4147-A177-3AD203B41FA5}">
                      <a16:colId xmlns:a16="http://schemas.microsoft.com/office/drawing/2014/main" val="1127005849"/>
                    </a:ext>
                  </a:extLst>
                </a:gridCol>
              </a:tblGrid>
              <a:tr h="357591">
                <a:tc>
                  <a:txBody>
                    <a:bodyPr/>
                    <a:lstStyle/>
                    <a:p>
                      <a:pPr algn="l">
                        <a:lnSpc>
                          <a:spcPct val="107000"/>
                        </a:lnSpc>
                        <a:spcAft>
                          <a:spcPts val="1200"/>
                        </a:spcAft>
                      </a:pPr>
                      <a:r>
                        <a:rPr lang="en-GB" sz="1400" b="1" dirty="0">
                          <a:effectLst/>
                          <a:latin typeface="+mj-lt"/>
                          <a:ea typeface="Calibri" panose="020F0502020204030204" pitchFamily="34" charset="0"/>
                          <a:cs typeface="Arial" panose="020B0604020202020204" pitchFamily="34" charset="0"/>
                        </a:rPr>
                        <a:t>KPI 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1200"/>
                        </a:spcAft>
                      </a:pPr>
                      <a:r>
                        <a:rPr lang="en-GB" sz="1400" b="1" dirty="0">
                          <a:effectLst/>
                          <a:latin typeface="+mj-lt"/>
                          <a:ea typeface="Calibri" panose="020F0502020204030204" pitchFamily="34" charset="0"/>
                          <a:cs typeface="Arial" panose="020B0604020202020204" pitchFamily="34" charset="0"/>
                        </a:rPr>
                        <a:t>KPI 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341175"/>
                  </a:ext>
                </a:extLst>
              </a:tr>
              <a:tr h="656961">
                <a:tc>
                  <a:txBody>
                    <a:bodyPr/>
                    <a:lstStyle/>
                    <a:p>
                      <a:pPr>
                        <a:lnSpc>
                          <a:spcPct val="100000"/>
                        </a:lnSpc>
                        <a:spcBef>
                          <a:spcPts val="200"/>
                        </a:spcBef>
                        <a:spcAft>
                          <a:spcPts val="200"/>
                        </a:spcAft>
                        <a:tabLst>
                          <a:tab pos="252095" algn="l"/>
                          <a:tab pos="457200" algn="l"/>
                        </a:tabLst>
                      </a:pPr>
                      <a:r>
                        <a:rPr lang="en-GB" sz="1300" b="1"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Production of the draft Audit Plan to the audited body by 30 April</a:t>
                      </a:r>
                    </a:p>
                    <a:p>
                      <a:pPr>
                        <a:lnSpc>
                          <a:spcPct val="100000"/>
                        </a:lnSpc>
                        <a:spcBef>
                          <a:spcPts val="200"/>
                        </a:spcBef>
                        <a:spcAft>
                          <a:spcPts val="200"/>
                        </a:spcAft>
                        <a:tabLst>
                          <a:tab pos="252095" algn="l"/>
                          <a:tab pos="457200" algn="l"/>
                        </a:tabLs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NB. dates will be set and updated to reflect the timetable for undertaking audits required by the Accounts and Audit Regulations 2015 (as may be amended)</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200"/>
                        </a:spcBef>
                        <a:spcAft>
                          <a:spcPts val="0"/>
                        </a:spcAft>
                        <a:tabLst>
                          <a:tab pos="252095" algn="l"/>
                          <a:tab pos="457200" algn="l"/>
                        </a:tabLst>
                      </a:pPr>
                      <a:r>
                        <a:rPr lang="en-GB" sz="1300" b="1"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100% of audits</a:t>
                      </a:r>
                    </a:p>
                    <a:p>
                      <a:pPr>
                        <a:lnSpc>
                          <a:spcPct val="100000"/>
                        </a:lnSpc>
                        <a:spcBef>
                          <a:spcPts val="200"/>
                        </a:spcBef>
                        <a:spcAft>
                          <a:spcPts val="600"/>
                        </a:spcAft>
                        <a:tabLst>
                          <a:tab pos="252095" algn="l"/>
                          <a:tab pos="457200" algn="l"/>
                        </a:tabLs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(where prior year’s audit opinion was given by end of December)</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7276551"/>
                  </a:ext>
                </a:extLst>
              </a:tr>
              <a:tr h="642660">
                <a:tc>
                  <a:txBody>
                    <a:bodyPr/>
                    <a:lstStyle/>
                    <a:p>
                      <a:pPr>
                        <a:lnSpc>
                          <a:spcPct val="100000"/>
                        </a:lnSpc>
                        <a:spcBef>
                          <a:spcPts val="200"/>
                        </a:spcBef>
                        <a:spcAft>
                          <a:spcPts val="200"/>
                        </a:spcAft>
                        <a:tabLst>
                          <a:tab pos="252095" algn="l"/>
                          <a:tab pos="457200" algn="l"/>
                        </a:tabLst>
                      </a:pPr>
                      <a:r>
                        <a:rPr lang="en-GB" sz="1300" b="1"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Completed delivery of 50% of planned audit hours by 31 July </a:t>
                      </a:r>
                    </a:p>
                    <a:p>
                      <a:pPr>
                        <a:lnSpc>
                          <a:spcPct val="100000"/>
                        </a:lnSpc>
                        <a:spcBef>
                          <a:spcPts val="200"/>
                        </a:spcBef>
                        <a:spcAft>
                          <a:spcPts val="200"/>
                        </a:spcAft>
                        <a:tabLst>
                          <a:tab pos="252095" algn="l"/>
                          <a:tab pos="457200" algn="l"/>
                        </a:tabLs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NB. as above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latinLnBrk="0" hangingPunct="1">
                        <a:lnSpc>
                          <a:spcPct val="100000"/>
                        </a:lnSpc>
                        <a:spcBef>
                          <a:spcPts val="200"/>
                        </a:spcBef>
                        <a:spcAft>
                          <a:spcPts val="0"/>
                        </a:spcAft>
                        <a:tabLst>
                          <a:tab pos="252095" algn="l"/>
                          <a:tab pos="457200" algn="l"/>
                        </a:tabLst>
                      </a:pPr>
                      <a:r>
                        <a:rPr lang="en-GB" sz="1300" b="1" kern="1200"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90% of audits </a:t>
                      </a:r>
                    </a:p>
                    <a:p>
                      <a:pPr>
                        <a:lnSpc>
                          <a:spcPct val="100000"/>
                        </a:lnSpc>
                        <a:spcBef>
                          <a:spcPts val="200"/>
                        </a:spcBef>
                        <a:spcAft>
                          <a:spcPts val="600"/>
                        </a:spcAft>
                        <a:tabLst>
                          <a:tab pos="252095" algn="l"/>
                          <a:tab pos="457200" algn="l"/>
                        </a:tabLs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(where prior year’s audit opinion was given by end of December)</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1056086"/>
                  </a:ext>
                </a:extLst>
              </a:tr>
              <a:tr h="642660">
                <a:tc>
                  <a:txBody>
                    <a:bodyPr/>
                    <a:lstStyle/>
                    <a:p>
                      <a:pPr>
                        <a:lnSpc>
                          <a:spcPct val="100000"/>
                        </a:lnSpc>
                        <a:spcBef>
                          <a:spcPts val="200"/>
                        </a:spcBef>
                        <a:spcAft>
                          <a:spcPts val="200"/>
                        </a:spcAft>
                        <a:tabLst>
                          <a:tab pos="252095" algn="l"/>
                          <a:tab pos="457200" algn="l"/>
                        </a:tabLst>
                      </a:pPr>
                      <a:r>
                        <a:rPr lang="en-GB" sz="1300" b="1"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Completed delivery of 75% of planned audits hours by 31 August</a:t>
                      </a:r>
                    </a:p>
                    <a:p>
                      <a:pPr>
                        <a:lnSpc>
                          <a:spcPct val="100000"/>
                        </a:lnSpc>
                        <a:spcBef>
                          <a:spcPts val="200"/>
                        </a:spcBef>
                        <a:spcAft>
                          <a:spcPts val="200"/>
                        </a:spcAft>
                        <a:tabLst>
                          <a:tab pos="252095" algn="l"/>
                          <a:tab pos="457200" algn="l"/>
                        </a:tabLs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NB. as above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latinLnBrk="0" hangingPunct="1">
                        <a:lnSpc>
                          <a:spcPct val="100000"/>
                        </a:lnSpc>
                        <a:spcBef>
                          <a:spcPts val="200"/>
                        </a:spcBef>
                        <a:spcAft>
                          <a:spcPts val="0"/>
                        </a:spcAft>
                        <a:tabLst>
                          <a:tab pos="252095" algn="l"/>
                          <a:tab pos="457200" algn="l"/>
                        </a:tabLst>
                      </a:pPr>
                      <a:r>
                        <a:rPr lang="en-GB" sz="1300" b="1" kern="1200"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90% of audits </a:t>
                      </a:r>
                    </a:p>
                    <a:p>
                      <a:pPr>
                        <a:lnSpc>
                          <a:spcPct val="100000"/>
                        </a:lnSpc>
                        <a:spcBef>
                          <a:spcPts val="200"/>
                        </a:spcBef>
                        <a:spcAft>
                          <a:spcPts val="600"/>
                        </a:spcAft>
                        <a:tabLst>
                          <a:tab pos="252095" algn="l"/>
                          <a:tab pos="457200" algn="l"/>
                        </a:tabLs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(where prior year’s audit opinion was given by end of December)</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0087021"/>
                  </a:ext>
                </a:extLst>
              </a:tr>
              <a:tr h="792002">
                <a:tc>
                  <a:txBody>
                    <a:bodyPr/>
                    <a:lstStyle/>
                    <a:p>
                      <a:pPr>
                        <a:lnSpc>
                          <a:spcPct val="100000"/>
                        </a:lnSpc>
                        <a:spcBef>
                          <a:spcPts val="200"/>
                        </a:spcBef>
                        <a:spcAft>
                          <a:spcPts val="200"/>
                        </a:spcAft>
                        <a:tabLst>
                          <a:tab pos="252095" algn="l"/>
                          <a:tab pos="457200" algn="l"/>
                        </a:tabLst>
                      </a:pPr>
                      <a:r>
                        <a:rPr lang="en-GB" sz="1300" b="1"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Completed delivery of 100% of planned hours by 31 December </a:t>
                      </a: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based on the current extension of the VFM commentary by 3 months</a:t>
                      </a:r>
                      <a:endParaRPr lang="en-GB" sz="13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200"/>
                        </a:spcBef>
                        <a:spcAft>
                          <a:spcPts val="200"/>
                        </a:spcAft>
                        <a:tabLst>
                          <a:tab pos="252095" algn="l"/>
                          <a:tab pos="457200" algn="l"/>
                        </a:tabLs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NB. as above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latinLnBrk="0" hangingPunct="1">
                        <a:lnSpc>
                          <a:spcPct val="100000"/>
                        </a:lnSpc>
                        <a:spcBef>
                          <a:spcPts val="200"/>
                        </a:spcBef>
                        <a:spcAft>
                          <a:spcPts val="0"/>
                        </a:spcAft>
                        <a:tabLst>
                          <a:tab pos="252095" algn="l"/>
                          <a:tab pos="457200" algn="l"/>
                        </a:tabLst>
                      </a:pPr>
                      <a:r>
                        <a:rPr lang="en-GB" sz="1300" b="1" kern="1200"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100% of audits</a:t>
                      </a:r>
                    </a:p>
                    <a:p>
                      <a:pPr>
                        <a:lnSpc>
                          <a:spcPct val="100000"/>
                        </a:lnSpc>
                        <a:spcBef>
                          <a:spcPts val="200"/>
                        </a:spcBef>
                        <a:spcAft>
                          <a:spcPts val="600"/>
                        </a:spcAft>
                        <a:tabLst>
                          <a:tab pos="252095" algn="l"/>
                          <a:tab pos="457200" algn="l"/>
                        </a:tabLs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(where prior year’s audit opinion was given by end of December)</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0826909"/>
                  </a:ext>
                </a:extLst>
              </a:tr>
              <a:tr h="685031">
                <a:tc>
                  <a:txBody>
                    <a:bodyPr/>
                    <a:lstStyle/>
                    <a:p>
                      <a:pPr>
                        <a:lnSpc>
                          <a:spcPct val="100000"/>
                        </a:lnSpc>
                        <a:spcBef>
                          <a:spcPts val="200"/>
                        </a:spcBef>
                        <a:spcAft>
                          <a:spcPts val="200"/>
                        </a:spcAft>
                        <a:tabLst>
                          <a:tab pos="252095" algn="l"/>
                          <a:tab pos="457200" algn="l"/>
                        </a:tabLs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Where an </a:t>
                      </a:r>
                      <a:r>
                        <a:rPr lang="en-GB" sz="1300" b="1"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audit for an opted-in body subject to a Delay, communication with the body </a:t>
                      </a:r>
                      <a:r>
                        <a:rPr lang="en-GB" sz="1300" dirty="0">
                          <a:effectLst/>
                          <a:latin typeface="Arial" panose="020B0604020202020204" pitchFamily="34" charset="0"/>
                          <a:ea typeface="Times New Roman" panose="02020603050405020304" pitchFamily="18" charset="0"/>
                          <a:cs typeface="Times New Roman" panose="02020603050405020304" pitchFamily="18" charset="0"/>
                        </a:rPr>
                        <a:t>takes place </a:t>
                      </a:r>
                      <a:r>
                        <a:rPr lang="en-GB" sz="1300" b="1"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every three months </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latinLnBrk="0" hangingPunct="1">
                        <a:lnSpc>
                          <a:spcPct val="100000"/>
                        </a:lnSpc>
                        <a:spcBef>
                          <a:spcPts val="200"/>
                        </a:spcBef>
                        <a:spcAft>
                          <a:spcPts val="0"/>
                        </a:spcAft>
                        <a:tabLst>
                          <a:tab pos="252095" algn="l"/>
                          <a:tab pos="457200" algn="l"/>
                        </a:tabLst>
                      </a:pPr>
                      <a:r>
                        <a:rPr lang="en-GB" sz="1300" b="1" kern="1200"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100% of audits</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2378428"/>
                  </a:ext>
                </a:extLst>
              </a:tr>
              <a:tr h="884777">
                <a:tc>
                  <a:txBody>
                    <a:bodyPr/>
                    <a:lstStyle/>
                    <a:p>
                      <a:pPr>
                        <a:lnSpc>
                          <a:spcPct val="100000"/>
                        </a:lnSpc>
                        <a:spcBef>
                          <a:spcPts val="200"/>
                        </a:spcBef>
                        <a:tabLst>
                          <a:tab pos="252095" algn="l"/>
                          <a:tab pos="457200" algn="l"/>
                        </a:tabLst>
                      </a:pPr>
                      <a:r>
                        <a:rPr lang="en-GB" sz="1300" b="1"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Management of objections in accordance with Code of Audit Practice 5.6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where the auditor is not able to decide the objection within six months, they should inform the objector and the authority and provide a further update on progress every three months until the objection is decided</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457200" rtl="0" eaLnBrk="1" latinLnBrk="0" hangingPunct="1">
                        <a:lnSpc>
                          <a:spcPct val="100000"/>
                        </a:lnSpc>
                        <a:spcBef>
                          <a:spcPts val="200"/>
                        </a:spcBef>
                        <a:spcAft>
                          <a:spcPts val="0"/>
                        </a:spcAft>
                        <a:tabLst>
                          <a:tab pos="252095" algn="l"/>
                          <a:tab pos="457200" algn="l"/>
                        </a:tabLst>
                      </a:pPr>
                      <a:r>
                        <a:rPr lang="en-GB" sz="1300" b="1" kern="1200" dirty="0">
                          <a:solidFill>
                            <a:srgbClr val="236995"/>
                          </a:solidFill>
                          <a:effectLst/>
                          <a:latin typeface="Arial" panose="020B0604020202020204" pitchFamily="34" charset="0"/>
                          <a:ea typeface="Times New Roman" panose="02020603050405020304" pitchFamily="18" charset="0"/>
                          <a:cs typeface="Times New Roman" panose="02020603050405020304" pitchFamily="18" charset="0"/>
                        </a:rPr>
                        <a:t>100% of audits</a:t>
                      </a:r>
                    </a:p>
                  </a:txBody>
                  <a:tcPr marL="36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1579154"/>
                  </a:ext>
                </a:extLst>
              </a:tr>
            </a:tbl>
          </a:graphicData>
        </a:graphic>
      </p:graphicFrame>
      <p:sp>
        <p:nvSpPr>
          <p:cNvPr id="3" name="Rectangle 1">
            <a:extLst>
              <a:ext uri="{FF2B5EF4-FFF2-40B4-BE49-F238E27FC236}">
                <a16:creationId xmlns:a16="http://schemas.microsoft.com/office/drawing/2014/main" id="{D6335C14-8A8E-4D2C-BF9F-860AE5D9DE79}"/>
              </a:ext>
            </a:extLst>
          </p:cNvPr>
          <p:cNvSpPr>
            <a:spLocks noChangeArrowheads="1"/>
          </p:cNvSpPr>
          <p:nvPr/>
        </p:nvSpPr>
        <p:spPr bwMode="auto">
          <a:xfrm>
            <a:off x="1712913" y="3344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rPr>
            </a:b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9" name="Content Placeholder 8">
            <a:extLst>
              <a:ext uri="{FF2B5EF4-FFF2-40B4-BE49-F238E27FC236}">
                <a16:creationId xmlns:a16="http://schemas.microsoft.com/office/drawing/2014/main" id="{581B8CA0-562E-46DC-B84A-37FFFE9DAE6A}"/>
              </a:ext>
            </a:extLst>
          </p:cNvPr>
          <p:cNvSpPr>
            <a:spLocks noGrp="1"/>
          </p:cNvSpPr>
          <p:nvPr>
            <p:ph idx="1"/>
          </p:nvPr>
        </p:nvSpPr>
        <p:spPr>
          <a:xfrm>
            <a:off x="121921" y="1348509"/>
            <a:ext cx="8713484" cy="452582"/>
          </a:xfrm>
        </p:spPr>
        <p:txBody>
          <a:bodyPr/>
          <a:lstStyle/>
          <a:p>
            <a:pPr marL="0" lvl="1" indent="0">
              <a:spcBef>
                <a:spcPts val="600"/>
              </a:spcBef>
              <a:spcAft>
                <a:spcPts val="0"/>
              </a:spcAft>
              <a:buClr>
                <a:srgbClr val="000000"/>
              </a:buClr>
              <a:buSzPts val="1200"/>
              <a:buNone/>
              <a:tabLst>
                <a:tab pos="540385" algn="l"/>
              </a:tabLst>
            </a:pPr>
            <a:r>
              <a:rPr lang="en-GB" sz="2000" kern="0" dirty="0">
                <a:solidFill>
                  <a:srgbClr val="000000"/>
                </a:solidFill>
                <a:uFill>
                  <a:solidFill>
                    <a:srgbClr val="000000"/>
                  </a:solidFill>
                </a:uFill>
                <a:latin typeface="Arial" panose="020B0604020202020204" pitchFamily="34" charset="0"/>
              </a:rPr>
              <a:t>Initial contract Performance Indicators – can be varied during contract term</a:t>
            </a:r>
            <a:endParaRPr lang="en-GB" sz="2000" dirty="0">
              <a:cs typeface="Arial" panose="020B0604020202020204" pitchFamily="34" charset="0"/>
            </a:endParaRPr>
          </a:p>
        </p:txBody>
      </p:sp>
    </p:spTree>
    <p:extLst>
      <p:ext uri="{BB962C8B-B14F-4D97-AF65-F5344CB8AC3E}">
        <p14:creationId xmlns:p14="http://schemas.microsoft.com/office/powerpoint/2010/main" val="195694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sz="3600" dirty="0">
                <a:solidFill>
                  <a:srgbClr val="236995"/>
                </a:solidFill>
              </a:rPr>
            </a:br>
            <a:r>
              <a:rPr lang="en-GB" dirty="0"/>
              <a:t>2023/24 – 2027/28 audits</a:t>
            </a:r>
            <a:endParaRPr lang="en-US" dirty="0"/>
          </a:p>
        </p:txBody>
      </p:sp>
      <p:sp>
        <p:nvSpPr>
          <p:cNvPr id="30723" name="Rectangle 3"/>
          <p:cNvSpPr>
            <a:spLocks noGrp="1" noChangeArrowheads="1"/>
          </p:cNvSpPr>
          <p:nvPr>
            <p:ph type="body" idx="1"/>
          </p:nvPr>
        </p:nvSpPr>
        <p:spPr>
          <a:xfrm>
            <a:off x="403224" y="1480456"/>
            <a:ext cx="8366307" cy="4998721"/>
          </a:xfrm>
        </p:spPr>
        <p:txBody>
          <a:bodyPr/>
          <a:lstStyle/>
          <a:p>
            <a:pPr marL="0" indent="0">
              <a:spcBef>
                <a:spcPts val="1200"/>
              </a:spcBef>
              <a:spcAft>
                <a:spcPts val="0"/>
              </a:spcAft>
              <a:buClr>
                <a:srgbClr val="000000"/>
              </a:buClr>
              <a:buNone/>
              <a:tabLst>
                <a:tab pos="540385" algn="l"/>
              </a:tabLst>
            </a:pPr>
            <a:r>
              <a:rPr lang="en-GB" sz="1800" dirty="0">
                <a:cs typeface="Arial" panose="020B0604020202020204" pitchFamily="34" charset="0"/>
              </a:rPr>
              <a:t>Rectification Plan Process may be triggered in the event of a Notifiable Default such as:</a:t>
            </a:r>
          </a:p>
          <a:p>
            <a:pPr marL="269875" lvl="1" indent="-182563">
              <a:spcBef>
                <a:spcPts val="200"/>
              </a:spcBef>
              <a:spcAft>
                <a:spcPts val="0"/>
              </a:spcAft>
              <a:buSzPts val="1000"/>
            </a:pPr>
            <a:r>
              <a:rPr lang="en-GB" sz="1600" dirty="0">
                <a:solidFill>
                  <a:srgbClr val="236995"/>
                </a:solidFill>
                <a:latin typeface="+mj-lt"/>
                <a:cs typeface="Times New Roman" panose="02020603050405020304" pitchFamily="18" charset="0"/>
              </a:rPr>
              <a:t>in any Audit Year a failure to achieve the KPI Measure</a:t>
            </a:r>
          </a:p>
          <a:p>
            <a:pPr marL="269875" lvl="1" indent="-182563">
              <a:spcBef>
                <a:spcPts val="200"/>
              </a:spcBef>
              <a:spcAft>
                <a:spcPts val="0"/>
              </a:spcAft>
              <a:buSzPts val="1000"/>
            </a:pPr>
            <a:r>
              <a:rPr lang="en-GB" sz="1600" dirty="0">
                <a:solidFill>
                  <a:srgbClr val="236995"/>
                </a:solidFill>
                <a:latin typeface="+mj-lt"/>
                <a:cs typeface="Times New Roman" panose="02020603050405020304" pitchFamily="18" charset="0"/>
              </a:rPr>
              <a:t>committing a Default that has or may have an adverse effect on service provision </a:t>
            </a:r>
          </a:p>
          <a:p>
            <a:pPr marL="269875" lvl="1" indent="-182563">
              <a:spcBef>
                <a:spcPts val="200"/>
              </a:spcBef>
              <a:spcAft>
                <a:spcPts val="0"/>
              </a:spcAft>
              <a:buSzPts val="1000"/>
            </a:pPr>
            <a:r>
              <a:rPr lang="en-GB" sz="1600" dirty="0">
                <a:solidFill>
                  <a:srgbClr val="236995"/>
                </a:solidFill>
                <a:latin typeface="+mj-lt"/>
                <a:cs typeface="Times New Roman" panose="02020603050405020304" pitchFamily="18" charset="0"/>
              </a:rPr>
              <a:t>failure to comply with its Method Statement obligations or procedures </a:t>
            </a:r>
          </a:p>
          <a:p>
            <a:pPr marL="0" indent="0">
              <a:spcBef>
                <a:spcPts val="1200"/>
              </a:spcBef>
              <a:spcAft>
                <a:spcPts val="0"/>
              </a:spcAft>
              <a:buClr>
                <a:srgbClr val="000000"/>
              </a:buClr>
              <a:buNone/>
              <a:tabLst>
                <a:tab pos="540385" algn="l"/>
              </a:tabLst>
            </a:pPr>
            <a:r>
              <a:rPr lang="en-GB" sz="1800" dirty="0">
                <a:cs typeface="Arial" panose="020B0604020202020204" pitchFamily="34" charset="0"/>
              </a:rPr>
              <a:t>Rectification Plan Process has five stages:</a:t>
            </a:r>
            <a:endParaRPr lang="en-GB" sz="1600" dirty="0">
              <a:solidFill>
                <a:srgbClr val="236995"/>
              </a:solidFill>
              <a:latin typeface="+mj-lt"/>
              <a:cs typeface="Times New Roman" panose="02020603050405020304" pitchFamily="18" charset="0"/>
            </a:endParaRPr>
          </a:p>
          <a:p>
            <a:pPr marL="269875" lvl="1" indent="-182563">
              <a:spcBef>
                <a:spcPts val="200"/>
              </a:spcBef>
              <a:spcAft>
                <a:spcPts val="0"/>
              </a:spcAft>
              <a:buSzPts val="1000"/>
            </a:pPr>
            <a:r>
              <a:rPr lang="en-GB" sz="1600" dirty="0">
                <a:solidFill>
                  <a:srgbClr val="236995"/>
                </a:solidFill>
                <a:latin typeface="+mj-lt"/>
                <a:cs typeface="Times New Roman" panose="02020603050405020304" pitchFamily="18" charset="0"/>
              </a:rPr>
              <a:t>Notification </a:t>
            </a:r>
          </a:p>
          <a:p>
            <a:pPr marL="269875" lvl="1" indent="-182563">
              <a:spcBef>
                <a:spcPts val="200"/>
              </a:spcBef>
              <a:spcAft>
                <a:spcPts val="0"/>
              </a:spcAft>
              <a:buSzPts val="1000"/>
            </a:pPr>
            <a:r>
              <a:rPr lang="en-GB" sz="1600" dirty="0">
                <a:solidFill>
                  <a:srgbClr val="236995"/>
                </a:solidFill>
                <a:latin typeface="+mj-lt"/>
                <a:cs typeface="Times New Roman" panose="02020603050405020304" pitchFamily="18" charset="0"/>
              </a:rPr>
              <a:t>Submission of a draft rectification plan</a:t>
            </a:r>
          </a:p>
          <a:p>
            <a:pPr marL="269875" lvl="1" indent="-182563">
              <a:spcBef>
                <a:spcPts val="200"/>
              </a:spcBef>
              <a:spcAft>
                <a:spcPts val="0"/>
              </a:spcAft>
              <a:buSzPts val="1000"/>
            </a:pPr>
            <a:r>
              <a:rPr lang="en-GB" sz="1600" dirty="0">
                <a:solidFill>
                  <a:srgbClr val="236995"/>
                </a:solidFill>
                <a:latin typeface="+mj-lt"/>
                <a:cs typeface="Times New Roman" panose="02020603050405020304" pitchFamily="18" charset="0"/>
              </a:rPr>
              <a:t>Agreement of the rectification plan</a:t>
            </a:r>
          </a:p>
          <a:p>
            <a:pPr marL="269875" lvl="1" indent="-182563">
              <a:spcBef>
                <a:spcPts val="200"/>
              </a:spcBef>
              <a:spcAft>
                <a:spcPts val="0"/>
              </a:spcAft>
              <a:buSzPts val="1000"/>
            </a:pPr>
            <a:r>
              <a:rPr lang="en-GB" sz="1600" dirty="0">
                <a:solidFill>
                  <a:srgbClr val="236995"/>
                </a:solidFill>
                <a:latin typeface="+mj-lt"/>
                <a:cs typeface="Times New Roman" panose="02020603050405020304" pitchFamily="18" charset="0"/>
              </a:rPr>
              <a:t>Delivery </a:t>
            </a:r>
          </a:p>
          <a:p>
            <a:pPr marL="269875" lvl="1" indent="-182563">
              <a:spcBef>
                <a:spcPts val="200"/>
              </a:spcBef>
              <a:spcAft>
                <a:spcPts val="0"/>
              </a:spcAft>
              <a:buSzPts val="1000"/>
            </a:pPr>
            <a:r>
              <a:rPr lang="en-GB" sz="1600" dirty="0">
                <a:solidFill>
                  <a:srgbClr val="236995"/>
                </a:solidFill>
                <a:latin typeface="+mj-lt"/>
                <a:cs typeface="Times New Roman" panose="02020603050405020304" pitchFamily="18" charset="0"/>
              </a:rPr>
              <a:t>Review (can lead to revocation of auditor appointment or contract termination)</a:t>
            </a:r>
          </a:p>
          <a:p>
            <a:pPr marL="0" indent="0">
              <a:spcBef>
                <a:spcPts val="1200"/>
              </a:spcBef>
              <a:spcAft>
                <a:spcPts val="0"/>
              </a:spcAft>
              <a:buClr>
                <a:srgbClr val="000000"/>
              </a:buClr>
              <a:buNone/>
              <a:tabLst>
                <a:tab pos="540385" algn="l"/>
              </a:tabLst>
            </a:pPr>
            <a:r>
              <a:rPr lang="en-GB" sz="1800" dirty="0">
                <a:cs typeface="Arial" panose="020B0604020202020204" pitchFamily="34" charset="0"/>
              </a:rPr>
              <a:t>Annual Quality Review Report process</a:t>
            </a:r>
          </a:p>
          <a:p>
            <a:pPr marL="269875" lvl="1" indent="-182563">
              <a:lnSpc>
                <a:spcPct val="110000"/>
              </a:lnSpc>
              <a:spcBef>
                <a:spcPts val="200"/>
              </a:spcBef>
              <a:spcAft>
                <a:spcPts val="0"/>
              </a:spcAft>
              <a:buClr>
                <a:srgbClr val="236995"/>
              </a:buClr>
              <a:buSzPts val="1000"/>
              <a:tabLst>
                <a:tab pos="1530985" algn="l"/>
                <a:tab pos="1620520" algn="l"/>
              </a:tabLst>
            </a:pPr>
            <a:r>
              <a:rPr lang="en-GB" sz="1600" dirty="0">
                <a:solidFill>
                  <a:srgbClr val="236995"/>
                </a:solidFill>
                <a:latin typeface="+mj-lt"/>
                <a:cs typeface="Times New Roman" panose="02020603050405020304" pitchFamily="18" charset="0"/>
              </a:rPr>
              <a:t>FRC and associated reports</a:t>
            </a:r>
          </a:p>
          <a:p>
            <a:pPr marL="269875" lvl="1" indent="-182563">
              <a:lnSpc>
                <a:spcPct val="110000"/>
              </a:lnSpc>
              <a:spcBef>
                <a:spcPts val="200"/>
              </a:spcBef>
              <a:spcAft>
                <a:spcPts val="0"/>
              </a:spcAft>
              <a:buClr>
                <a:srgbClr val="236995"/>
              </a:buClr>
              <a:buSzPts val="1000"/>
              <a:tabLst>
                <a:tab pos="1530985" algn="l"/>
                <a:tab pos="1620520" algn="l"/>
              </a:tabLst>
            </a:pPr>
            <a:r>
              <a:rPr lang="en-GB" sz="1600" dirty="0">
                <a:solidFill>
                  <a:srgbClr val="236995"/>
                </a:solidFill>
                <a:latin typeface="+mj-lt"/>
                <a:cs typeface="Times New Roman" panose="02020603050405020304" pitchFamily="18" charset="0"/>
              </a:rPr>
              <a:t>Satisfaction survey with opted-in bodies</a:t>
            </a:r>
          </a:p>
          <a:p>
            <a:pPr marL="269875" lvl="1" indent="-182563">
              <a:lnSpc>
                <a:spcPct val="110000"/>
              </a:lnSpc>
              <a:spcBef>
                <a:spcPts val="200"/>
              </a:spcBef>
              <a:spcAft>
                <a:spcPts val="0"/>
              </a:spcAft>
              <a:buClr>
                <a:srgbClr val="236995"/>
              </a:buClr>
              <a:buSzPts val="1000"/>
              <a:tabLst>
                <a:tab pos="1530985" algn="l"/>
                <a:tab pos="1620520" algn="l"/>
              </a:tabLst>
            </a:pPr>
            <a:r>
              <a:rPr lang="en-GB" sz="1600" dirty="0">
                <a:solidFill>
                  <a:srgbClr val="236995"/>
                </a:solidFill>
                <a:latin typeface="+mj-lt"/>
                <a:cs typeface="Times New Roman" panose="02020603050405020304" pitchFamily="18" charset="0"/>
              </a:rPr>
              <a:t>Compliance with Terms of Appointment incl. any complaints</a:t>
            </a:r>
          </a:p>
          <a:p>
            <a:pPr marL="269875" lvl="1" indent="-182563">
              <a:lnSpc>
                <a:spcPct val="110000"/>
              </a:lnSpc>
              <a:spcBef>
                <a:spcPts val="200"/>
              </a:spcBef>
              <a:spcAft>
                <a:spcPts val="0"/>
              </a:spcAft>
              <a:buClr>
                <a:srgbClr val="236995"/>
              </a:buClr>
              <a:buSzPts val="1000"/>
              <a:tabLst>
                <a:tab pos="1530985" algn="l"/>
                <a:tab pos="1620520" algn="l"/>
              </a:tabLst>
            </a:pPr>
            <a:r>
              <a:rPr lang="en-GB" sz="1600" dirty="0">
                <a:solidFill>
                  <a:srgbClr val="236995"/>
                </a:solidFill>
                <a:latin typeface="+mj-lt"/>
                <a:cs typeface="Times New Roman" panose="02020603050405020304" pitchFamily="18" charset="0"/>
              </a:rPr>
              <a:t>Reports published on our website and shared with our Advisory Panel</a:t>
            </a: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138393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3"/>
          <p:cNvSpPr>
            <a:spLocks noGrp="1"/>
          </p:cNvSpPr>
          <p:nvPr>
            <p:ph type="ctrTitle"/>
          </p:nvPr>
        </p:nvSpPr>
        <p:spPr>
          <a:xfrm>
            <a:off x="198664" y="134484"/>
            <a:ext cx="8548688" cy="944563"/>
          </a:xfrm>
        </p:spPr>
        <p:txBody>
          <a:bodyPr anchor="ctr"/>
          <a:lstStyle/>
          <a:p>
            <a:endParaRPr lang="en-GB" sz="2800" u="none" dirty="0">
              <a:solidFill>
                <a:schemeClr val="tx1"/>
              </a:solidFill>
            </a:endParaRPr>
          </a:p>
        </p:txBody>
      </p:sp>
      <p:sp>
        <p:nvSpPr>
          <p:cNvPr id="13315" name="Subtitle 4"/>
          <p:cNvSpPr>
            <a:spLocks noGrp="1"/>
          </p:cNvSpPr>
          <p:nvPr>
            <p:ph type="subTitle" idx="1"/>
          </p:nvPr>
        </p:nvSpPr>
        <p:spPr>
          <a:xfrm>
            <a:off x="481263" y="1383633"/>
            <a:ext cx="8427606" cy="3525251"/>
          </a:xfrm>
          <a:noFill/>
        </p:spPr>
        <p:txBody>
          <a:bodyPr>
            <a:normAutofit/>
          </a:bodyPr>
          <a:lstStyle/>
          <a:p>
            <a:pPr>
              <a:spcAft>
                <a:spcPct val="0"/>
              </a:spcAft>
            </a:pPr>
            <a:endParaRPr lang="en-US" sz="3200" b="0" dirty="0"/>
          </a:p>
          <a:p>
            <a:pPr>
              <a:spcAft>
                <a:spcPct val="0"/>
              </a:spcAft>
            </a:pPr>
            <a:r>
              <a:rPr lang="en-US" sz="8000" dirty="0"/>
              <a:t>Q &amp; A</a:t>
            </a:r>
          </a:p>
          <a:p>
            <a:pPr>
              <a:spcAft>
                <a:spcPct val="0"/>
              </a:spcAft>
            </a:pPr>
            <a:endParaRPr lang="en-US" dirty="0"/>
          </a:p>
          <a:p>
            <a:pPr>
              <a:spcAft>
                <a:spcPct val="0"/>
              </a:spcAft>
            </a:pPr>
            <a:endParaRPr lang="en-US" sz="3200" b="0" dirty="0"/>
          </a:p>
          <a:p>
            <a:pPr>
              <a:spcAft>
                <a:spcPct val="0"/>
              </a:spcAft>
            </a:pPr>
            <a:endParaRPr lang="en-US" sz="3200" b="0" dirty="0"/>
          </a:p>
          <a:p>
            <a:pPr>
              <a:spcAft>
                <a:spcPct val="0"/>
              </a:spcAft>
            </a:pPr>
            <a:endParaRPr lang="en-US" sz="3200" b="0" dirty="0"/>
          </a:p>
        </p:txBody>
      </p:sp>
    </p:spTree>
    <p:extLst>
      <p:ext uri="{BB962C8B-B14F-4D97-AF65-F5344CB8AC3E}">
        <p14:creationId xmlns:p14="http://schemas.microsoft.com/office/powerpoint/2010/main" val="3966443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26A6D-8DBB-4D22-B276-03BE8392AD9A}"/>
              </a:ext>
            </a:extLst>
          </p:cNvPr>
          <p:cNvSpPr>
            <a:spLocks noGrp="1"/>
          </p:cNvSpPr>
          <p:nvPr>
            <p:ph type="title"/>
          </p:nvPr>
        </p:nvSpPr>
        <p:spPr/>
        <p:txBody>
          <a:bodyPr/>
          <a:lstStyle/>
          <a:p>
            <a:r>
              <a:rPr lang="en-GB" sz="2200" dirty="0">
                <a:solidFill>
                  <a:srgbClr val="236995"/>
                </a:solidFill>
              </a:rPr>
              <a:t>PSAA’s scheme from April 2023</a:t>
            </a:r>
            <a:br>
              <a:rPr lang="en-US" sz="2200" dirty="0">
                <a:solidFill>
                  <a:srgbClr val="236995"/>
                </a:solidFill>
              </a:rPr>
            </a:br>
            <a:r>
              <a:rPr lang="en-US" sz="2200" dirty="0"/>
              <a:t>Opt-in process and procurement update</a:t>
            </a:r>
            <a:endParaRPr lang="en-GB" sz="2200" dirty="0">
              <a:solidFill>
                <a:srgbClr val="236995"/>
              </a:solidFill>
            </a:endParaRPr>
          </a:p>
        </p:txBody>
      </p:sp>
      <p:sp>
        <p:nvSpPr>
          <p:cNvPr id="5" name="Content Placeholder 4">
            <a:extLst>
              <a:ext uri="{FF2B5EF4-FFF2-40B4-BE49-F238E27FC236}">
                <a16:creationId xmlns:a16="http://schemas.microsoft.com/office/drawing/2014/main" id="{5D5D5D33-4C43-4FA3-8065-B8C3CE32E84B}"/>
              </a:ext>
            </a:extLst>
          </p:cNvPr>
          <p:cNvSpPr>
            <a:spLocks noGrp="1"/>
          </p:cNvSpPr>
          <p:nvPr>
            <p:ph idx="1"/>
          </p:nvPr>
        </p:nvSpPr>
        <p:spPr>
          <a:xfrm>
            <a:off x="362720" y="1136469"/>
            <a:ext cx="8418559" cy="4525963"/>
          </a:xfrm>
        </p:spPr>
        <p:txBody>
          <a:bodyPr/>
          <a:lstStyle/>
          <a:p>
            <a:pPr marL="57150" lvl="0" indent="0">
              <a:spcBef>
                <a:spcPts val="800"/>
              </a:spcBef>
              <a:buClr>
                <a:srgbClr val="236995"/>
              </a:buClr>
              <a:buNone/>
            </a:pPr>
            <a:endParaRPr lang="en-GB" sz="2000" kern="0" dirty="0">
              <a:solidFill>
                <a:srgbClr val="236995"/>
              </a:solidFill>
              <a:uFill>
                <a:solidFill>
                  <a:srgbClr val="000000"/>
                </a:solidFill>
              </a:uFill>
            </a:endParaRPr>
          </a:p>
          <a:p>
            <a:endParaRPr lang="en-GB" sz="1600" dirty="0"/>
          </a:p>
        </p:txBody>
      </p:sp>
      <p:sp>
        <p:nvSpPr>
          <p:cNvPr id="6" name="Content Placeholder 4">
            <a:extLst>
              <a:ext uri="{FF2B5EF4-FFF2-40B4-BE49-F238E27FC236}">
                <a16:creationId xmlns:a16="http://schemas.microsoft.com/office/drawing/2014/main" id="{73C8BEF8-90B3-4A93-83FB-850A42DA6191}"/>
              </a:ext>
            </a:extLst>
          </p:cNvPr>
          <p:cNvSpPr txBox="1">
            <a:spLocks/>
          </p:cNvSpPr>
          <p:nvPr/>
        </p:nvSpPr>
        <p:spPr bwMode="auto">
          <a:xfrm>
            <a:off x="362720" y="3553097"/>
            <a:ext cx="8473307" cy="22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marR="0" lvl="0" indent="0" algn="l" defTabSz="457200" rtl="0" eaLnBrk="0" fontAlgn="base" latinLnBrk="0" hangingPunct="0">
              <a:lnSpc>
                <a:spcPct val="100000"/>
              </a:lnSpc>
              <a:spcBef>
                <a:spcPts val="1000"/>
              </a:spcBef>
              <a:spcAft>
                <a:spcPct val="0"/>
              </a:spcAft>
              <a:buClrTx/>
              <a:buSzTx/>
              <a:buNone/>
              <a:tabLst/>
              <a:defRPr/>
            </a:pPr>
            <a:r>
              <a:rPr lang="en-GB" sz="1600" kern="0" dirty="0">
                <a:solidFill>
                  <a:srgbClr val="236995"/>
                </a:solidFill>
                <a:uFill>
                  <a:solidFill>
                    <a:srgbClr val="000000"/>
                  </a:solidFill>
                </a:uFill>
                <a:latin typeface="Arial" panose="020B0604020202020204" pitchFamily="34" charset="0"/>
                <a:cs typeface="Arial" panose="020B0604020202020204" pitchFamily="34" charset="0"/>
              </a:rPr>
              <a:t>Opt-in invitation was issued to 475 eligible bodies</a:t>
            </a:r>
          </a:p>
          <a:p>
            <a:pPr marL="342900" marR="0" lvl="0" indent="-285750" algn="l" defTabSz="457200" rtl="0" eaLnBrk="0" fontAlgn="base" latinLnBrk="0" hangingPunct="0">
              <a:lnSpc>
                <a:spcPct val="100000"/>
              </a:lnSpc>
              <a:spcBef>
                <a:spcPts val="1000"/>
              </a:spcBef>
              <a:spcAft>
                <a:spcPct val="0"/>
              </a:spcAft>
              <a:buClrTx/>
              <a:buSzTx/>
              <a:buFont typeface="Arial" charset="0"/>
              <a:buChar char="•"/>
              <a:tabLst/>
              <a:defRPr/>
            </a:pPr>
            <a:r>
              <a:rPr kumimoji="0" lang="en-GB" sz="1600" b="1" i="0" u="none" strike="noStrike" kern="0" cap="none" spc="0" normalizeH="0" baseline="0" noProof="0" dirty="0">
                <a:ln>
                  <a:noFill/>
                </a:ln>
                <a:effectLst/>
                <a:uLnTx/>
                <a:uFill>
                  <a:solidFill>
                    <a:srgbClr val="000000"/>
                  </a:solidFill>
                </a:uFill>
                <a:latin typeface="Arial" panose="020B0604020202020204" pitchFamily="34" charset="0"/>
                <a:ea typeface="ＭＳ Ｐゴシック" charset="-128"/>
                <a:cs typeface="Arial" panose="020B0604020202020204" pitchFamily="34" charset="0"/>
              </a:rPr>
              <a:t>470</a:t>
            </a:r>
            <a:r>
              <a:rPr kumimoji="0" lang="en-GB" sz="1600" b="0" i="0" u="none" strike="noStrike" kern="0" cap="none" spc="0" normalizeH="0" baseline="0" noProof="0" dirty="0">
                <a:ln>
                  <a:noFill/>
                </a:ln>
                <a:effectLst/>
                <a:uLnTx/>
                <a:uFill>
                  <a:solidFill>
                    <a:srgbClr val="000000"/>
                  </a:solidFill>
                </a:uFill>
                <a:latin typeface="Arial" panose="020B0604020202020204" pitchFamily="34" charset="0"/>
                <a:ea typeface="ＭＳ Ｐゴシック" charset="-128"/>
                <a:cs typeface="Arial" panose="020B0604020202020204" pitchFamily="34" charset="0"/>
              </a:rPr>
              <a:t> bodies (99%) decided to opt into the national scheme</a:t>
            </a:r>
          </a:p>
          <a:p>
            <a:pPr marL="342900" marR="0" lvl="0" indent="-285750" algn="l" defTabSz="457200" rtl="0" eaLnBrk="0" fontAlgn="base" latinLnBrk="0" hangingPunct="0">
              <a:lnSpc>
                <a:spcPct val="100000"/>
              </a:lnSpc>
              <a:spcBef>
                <a:spcPts val="1000"/>
              </a:spcBef>
              <a:spcAft>
                <a:spcPct val="0"/>
              </a:spcAft>
              <a:buClrTx/>
              <a:buSzTx/>
              <a:buFont typeface="Arial" charset="0"/>
              <a:buChar char="•"/>
              <a:tabLst/>
              <a:defRPr/>
            </a:pPr>
            <a:r>
              <a:rPr lang="en-GB" sz="1600" b="1" kern="0">
                <a:uFill>
                  <a:solidFill>
                    <a:srgbClr val="000000"/>
                  </a:solidFill>
                </a:uFill>
                <a:latin typeface="Arial" panose="020B0604020202020204" pitchFamily="34" charset="0"/>
                <a:cs typeface="Arial" panose="020B0604020202020204" pitchFamily="34" charset="0"/>
              </a:rPr>
              <a:t>5</a:t>
            </a:r>
            <a:r>
              <a:rPr lang="en-GB" sz="1600" kern="0">
                <a:uFill>
                  <a:solidFill>
                    <a:srgbClr val="000000"/>
                  </a:solidFill>
                </a:uFill>
                <a:latin typeface="Arial" panose="020B0604020202020204" pitchFamily="34" charset="0"/>
                <a:cs typeface="Arial" panose="020B0604020202020204" pitchFamily="34" charset="0"/>
              </a:rPr>
              <a:t> </a:t>
            </a:r>
            <a:r>
              <a:rPr lang="en-GB" sz="1600" kern="0" dirty="0">
                <a:uFill>
                  <a:solidFill>
                    <a:srgbClr val="000000"/>
                  </a:solidFill>
                </a:uFill>
                <a:latin typeface="Arial" panose="020B0604020202020204" pitchFamily="34" charset="0"/>
                <a:cs typeface="Arial" panose="020B0604020202020204" pitchFamily="34" charset="0"/>
              </a:rPr>
              <a:t>bodies decided to make local arrangements</a:t>
            </a:r>
          </a:p>
          <a:p>
            <a:pPr marL="57150" marR="0" lvl="0" indent="0" algn="l" defTabSz="457200" rtl="0" eaLnBrk="0" fontAlgn="base" latinLnBrk="0" hangingPunct="0">
              <a:lnSpc>
                <a:spcPct val="100000"/>
              </a:lnSpc>
              <a:spcBef>
                <a:spcPts val="1800"/>
              </a:spcBef>
              <a:spcAft>
                <a:spcPct val="0"/>
              </a:spcAft>
              <a:buClrTx/>
              <a:buSzTx/>
              <a:buNone/>
              <a:tabLst/>
              <a:defRPr/>
            </a:pPr>
            <a:r>
              <a:rPr lang="en-GB" sz="1600" kern="0" dirty="0">
                <a:solidFill>
                  <a:srgbClr val="236995"/>
                </a:solidFill>
                <a:uFill>
                  <a:solidFill>
                    <a:srgbClr val="000000"/>
                  </a:solidFill>
                </a:uFill>
                <a:latin typeface="Arial" panose="020B0604020202020204" pitchFamily="34" charset="0"/>
                <a:cs typeface="Arial" panose="020B0604020202020204" pitchFamily="34" charset="0"/>
              </a:rPr>
              <a:t>Through to August 2022 our focus is to successfully deliver the audit services procurement</a:t>
            </a:r>
          </a:p>
          <a:p>
            <a:pPr marL="57150" marR="0" lvl="0" indent="0" algn="l" defTabSz="457200" rtl="0" eaLnBrk="0" fontAlgn="base" latinLnBrk="0" hangingPunct="0">
              <a:lnSpc>
                <a:spcPct val="100000"/>
              </a:lnSpc>
              <a:spcBef>
                <a:spcPts val="800"/>
              </a:spcBef>
              <a:spcAft>
                <a:spcPct val="0"/>
              </a:spcAft>
              <a:buClrTx/>
              <a:buSzTx/>
              <a:buNone/>
              <a:tabLst/>
              <a:defRPr/>
            </a:pPr>
            <a:r>
              <a:rPr lang="en-GB" sz="1600" kern="0" dirty="0">
                <a:solidFill>
                  <a:srgbClr val="236995"/>
                </a:solidFill>
                <a:uFill>
                  <a:solidFill>
                    <a:srgbClr val="000000"/>
                  </a:solidFill>
                </a:uFill>
                <a:latin typeface="Arial" panose="020B0604020202020204" pitchFamily="34" charset="0"/>
                <a:cs typeface="Arial" panose="020B0604020202020204" pitchFamily="34" charset="0"/>
              </a:rPr>
              <a:t>During the Autumn, we will consult you on a proposed auditor appointment (October 2022)</a:t>
            </a:r>
          </a:p>
        </p:txBody>
      </p:sp>
      <p:pic>
        <p:nvPicPr>
          <p:cNvPr id="3" name="Picture 2">
            <a:extLst>
              <a:ext uri="{FF2B5EF4-FFF2-40B4-BE49-F238E27FC236}">
                <a16:creationId xmlns:a16="http://schemas.microsoft.com/office/drawing/2014/main" id="{2302F96E-380C-4E02-919F-F62B31D483EB}"/>
              </a:ext>
            </a:extLst>
          </p:cNvPr>
          <p:cNvPicPr>
            <a:picLocks noChangeAspect="1"/>
          </p:cNvPicPr>
          <p:nvPr/>
        </p:nvPicPr>
        <p:blipFill>
          <a:blip r:embed="rId2"/>
          <a:stretch>
            <a:fillRect/>
          </a:stretch>
        </p:blipFill>
        <p:spPr>
          <a:xfrm>
            <a:off x="633148" y="1039688"/>
            <a:ext cx="8202879" cy="2348383"/>
          </a:xfrm>
          <a:prstGeom prst="rect">
            <a:avLst/>
          </a:prstGeom>
        </p:spPr>
      </p:pic>
      <p:sp>
        <p:nvSpPr>
          <p:cNvPr id="2" name="TextBox 1">
            <a:extLst>
              <a:ext uri="{FF2B5EF4-FFF2-40B4-BE49-F238E27FC236}">
                <a16:creationId xmlns:a16="http://schemas.microsoft.com/office/drawing/2014/main" id="{11D28667-FE48-462C-8EF9-C9191D38BC7C}"/>
              </a:ext>
            </a:extLst>
          </p:cNvPr>
          <p:cNvSpPr txBox="1"/>
          <p:nvPr/>
        </p:nvSpPr>
        <p:spPr>
          <a:xfrm>
            <a:off x="6516642" y="2902905"/>
            <a:ext cx="511175" cy="430887"/>
          </a:xfrm>
          <a:prstGeom prst="rect">
            <a:avLst/>
          </a:prstGeom>
          <a:noFill/>
        </p:spPr>
        <p:txBody>
          <a:bodyPr wrap="square" rtlCol="0">
            <a:spAutoFit/>
          </a:bodyPr>
          <a:lstStyle/>
          <a:p>
            <a:r>
              <a:rPr lang="en-GB" sz="2200" b="1" dirty="0">
                <a:solidFill>
                  <a:srgbClr val="00B050"/>
                </a:solidFill>
                <a:sym typeface="Wingdings" panose="05000000000000000000" pitchFamily="2" charset="2"/>
              </a:rPr>
              <a:t></a:t>
            </a:r>
            <a:endParaRPr lang="en-GB" sz="2200" b="1" dirty="0">
              <a:solidFill>
                <a:srgbClr val="00B050"/>
              </a:solidFill>
            </a:endParaRPr>
          </a:p>
        </p:txBody>
      </p:sp>
      <p:sp>
        <p:nvSpPr>
          <p:cNvPr id="7" name="TextBox 6">
            <a:extLst>
              <a:ext uri="{FF2B5EF4-FFF2-40B4-BE49-F238E27FC236}">
                <a16:creationId xmlns:a16="http://schemas.microsoft.com/office/drawing/2014/main" id="{8A72FFF7-8C23-445A-B0D0-F584CD966603}"/>
              </a:ext>
            </a:extLst>
          </p:cNvPr>
          <p:cNvSpPr txBox="1"/>
          <p:nvPr/>
        </p:nvSpPr>
        <p:spPr>
          <a:xfrm>
            <a:off x="5606596" y="1195568"/>
            <a:ext cx="511175" cy="430887"/>
          </a:xfrm>
          <a:prstGeom prst="rect">
            <a:avLst/>
          </a:prstGeom>
          <a:noFill/>
        </p:spPr>
        <p:txBody>
          <a:bodyPr wrap="square" rtlCol="0">
            <a:spAutoFit/>
          </a:bodyPr>
          <a:lstStyle/>
          <a:p>
            <a:r>
              <a:rPr lang="en-GB" sz="2200" b="1" dirty="0">
                <a:solidFill>
                  <a:srgbClr val="00B050"/>
                </a:solidFill>
                <a:sym typeface="Wingdings" panose="05000000000000000000" pitchFamily="2" charset="2"/>
              </a:rPr>
              <a:t></a:t>
            </a:r>
            <a:endParaRPr lang="en-GB" sz="2200" b="1" dirty="0">
              <a:solidFill>
                <a:srgbClr val="00B050"/>
              </a:solidFill>
            </a:endParaRPr>
          </a:p>
        </p:txBody>
      </p:sp>
    </p:spTree>
    <p:extLst>
      <p:ext uri="{BB962C8B-B14F-4D97-AF65-F5344CB8AC3E}">
        <p14:creationId xmlns:p14="http://schemas.microsoft.com/office/powerpoint/2010/main" val="425661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5" y="235130"/>
            <a:ext cx="8463684" cy="1254035"/>
          </a:xfrm>
        </p:spPr>
        <p:txBody>
          <a:bodyPr/>
          <a:lstStyle/>
          <a:p>
            <a:r>
              <a:rPr lang="en-GB" sz="3200" dirty="0">
                <a:solidFill>
                  <a:srgbClr val="236995"/>
                </a:solidFill>
              </a:rPr>
              <a:t>This was the final webinar in this series…</a:t>
            </a:r>
            <a:endParaRPr lang="en-US" sz="2400" dirty="0"/>
          </a:p>
        </p:txBody>
      </p:sp>
      <p:sp>
        <p:nvSpPr>
          <p:cNvPr id="10" name="Freeform: Shape 9">
            <a:extLst>
              <a:ext uri="{FF2B5EF4-FFF2-40B4-BE49-F238E27FC236}">
                <a16:creationId xmlns:a16="http://schemas.microsoft.com/office/drawing/2014/main" id="{2BE004B5-E844-43EE-8FA1-0AA17AE74B6C}"/>
              </a:ext>
            </a:extLst>
          </p:cNvPr>
          <p:cNvSpPr/>
          <p:nvPr/>
        </p:nvSpPr>
        <p:spPr>
          <a:xfrm>
            <a:off x="403225" y="1690141"/>
            <a:ext cx="8301899" cy="599040"/>
          </a:xfrm>
          <a:custGeom>
            <a:avLst/>
            <a:gdLst>
              <a:gd name="connsiteX0" fmla="*/ 0 w 8301899"/>
              <a:gd name="connsiteY0" fmla="*/ 99842 h 599040"/>
              <a:gd name="connsiteX1" fmla="*/ 99842 w 8301899"/>
              <a:gd name="connsiteY1" fmla="*/ 0 h 599040"/>
              <a:gd name="connsiteX2" fmla="*/ 8202057 w 8301899"/>
              <a:gd name="connsiteY2" fmla="*/ 0 h 599040"/>
              <a:gd name="connsiteX3" fmla="*/ 8301899 w 8301899"/>
              <a:gd name="connsiteY3" fmla="*/ 99842 h 599040"/>
              <a:gd name="connsiteX4" fmla="*/ 8301899 w 8301899"/>
              <a:gd name="connsiteY4" fmla="*/ 499198 h 599040"/>
              <a:gd name="connsiteX5" fmla="*/ 8202057 w 8301899"/>
              <a:gd name="connsiteY5" fmla="*/ 599040 h 599040"/>
              <a:gd name="connsiteX6" fmla="*/ 99842 w 8301899"/>
              <a:gd name="connsiteY6" fmla="*/ 599040 h 599040"/>
              <a:gd name="connsiteX7" fmla="*/ 0 w 8301899"/>
              <a:gd name="connsiteY7" fmla="*/ 499198 h 599040"/>
              <a:gd name="connsiteX8" fmla="*/ 0 w 8301899"/>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899" h="599040">
                <a:moveTo>
                  <a:pt x="0" y="99842"/>
                </a:moveTo>
                <a:cubicBezTo>
                  <a:pt x="0" y="44701"/>
                  <a:pt x="44701" y="0"/>
                  <a:pt x="99842" y="0"/>
                </a:cubicBezTo>
                <a:lnTo>
                  <a:pt x="8202057" y="0"/>
                </a:lnTo>
                <a:cubicBezTo>
                  <a:pt x="8257198" y="0"/>
                  <a:pt x="8301899" y="44701"/>
                  <a:pt x="8301899" y="99842"/>
                </a:cubicBezTo>
                <a:lnTo>
                  <a:pt x="8301899" y="499198"/>
                </a:lnTo>
                <a:cubicBezTo>
                  <a:pt x="8301899" y="554339"/>
                  <a:pt x="8257198" y="599040"/>
                  <a:pt x="8202057" y="599040"/>
                </a:cubicBezTo>
                <a:lnTo>
                  <a:pt x="99842" y="599040"/>
                </a:lnTo>
                <a:cubicBezTo>
                  <a:pt x="44701" y="599040"/>
                  <a:pt x="0" y="554339"/>
                  <a:pt x="0" y="499198"/>
                </a:cubicBezTo>
                <a:lnTo>
                  <a:pt x="0" y="9984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9253" tIns="109253" rIns="109253" bIns="109253" numCol="1" spcCol="1270" anchor="ctr" anchorCtr="0">
            <a:noAutofit/>
          </a:bodyPr>
          <a:lstStyle/>
          <a:p>
            <a:pPr marL="0" lvl="0" indent="0" algn="l" defTabSz="933450">
              <a:lnSpc>
                <a:spcPct val="90000"/>
              </a:lnSpc>
              <a:spcBef>
                <a:spcPct val="0"/>
              </a:spcBef>
              <a:spcAft>
                <a:spcPct val="35000"/>
              </a:spcAft>
              <a:buNone/>
            </a:pPr>
            <a:r>
              <a:rPr lang="en-GB" sz="2100" dirty="0"/>
              <a:t>Previous webinar slides available at …</a:t>
            </a:r>
            <a:endParaRPr lang="en-GB" sz="2100" kern="1200" dirty="0"/>
          </a:p>
        </p:txBody>
      </p:sp>
      <p:sp>
        <p:nvSpPr>
          <p:cNvPr id="11" name="Freeform: Shape 10">
            <a:extLst>
              <a:ext uri="{FF2B5EF4-FFF2-40B4-BE49-F238E27FC236}">
                <a16:creationId xmlns:a16="http://schemas.microsoft.com/office/drawing/2014/main" id="{B4DDFD5F-F923-40D1-BE8E-3183A707FCA1}"/>
              </a:ext>
            </a:extLst>
          </p:cNvPr>
          <p:cNvSpPr/>
          <p:nvPr/>
        </p:nvSpPr>
        <p:spPr>
          <a:xfrm>
            <a:off x="328295" y="2376946"/>
            <a:ext cx="8226969" cy="2525981"/>
          </a:xfrm>
          <a:custGeom>
            <a:avLst/>
            <a:gdLst>
              <a:gd name="connsiteX0" fmla="*/ 0 w 8301899"/>
              <a:gd name="connsiteY0" fmla="*/ 0 h 529920"/>
              <a:gd name="connsiteX1" fmla="*/ 8301899 w 8301899"/>
              <a:gd name="connsiteY1" fmla="*/ 0 h 529920"/>
              <a:gd name="connsiteX2" fmla="*/ 8301899 w 8301899"/>
              <a:gd name="connsiteY2" fmla="*/ 529920 h 529920"/>
              <a:gd name="connsiteX3" fmla="*/ 0 w 8301899"/>
              <a:gd name="connsiteY3" fmla="*/ 529920 h 529920"/>
              <a:gd name="connsiteX4" fmla="*/ 0 w 8301899"/>
              <a:gd name="connsiteY4" fmla="*/ 0 h 5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1899" h="529920">
                <a:moveTo>
                  <a:pt x="0" y="0"/>
                </a:moveTo>
                <a:lnTo>
                  <a:pt x="8301899" y="0"/>
                </a:lnTo>
                <a:lnTo>
                  <a:pt x="8301899" y="529920"/>
                </a:lnTo>
                <a:lnTo>
                  <a:pt x="0" y="529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3585" tIns="21590" rIns="120904" bIns="21590" numCol="1" spcCol="1270" anchor="t" anchorCtr="0">
            <a:noAutofit/>
          </a:bodyPr>
          <a:lstStyle/>
          <a:p>
            <a:pPr marL="0" lvl="1" defTabSz="755650">
              <a:lnSpc>
                <a:spcPct val="90000"/>
              </a:lnSpc>
              <a:spcAft>
                <a:spcPct val="20000"/>
              </a:spcAft>
            </a:pPr>
            <a:r>
              <a:rPr lang="en-GB" sz="1700" dirty="0">
                <a:latin typeface="+mn-lt"/>
                <a:hlinkClick r:id="rId3"/>
              </a:rPr>
              <a:t>https://www.psaa.co.uk/about-us/appointing-person-information/appointing-period-2023-24-2027-28/autumn-and-winter-webinars/</a:t>
            </a:r>
            <a:r>
              <a:rPr lang="en-GB" sz="1700" dirty="0">
                <a:latin typeface="+mn-lt"/>
              </a:rPr>
              <a:t> </a:t>
            </a:r>
          </a:p>
          <a:p>
            <a:pPr marL="285750" lvl="1" indent="-285750" defTabSz="755650">
              <a:spcBef>
                <a:spcPts val="1800"/>
              </a:spcBef>
              <a:spcAft>
                <a:spcPts val="0"/>
              </a:spcAft>
              <a:buFont typeface="Arial" panose="020B0604020202020204" pitchFamily="34" charset="0"/>
              <a:buChar char="•"/>
            </a:pPr>
            <a:r>
              <a:rPr lang="en-GB" sz="2400" dirty="0">
                <a:solidFill>
                  <a:srgbClr val="236995"/>
                </a:solidFill>
                <a:latin typeface="+mn-lt"/>
              </a:rPr>
              <a:t>Understanding new local audit system</a:t>
            </a:r>
          </a:p>
          <a:p>
            <a:pPr marL="285750" lvl="1" indent="-285750" defTabSz="755650">
              <a:spcBef>
                <a:spcPts val="1200"/>
              </a:spcBef>
              <a:spcAft>
                <a:spcPts val="0"/>
              </a:spcAft>
              <a:buFont typeface="Arial" panose="020B0604020202020204" pitchFamily="34" charset="0"/>
              <a:buChar char="•"/>
            </a:pPr>
            <a:r>
              <a:rPr lang="en-GB" sz="2400" dirty="0">
                <a:solidFill>
                  <a:schemeClr val="tx1"/>
                </a:solidFill>
                <a:latin typeface="+mn-lt"/>
              </a:rPr>
              <a:t>Making auditor appointments</a:t>
            </a:r>
          </a:p>
          <a:p>
            <a:pPr marL="285750" lvl="1" indent="-285750" defTabSz="755650">
              <a:spcBef>
                <a:spcPts val="1200"/>
              </a:spcBef>
              <a:spcAft>
                <a:spcPts val="0"/>
              </a:spcAft>
              <a:buFont typeface="Arial" panose="020B0604020202020204" pitchFamily="34" charset="0"/>
              <a:buChar char="•"/>
            </a:pPr>
            <a:r>
              <a:rPr lang="en-GB" sz="2400" dirty="0">
                <a:solidFill>
                  <a:srgbClr val="236995"/>
                </a:solidFill>
                <a:latin typeface="+mn-lt"/>
              </a:rPr>
              <a:t>Audit fees and fee variations</a:t>
            </a:r>
          </a:p>
          <a:p>
            <a:pPr marL="285750" lvl="1" indent="-285750" defTabSz="755650">
              <a:spcBef>
                <a:spcPts val="1200"/>
              </a:spcBef>
              <a:spcAft>
                <a:spcPts val="0"/>
              </a:spcAft>
              <a:buFont typeface="Arial" panose="020B0604020202020204" pitchFamily="34" charset="0"/>
              <a:buChar char="•"/>
            </a:pPr>
            <a:r>
              <a:rPr lang="en-GB" sz="2400" dirty="0">
                <a:solidFill>
                  <a:schemeClr val="tx1"/>
                </a:solidFill>
              </a:rPr>
              <a:t>Understanding our procurement strategy</a:t>
            </a:r>
          </a:p>
        </p:txBody>
      </p:sp>
    </p:spTree>
    <p:extLst>
      <p:ext uri="{BB962C8B-B14F-4D97-AF65-F5344CB8AC3E}">
        <p14:creationId xmlns:p14="http://schemas.microsoft.com/office/powerpoint/2010/main" val="172296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0158" y="41876"/>
            <a:ext cx="8463684" cy="932140"/>
          </a:xfrm>
        </p:spPr>
        <p:txBody>
          <a:bodyPr/>
          <a:lstStyle/>
          <a:p>
            <a:r>
              <a:rPr lang="en-GB" sz="3600" dirty="0">
                <a:solidFill>
                  <a:srgbClr val="236995"/>
                </a:solidFill>
              </a:rPr>
              <a:t>Information about our scheme</a:t>
            </a:r>
            <a:endParaRPr lang="en-US" sz="2400" dirty="0"/>
          </a:p>
        </p:txBody>
      </p:sp>
      <p:sp>
        <p:nvSpPr>
          <p:cNvPr id="7" name="Content Placeholder 2">
            <a:extLst>
              <a:ext uri="{FF2B5EF4-FFF2-40B4-BE49-F238E27FC236}">
                <a16:creationId xmlns:a16="http://schemas.microsoft.com/office/drawing/2014/main" id="{C601184B-2C84-4AD2-B045-311DF96E252A}"/>
              </a:ext>
            </a:extLst>
          </p:cNvPr>
          <p:cNvSpPr txBox="1">
            <a:spLocks/>
          </p:cNvSpPr>
          <p:nvPr/>
        </p:nvSpPr>
        <p:spPr>
          <a:xfrm>
            <a:off x="1881051" y="5684786"/>
            <a:ext cx="5768068" cy="35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3" marR="0" indent="-3429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1pPr>
            <a:lvl2pPr marL="790584" marR="0" indent="-333378"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2pPr>
            <a:lvl3pPr marL="1181114" marR="0" indent="-26670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3pPr>
            <a:lvl4pPr marL="1658836" marR="0" indent="-287219"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4pPr>
            <a:lvl5pPr marL="2148866" marR="0" indent="-320043" algn="l" defTabSz="457205" rtl="0" latinLnBrk="0">
              <a:lnSpc>
                <a:spcPct val="100000"/>
              </a:lnSpc>
              <a:spcBef>
                <a:spcPts val="619"/>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5pPr>
            <a:lvl6pPr marL="2606006"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6pPr>
            <a:lvl7pPr marL="3063201"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7pPr>
            <a:lvl8pPr marL="3520395"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8pPr>
            <a:lvl9pPr marL="3977589" marR="0" indent="-320034" algn="l" defTabSz="457194" rtl="0" latinLnBrk="0">
              <a:lnSpc>
                <a:spcPct val="100000"/>
              </a:lnSpc>
              <a:spcBef>
                <a:spcPts val="563"/>
              </a:spcBef>
              <a:spcAft>
                <a:spcPts val="0"/>
              </a:spcAft>
              <a:buClrTx/>
              <a:buSzPct val="100000"/>
              <a:buFont typeface="Arial"/>
              <a:buChar char="•"/>
              <a:tabLst/>
              <a:defRPr sz="2756" b="0" i="0" u="none" strike="noStrike" cap="none" spc="0" baseline="0">
                <a:solidFill>
                  <a:srgbClr val="000000"/>
                </a:solidFill>
                <a:uFillTx/>
                <a:latin typeface="Arial"/>
                <a:ea typeface="Arial"/>
                <a:cs typeface="Arial"/>
                <a:sym typeface="Arial"/>
              </a:defRPr>
            </a:lvl9pPr>
          </a:lstStyle>
          <a:p>
            <a:pPr marL="0" marR="0" lvl="0" indent="0" algn="l" defTabSz="457205" rtl="0" eaLnBrk="1" fontAlgn="auto" latinLnBrk="0" hangingPunct="1">
              <a:lnSpc>
                <a:spcPct val="100000"/>
              </a:lnSpc>
              <a:spcBef>
                <a:spcPts val="1800"/>
              </a:spcBef>
              <a:spcAft>
                <a:spcPts val="0"/>
              </a:spcAft>
              <a:buClrTx/>
              <a:buSzPct val="100000"/>
              <a:buFont typeface="Arial"/>
              <a:buNone/>
              <a:tabLst/>
              <a:defRPr/>
            </a:pPr>
            <a:r>
              <a:rPr kumimoji="0" lang="en-GB" sz="2200" b="0" i="0" u="none" strike="noStrike" kern="0" cap="none" spc="0" normalizeH="0" baseline="0" noProof="0" dirty="0">
                <a:ln>
                  <a:noFill/>
                </a:ln>
                <a:solidFill>
                  <a:srgbClr val="236995"/>
                </a:solidFill>
                <a:effectLst/>
                <a:uLnTx/>
                <a:uFillTx/>
                <a:latin typeface="Arial"/>
                <a:cs typeface="Arial"/>
                <a:sym typeface="Arial"/>
                <a:hlinkClick r:id="rId3"/>
              </a:rPr>
              <a:t>list of opted-in bodies from 2023/24 </a:t>
            </a:r>
            <a:endParaRPr kumimoji="0" lang="en-GB" sz="2200" b="0" i="0" u="none" strike="noStrike" kern="0" cap="none" spc="0" normalizeH="0" baseline="0" noProof="0" dirty="0">
              <a:ln>
                <a:noFill/>
              </a:ln>
              <a:solidFill>
                <a:srgbClr val="236995"/>
              </a:solidFill>
              <a:effectLst/>
              <a:uLnTx/>
              <a:uFillTx/>
              <a:latin typeface="Arial"/>
              <a:cs typeface="Arial"/>
              <a:sym typeface="Arial"/>
            </a:endParaRPr>
          </a:p>
        </p:txBody>
      </p:sp>
      <p:pic>
        <p:nvPicPr>
          <p:cNvPr id="12" name="Picture 11">
            <a:extLst>
              <a:ext uri="{FF2B5EF4-FFF2-40B4-BE49-F238E27FC236}">
                <a16:creationId xmlns:a16="http://schemas.microsoft.com/office/drawing/2014/main" id="{CB0D984A-FE7F-4800-A28E-03F81FC7795C}"/>
              </a:ext>
            </a:extLst>
          </p:cNvPr>
          <p:cNvPicPr>
            <a:picLocks noChangeAspect="1"/>
          </p:cNvPicPr>
          <p:nvPr/>
        </p:nvPicPr>
        <p:blipFill>
          <a:blip r:embed="rId4"/>
          <a:stretch>
            <a:fillRect/>
          </a:stretch>
        </p:blipFill>
        <p:spPr>
          <a:xfrm>
            <a:off x="476702" y="1054059"/>
            <a:ext cx="6849320" cy="4114800"/>
          </a:xfrm>
          <a:prstGeom prst="rect">
            <a:avLst/>
          </a:prstGeom>
        </p:spPr>
      </p:pic>
      <p:sp>
        <p:nvSpPr>
          <p:cNvPr id="13" name="Content Placeholder 2">
            <a:extLst>
              <a:ext uri="{FF2B5EF4-FFF2-40B4-BE49-F238E27FC236}">
                <a16:creationId xmlns:a16="http://schemas.microsoft.com/office/drawing/2014/main" id="{F478CAA0-4582-49A7-9C57-BA5EBEBBC1FA}"/>
              </a:ext>
            </a:extLst>
          </p:cNvPr>
          <p:cNvSpPr txBox="1">
            <a:spLocks/>
          </p:cNvSpPr>
          <p:nvPr/>
        </p:nvSpPr>
        <p:spPr>
          <a:xfrm>
            <a:off x="1881051" y="5168859"/>
            <a:ext cx="7114094" cy="546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noAutofit/>
          </a:bodyPr>
          <a:lstStyle>
            <a:lvl1pPr marL="609606" marR="0" indent="-609606"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1pPr>
            <a:lvl2pPr marL="1405483" marR="0" indent="-592672"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2pPr>
            <a:lvl3pPr marL="2099759" marR="0" indent="-474138"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3pPr>
            <a:lvl4pPr marL="2949042" marR="0" indent="-510611"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4pPr>
            <a:lvl5pPr marL="3820207" marR="0" indent="-568966" algn="l" defTabSz="812809" rtl="0" latinLnBrk="0">
              <a:lnSpc>
                <a:spcPct val="100000"/>
              </a:lnSpc>
              <a:spcBef>
                <a:spcPts val="11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5pPr>
            <a:lvl6pPr marL="4632900" marR="0" indent="-568950" algn="l" defTabSz="812790" rtl="0" latinLnBrk="0">
              <a:lnSpc>
                <a:spcPct val="100000"/>
              </a:lnSpc>
              <a:spcBef>
                <a:spcPts val="10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6pPr>
            <a:lvl7pPr marL="5445690" marR="0" indent="-568950" algn="l" defTabSz="812790" rtl="0" latinLnBrk="0">
              <a:lnSpc>
                <a:spcPct val="100000"/>
              </a:lnSpc>
              <a:spcBef>
                <a:spcPts val="10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7pPr>
            <a:lvl8pPr marL="6258480" marR="0" indent="-568950" algn="l" defTabSz="812790" rtl="0" latinLnBrk="0">
              <a:lnSpc>
                <a:spcPct val="100000"/>
              </a:lnSpc>
              <a:spcBef>
                <a:spcPts val="10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8pPr>
            <a:lvl9pPr marL="7071270" marR="0" indent="-568950" algn="l" defTabSz="812790" rtl="0" latinLnBrk="0">
              <a:lnSpc>
                <a:spcPct val="100000"/>
              </a:lnSpc>
              <a:spcBef>
                <a:spcPts val="1000"/>
              </a:spcBef>
              <a:spcAft>
                <a:spcPts val="0"/>
              </a:spcAft>
              <a:buClrTx/>
              <a:buSzPct val="100000"/>
              <a:buFont typeface="Arial"/>
              <a:buChar char="•"/>
              <a:tabLst/>
              <a:defRPr sz="4900" b="0" i="0" u="none" strike="noStrike" cap="none" spc="0" baseline="0">
                <a:solidFill>
                  <a:srgbClr val="000000"/>
                </a:solidFill>
                <a:uFillTx/>
                <a:latin typeface="Arial"/>
                <a:ea typeface="Arial"/>
                <a:cs typeface="Arial"/>
                <a:sym typeface="Arial"/>
              </a:defRPr>
            </a:lvl9pPr>
          </a:lstStyle>
          <a:p>
            <a:pPr marL="0" marR="0" lvl="0" indent="0" algn="l" defTabSz="457205" rtl="0" eaLnBrk="1" fontAlgn="auto" latinLnBrk="0" hangingPunct="1">
              <a:lnSpc>
                <a:spcPct val="100000"/>
              </a:lnSpc>
              <a:spcBef>
                <a:spcPts val="619"/>
              </a:spcBef>
              <a:spcAft>
                <a:spcPts val="0"/>
              </a:spcAft>
              <a:buClrTx/>
              <a:buSzPct val="100000"/>
              <a:buFont typeface="Arial"/>
              <a:buNone/>
              <a:tabLst/>
              <a:defRPr/>
            </a:pPr>
            <a:r>
              <a:rPr kumimoji="0" lang="en-GB" sz="2500" b="0" i="0" u="none" strike="noStrike" kern="0" cap="none" spc="0" normalizeH="0" baseline="0" noProof="0" dirty="0">
                <a:ln>
                  <a:noFill/>
                </a:ln>
                <a:solidFill>
                  <a:srgbClr val="000000"/>
                </a:solidFill>
                <a:effectLst/>
                <a:uLnTx/>
                <a:uFillTx/>
                <a:latin typeface="Arial"/>
                <a:cs typeface="Arial"/>
                <a:sym typeface="Arial"/>
                <a:hlinkClick r:id="rId5"/>
              </a:rPr>
              <a:t>www.psaa.co.uk</a:t>
            </a:r>
            <a:r>
              <a:rPr kumimoji="0" lang="en-GB" sz="2500" b="0" i="0" u="none" strike="noStrike" kern="0" cap="none" spc="0" normalizeH="0" baseline="0" noProof="0" dirty="0">
                <a:ln>
                  <a:noFill/>
                </a:ln>
                <a:solidFill>
                  <a:srgbClr val="000000"/>
                </a:solidFill>
                <a:effectLst/>
                <a:uLnTx/>
                <a:uFillTx/>
                <a:latin typeface="Arial"/>
                <a:cs typeface="Arial"/>
                <a:sym typeface="Arial"/>
              </a:rPr>
              <a:t> or email us at </a:t>
            </a:r>
            <a:r>
              <a:rPr kumimoji="0" lang="en-GB" sz="2500" b="0" i="0" u="none" strike="noStrike" kern="0" cap="none" spc="0" normalizeH="0" baseline="0" noProof="0" dirty="0">
                <a:ln>
                  <a:noFill/>
                </a:ln>
                <a:solidFill>
                  <a:srgbClr val="000000"/>
                </a:solidFill>
                <a:effectLst/>
                <a:uLnTx/>
                <a:uFillTx/>
                <a:latin typeface="Arial"/>
                <a:cs typeface="Arial"/>
                <a:sym typeface="Arial"/>
                <a:hlinkClick r:id="rId6"/>
              </a:rPr>
              <a:t>ap2@psaa.co.uk</a:t>
            </a:r>
            <a:r>
              <a:rPr kumimoji="0" lang="en-GB" sz="250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100953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403224" y="0"/>
            <a:ext cx="8591921" cy="1143000"/>
          </a:xfrm>
          <a:prstGeom prst="rect">
            <a:avLst/>
          </a:prstGeom>
        </p:spPr>
        <p:txBody>
          <a:bodyPr/>
          <a:lstStyle>
            <a:lvl1pPr>
              <a:defRPr>
                <a:solidFill>
                  <a:srgbClr val="236995"/>
                </a:solidFill>
              </a:defRPr>
            </a:lvl1pPr>
          </a:lstStyle>
          <a:p>
            <a:r>
              <a:rPr lang="en-GB" dirty="0"/>
              <a:t>Agenda</a:t>
            </a:r>
            <a:endParaRPr dirty="0"/>
          </a:p>
        </p:txBody>
      </p:sp>
      <p:graphicFrame>
        <p:nvGraphicFramePr>
          <p:cNvPr id="2" name="Table 2">
            <a:extLst>
              <a:ext uri="{FF2B5EF4-FFF2-40B4-BE49-F238E27FC236}">
                <a16:creationId xmlns:a16="http://schemas.microsoft.com/office/drawing/2014/main" id="{8FBBD681-3A77-4806-BDA5-911F6A402E89}"/>
              </a:ext>
            </a:extLst>
          </p:cNvPr>
          <p:cNvGraphicFramePr>
            <a:graphicFrameLocks noGrp="1"/>
          </p:cNvGraphicFramePr>
          <p:nvPr>
            <p:extLst>
              <p:ext uri="{D42A27DB-BD31-4B8C-83A1-F6EECF244321}">
                <p14:modId xmlns:p14="http://schemas.microsoft.com/office/powerpoint/2010/main" val="3780045325"/>
              </p:ext>
            </p:extLst>
          </p:nvPr>
        </p:nvGraphicFramePr>
        <p:xfrm>
          <a:off x="403224" y="1351076"/>
          <a:ext cx="8294803" cy="3663518"/>
        </p:xfrm>
        <a:graphic>
          <a:graphicData uri="http://schemas.openxmlformats.org/drawingml/2006/table">
            <a:tbl>
              <a:tblPr firstRow="1" bandRow="1">
                <a:effectLst/>
                <a:tableStyleId>{5940675A-B579-460E-94D1-54222C63F5DA}</a:tableStyleId>
              </a:tblPr>
              <a:tblGrid>
                <a:gridCol w="607107">
                  <a:extLst>
                    <a:ext uri="{9D8B030D-6E8A-4147-A177-3AD203B41FA5}">
                      <a16:colId xmlns:a16="http://schemas.microsoft.com/office/drawing/2014/main" val="2636645887"/>
                    </a:ext>
                  </a:extLst>
                </a:gridCol>
                <a:gridCol w="5503680">
                  <a:extLst>
                    <a:ext uri="{9D8B030D-6E8A-4147-A177-3AD203B41FA5}">
                      <a16:colId xmlns:a16="http://schemas.microsoft.com/office/drawing/2014/main" val="1279299333"/>
                    </a:ext>
                  </a:extLst>
                </a:gridCol>
                <a:gridCol w="2184016">
                  <a:extLst>
                    <a:ext uri="{9D8B030D-6E8A-4147-A177-3AD203B41FA5}">
                      <a16:colId xmlns:a16="http://schemas.microsoft.com/office/drawing/2014/main" val="1849410458"/>
                    </a:ext>
                  </a:extLst>
                </a:gridCol>
              </a:tblGrid>
              <a:tr h="603450">
                <a:tc>
                  <a:txBody>
                    <a:bodyPr/>
                    <a:lstStyle/>
                    <a:p>
                      <a:pPr algn="l">
                        <a:spcBef>
                          <a:spcPts val="600"/>
                        </a:spcBef>
                      </a:pPr>
                      <a:r>
                        <a:rPr lang="en-GB" sz="1500" dirty="0">
                          <a:latin typeface="Arial" panose="020B0604020202020204" pitchFamily="34" charset="0"/>
                          <a:cs typeface="Arial" panose="020B0604020202020204" pitchFamily="34" charset="0"/>
                        </a:rPr>
                        <a:t>13:00</a:t>
                      </a:r>
                    </a:p>
                  </a:txBody>
                  <a:tcPr marL="51435" marR="51435" marT="81000"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Introduction &amp; Welcome </a:t>
                      </a:r>
                      <a:endParaRPr lang="en-GB" sz="1500" b="1" dirty="0">
                        <a:latin typeface="Arial" panose="020B0604020202020204" pitchFamily="34" charset="0"/>
                        <a:cs typeface="Arial" panose="020B0604020202020204" pitchFamily="34" charset="0"/>
                      </a:endParaRPr>
                    </a:p>
                  </a:txBody>
                  <a:tcPr marL="51435" marR="51435" marT="81000"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dirty="0">
                          <a:latin typeface="Arial" panose="020B0604020202020204" pitchFamily="34" charset="0"/>
                          <a:cs typeface="Arial" panose="020B0604020202020204" pitchFamily="34" charset="0"/>
                        </a:rPr>
                        <a:t>Tony Crawley</a:t>
                      </a:r>
                    </a:p>
                    <a:p>
                      <a:pPr algn="l"/>
                      <a:r>
                        <a:rPr lang="en-GB" sz="1400" dirty="0">
                          <a:latin typeface="Arial" panose="020B0604020202020204" pitchFamily="34" charset="0"/>
                          <a:cs typeface="Arial" panose="020B0604020202020204" pitchFamily="34" charset="0"/>
                        </a:rPr>
                        <a:t>Chief Executive, PSAA</a:t>
                      </a:r>
                    </a:p>
                  </a:txBody>
                  <a:tcPr marL="51435" marR="51435" marT="81000" marB="2571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2805203"/>
                  </a:ext>
                </a:extLst>
              </a:tr>
              <a:tr h="1224000">
                <a:tc>
                  <a:txBody>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13:05</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Contract management arrangements</a:t>
                      </a:r>
                    </a:p>
                    <a:p>
                      <a:pPr marL="182563" indent="-182563" algn="l">
                        <a:spcBef>
                          <a:spcPts val="600"/>
                        </a:spcBef>
                        <a:buFont typeface="Arial" panose="020B0604020202020204" pitchFamily="34" charset="0"/>
                        <a:buChar char="•"/>
                      </a:pPr>
                      <a:r>
                        <a:rPr lang="en-GB" sz="15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Legal framework</a:t>
                      </a:r>
                    </a:p>
                    <a:p>
                      <a:pPr marL="182563" indent="-182563" algn="l">
                        <a:spcBef>
                          <a:spcPts val="600"/>
                        </a:spcBef>
                        <a:buFont typeface="Arial" panose="020B0604020202020204" pitchFamily="34" charset="0"/>
                        <a:buChar char="•"/>
                      </a:pPr>
                      <a:r>
                        <a:rPr lang="en-GB" sz="15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2018/19 – 2022/23 audits</a:t>
                      </a:r>
                    </a:p>
                    <a:p>
                      <a:pPr marL="182563" indent="-182563" algn="l">
                        <a:spcBef>
                          <a:spcPts val="600"/>
                        </a:spcBef>
                        <a:buFont typeface="Arial" panose="020B0604020202020204" pitchFamily="34" charset="0"/>
                        <a:buChar char="•"/>
                      </a:pPr>
                      <a:r>
                        <a:rPr lang="en-GB" sz="15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2023/24 – 2027/28 audits</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Andrew Chappell, Senior Quality Manager and</a:t>
                      </a:r>
                    </a:p>
                    <a:p>
                      <a:pPr algn="l"/>
                      <a:r>
                        <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Julie Sharp, Quality Manager, PSAA</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620497"/>
                  </a:ext>
                </a:extLst>
              </a:tr>
              <a:tr h="603450">
                <a:tc>
                  <a:txBody>
                    <a:bodyPr/>
                    <a:lstStyle/>
                    <a:p>
                      <a:pPr algn="l"/>
                      <a:r>
                        <a:rPr lang="en-GB" sz="1500" dirty="0">
                          <a:latin typeface="Arial" panose="020B0604020202020204" pitchFamily="34" charset="0"/>
                          <a:cs typeface="Arial" panose="020B0604020202020204" pitchFamily="34" charset="0"/>
                        </a:rPr>
                        <a:t>13:30</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Q&amp;A panel session </a:t>
                      </a:r>
                    </a:p>
                    <a:p>
                      <a:pPr marL="0" marR="0" indent="0" algn="l" defTabSz="457200" rtl="0" latinLnBrk="0">
                        <a:lnSpc>
                          <a:spcPct val="100000"/>
                        </a:lnSpc>
                        <a:spcBef>
                          <a:spcPts val="0"/>
                        </a:spcBef>
                        <a:spcAft>
                          <a:spcPts val="0"/>
                        </a:spcAft>
                        <a:buClrTx/>
                        <a:buSzTx/>
                        <a:buFontTx/>
                        <a:buNone/>
                        <a:tabLst/>
                      </a:pPr>
                      <a:endPar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endParaRP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endParaRP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5663164"/>
                  </a:ext>
                </a:extLst>
              </a:tr>
              <a:tr h="603450">
                <a:tc>
                  <a:txBody>
                    <a:bodyPr/>
                    <a:lstStyle/>
                    <a:p>
                      <a:pPr algn="l"/>
                      <a:r>
                        <a:rPr lang="en-GB" sz="1500" dirty="0">
                          <a:latin typeface="Arial" panose="020B0604020202020204" pitchFamily="34" charset="0"/>
                          <a:cs typeface="Arial" panose="020B0604020202020204" pitchFamily="34" charset="0"/>
                        </a:rPr>
                        <a:t>13:55</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Opting in to PSAA’s scheme from April 2023</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Julie Schofield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Senior Manager, PSAA</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655953"/>
                  </a:ext>
                </a:extLst>
              </a:tr>
              <a:tr h="603450">
                <a:tc>
                  <a:txBody>
                    <a:bodyPr/>
                    <a:lstStyle/>
                    <a:p>
                      <a:pPr algn="l"/>
                      <a:r>
                        <a:rPr lang="en-GB" sz="1500" dirty="0">
                          <a:latin typeface="Arial" panose="020B0604020202020204" pitchFamily="34" charset="0"/>
                          <a:cs typeface="Arial" panose="020B0604020202020204" pitchFamily="34" charset="0"/>
                        </a:rPr>
                        <a:t>14:00</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500" b="1" i="0" u="none" strike="noStrike" cap="none" spc="0" baseline="0" dirty="0">
                          <a:solidFill>
                            <a:schemeClr val="tx1"/>
                          </a:solidFill>
                          <a:effectLst/>
                          <a:uFillTx/>
                          <a:latin typeface="Arial" panose="020B0604020202020204" pitchFamily="34" charset="0"/>
                          <a:ea typeface="+mn-ea"/>
                          <a:cs typeface="Arial" panose="020B0604020202020204" pitchFamily="34" charset="0"/>
                          <a:sym typeface="Helvetica"/>
                        </a:rPr>
                        <a:t>Closing comments </a:t>
                      </a: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Tony Crawley</a:t>
                      </a:r>
                      <a:endParaRPr lang="en-GB" sz="1400" dirty="0">
                        <a:latin typeface="Arial" panose="020B0604020202020204" pitchFamily="34" charset="0"/>
                        <a:cs typeface="Arial" panose="020B0604020202020204" pitchFamily="34" charset="0"/>
                      </a:endParaRPr>
                    </a:p>
                  </a:txBody>
                  <a:tcPr marL="51435" marR="51435" marT="81000" marB="2571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3611223"/>
                  </a:ext>
                </a:extLst>
              </a:tr>
            </a:tbl>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0" y="2158433"/>
            <a:ext cx="8949220" cy="1143000"/>
          </a:xfrm>
          <a:prstGeom prst="rect">
            <a:avLst/>
          </a:prstGeom>
          <a:effectLst>
            <a:outerShdw blurRad="50800" dist="114300" dir="2700000" algn="tl" rotWithShape="0">
              <a:prstClr val="black">
                <a:alpha val="40000"/>
              </a:prstClr>
            </a:outerShdw>
          </a:effectLst>
        </p:spPr>
        <p:txBody>
          <a:bodyPr>
            <a:normAutofit/>
          </a:bodyPr>
          <a:lstStyle>
            <a:lvl1pPr>
              <a:defRPr>
                <a:solidFill>
                  <a:srgbClr val="236995"/>
                </a:solidFill>
              </a:defRPr>
            </a:lvl1pPr>
          </a:lstStyle>
          <a:p>
            <a:pPr algn="ctr"/>
            <a:r>
              <a:rPr lang="en-GB" sz="5063" dirty="0">
                <a:sym typeface="Helvetica"/>
              </a:rPr>
              <a:t>Closing comments</a:t>
            </a:r>
            <a:endParaRPr sz="5063" dirty="0"/>
          </a:p>
        </p:txBody>
      </p:sp>
      <p:sp>
        <p:nvSpPr>
          <p:cNvPr id="3" name="Title 1">
            <a:extLst>
              <a:ext uri="{FF2B5EF4-FFF2-40B4-BE49-F238E27FC236}">
                <a16:creationId xmlns:a16="http://schemas.microsoft.com/office/drawing/2014/main" id="{218915D1-9506-4BD5-A55D-611E1E16FB25}"/>
              </a:ext>
            </a:extLst>
          </p:cNvPr>
          <p:cNvSpPr txBox="1">
            <a:spLocks/>
          </p:cNvSpPr>
          <p:nvPr/>
        </p:nvSpPr>
        <p:spPr>
          <a:xfrm>
            <a:off x="174512" y="3569835"/>
            <a:ext cx="8774709" cy="1040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716" tIns="25716" rIns="25716" bIns="25716" anchor="ctr">
            <a:normAutofit lnSpcReduction="10000"/>
          </a:bodyPr>
          <a:lstStyle>
            <a:lvl1pPr marL="0" marR="0" indent="0" algn="l" defTabSz="812809" rtl="0" latinLnBrk="0">
              <a:lnSpc>
                <a:spcPct val="100000"/>
              </a:lnSpc>
              <a:spcBef>
                <a:spcPts val="0"/>
              </a:spcBef>
              <a:spcAft>
                <a:spcPts val="0"/>
              </a:spcAft>
              <a:buClrTx/>
              <a:buSzTx/>
              <a:buFontTx/>
              <a:buNone/>
              <a:tabLst/>
              <a:defRPr sz="4900" b="1" i="0" u="none" strike="noStrike" cap="none" spc="0" baseline="0">
                <a:solidFill>
                  <a:srgbClr val="236995"/>
                </a:solidFill>
                <a:uFillTx/>
                <a:latin typeface="Arial"/>
                <a:ea typeface="Arial"/>
                <a:cs typeface="Arial"/>
                <a:sym typeface="Arial"/>
              </a:defRPr>
            </a:lvl1pPr>
            <a:lvl2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2pPr>
            <a:lvl3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3pPr>
            <a:lvl4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4pPr>
            <a:lvl5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5pPr>
            <a:lvl6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6pPr>
            <a:lvl7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7pPr>
            <a:lvl8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8pPr>
            <a:lvl9pPr marL="0" marR="0" indent="0" algn="l" defTabSz="812790" rtl="0" latinLnBrk="0">
              <a:lnSpc>
                <a:spcPct val="100000"/>
              </a:lnSpc>
              <a:spcBef>
                <a:spcPts val="0"/>
              </a:spcBef>
              <a:spcAft>
                <a:spcPts val="0"/>
              </a:spcAft>
              <a:buClrTx/>
              <a:buSzTx/>
              <a:buFontTx/>
              <a:buNone/>
              <a:tabLst/>
              <a:defRPr sz="4900" b="1" i="0" u="none" strike="noStrike" cap="none" spc="0" baseline="0">
                <a:solidFill>
                  <a:srgbClr val="000000"/>
                </a:solidFill>
                <a:uFillTx/>
                <a:latin typeface="Arial"/>
                <a:ea typeface="Arial"/>
                <a:cs typeface="Arial"/>
                <a:sym typeface="Arial"/>
              </a:defRPr>
            </a:lvl9pPr>
          </a:lstStyle>
          <a:p>
            <a:pPr algn="ctr" defTabSz="457205" fontAlgn="auto"/>
            <a:r>
              <a:rPr lang="en-GB" sz="3263" kern="0" dirty="0">
                <a:solidFill>
                  <a:srgbClr val="6E6E6E">
                    <a:lumMod val="75000"/>
                  </a:srgbClr>
                </a:solidFill>
                <a:sym typeface="Helvetica"/>
              </a:rPr>
              <a:t>We value your feedback, so ask you to complete a short feedback form</a:t>
            </a:r>
            <a:endParaRPr lang="en-GB" sz="3263" kern="0" dirty="0">
              <a:solidFill>
                <a:srgbClr val="6E6E6E">
                  <a:lumMod val="75000"/>
                </a:srgbClr>
              </a:solidFill>
            </a:endParaRPr>
          </a:p>
        </p:txBody>
      </p:sp>
    </p:spTree>
    <p:extLst>
      <p:ext uri="{BB962C8B-B14F-4D97-AF65-F5344CB8AC3E}">
        <p14:creationId xmlns:p14="http://schemas.microsoft.com/office/powerpoint/2010/main" val="38486837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dirty="0">
                <a:solidFill>
                  <a:srgbClr val="236995"/>
                </a:solidFill>
              </a:rPr>
            </a:br>
            <a:r>
              <a:rPr lang="en-GB" sz="2400" dirty="0"/>
              <a:t>The Legal framework – not a typical service contract </a:t>
            </a:r>
            <a:endParaRPr lang="en-US" sz="2400" dirty="0"/>
          </a:p>
        </p:txBody>
      </p:sp>
      <p:sp>
        <p:nvSpPr>
          <p:cNvPr id="30723" name="Rectangle 3"/>
          <p:cNvSpPr>
            <a:spLocks noGrp="1" noChangeArrowheads="1"/>
          </p:cNvSpPr>
          <p:nvPr>
            <p:ph type="body" idx="1"/>
          </p:nvPr>
        </p:nvSpPr>
        <p:spPr>
          <a:xfrm>
            <a:off x="403224" y="1358536"/>
            <a:ext cx="8174719" cy="4998721"/>
          </a:xfrm>
        </p:spPr>
        <p:txBody>
          <a:bodyPr/>
          <a:lstStyle/>
          <a:p>
            <a:pPr>
              <a:spcBef>
                <a:spcPts val="1200"/>
              </a:spcBef>
              <a:spcAft>
                <a:spcPts val="0"/>
              </a:spcAft>
              <a:buClr>
                <a:srgbClr val="000000"/>
              </a:buClr>
              <a:tabLst>
                <a:tab pos="540385" algn="l"/>
              </a:tabLst>
            </a:pPr>
            <a:r>
              <a:rPr lang="en-GB" sz="2000" dirty="0">
                <a:effectLst/>
                <a:latin typeface="Arial" panose="020B0604020202020204" pitchFamily="34" charset="0"/>
                <a:ea typeface="Calibri" panose="020F0502020204030204" pitchFamily="34" charset="0"/>
                <a:cs typeface="Arial" panose="020B0604020202020204" pitchFamily="34" charset="0"/>
              </a:rPr>
              <a:t>Fin</a:t>
            </a:r>
            <a:r>
              <a:rPr lang="en-GB" sz="2000" dirty="0">
                <a:latin typeface="Arial" panose="020B0604020202020204" pitchFamily="34" charset="0"/>
                <a:ea typeface="Calibri" panose="020F0502020204030204" pitchFamily="34" charset="0"/>
                <a:cs typeface="Arial" panose="020B0604020202020204" pitchFamily="34" charset="0"/>
              </a:rPr>
              <a:t>ancial Reporting Council (ARGA)</a:t>
            </a:r>
          </a:p>
          <a:p>
            <a:pPr lvl="1">
              <a:spcBef>
                <a:spcPts val="1200"/>
              </a:spcBef>
              <a:spcAft>
                <a:spcPts val="0"/>
              </a:spcAft>
              <a:buClr>
                <a:srgbClr val="000000"/>
              </a:buClr>
              <a:tabLst>
                <a:tab pos="540385" algn="l"/>
              </a:tabLst>
            </a:pPr>
            <a:r>
              <a:rPr lang="en-GB" sz="1800" dirty="0">
                <a:solidFill>
                  <a:srgbClr val="236995"/>
                </a:solidFill>
                <a:latin typeface="+mj-lt"/>
                <a:cs typeface="Times New Roman" panose="02020603050405020304" pitchFamily="18" charset="0"/>
              </a:rPr>
              <a:t>Regulator and determiner of ‘audit quality’</a:t>
            </a:r>
          </a:p>
          <a:p>
            <a:pPr lvl="1">
              <a:spcBef>
                <a:spcPts val="1200"/>
              </a:spcBef>
              <a:spcAft>
                <a:spcPts val="0"/>
              </a:spcAft>
              <a:buClr>
                <a:srgbClr val="000000"/>
              </a:buClr>
              <a:tabLst>
                <a:tab pos="540385" algn="l"/>
              </a:tabLst>
            </a:pPr>
            <a:r>
              <a:rPr lang="en-GB" sz="1800" dirty="0">
                <a:solidFill>
                  <a:srgbClr val="236995"/>
                </a:solidFill>
                <a:latin typeface="+mj-lt"/>
                <a:cs typeface="Times New Roman" panose="02020603050405020304" pitchFamily="18" charset="0"/>
              </a:rPr>
              <a:t>Auditing and Accounting Standards</a:t>
            </a:r>
          </a:p>
          <a:p>
            <a:pPr>
              <a:spcBef>
                <a:spcPts val="1200"/>
              </a:spcBef>
              <a:spcAft>
                <a:spcPts val="0"/>
              </a:spcAft>
              <a:buClr>
                <a:srgbClr val="000000"/>
              </a:buClr>
              <a:tabLst>
                <a:tab pos="540385" algn="l"/>
              </a:tabLst>
            </a:pPr>
            <a:r>
              <a:rPr lang="en-GB" sz="2000" dirty="0">
                <a:cs typeface="Arial" panose="020B0604020202020204" pitchFamily="34" charset="0"/>
              </a:rPr>
              <a:t>National Audit Office</a:t>
            </a:r>
          </a:p>
          <a:p>
            <a:pPr lvl="1">
              <a:spcBef>
                <a:spcPts val="1200"/>
              </a:spcBef>
              <a:spcAft>
                <a:spcPts val="0"/>
              </a:spcAft>
              <a:buClr>
                <a:srgbClr val="000000"/>
              </a:buClr>
              <a:tabLst>
                <a:tab pos="540385" algn="l"/>
              </a:tabLst>
            </a:pPr>
            <a:r>
              <a:rPr lang="en-GB" sz="1800" dirty="0">
                <a:solidFill>
                  <a:srgbClr val="236995"/>
                </a:solidFill>
                <a:latin typeface="+mj-lt"/>
                <a:cs typeface="Times New Roman" panose="02020603050405020304" pitchFamily="18" charset="0"/>
              </a:rPr>
              <a:t>Code of Audit Practice</a:t>
            </a:r>
          </a:p>
          <a:p>
            <a:pPr>
              <a:spcBef>
                <a:spcPts val="1200"/>
              </a:spcBef>
              <a:spcAft>
                <a:spcPts val="0"/>
              </a:spcAft>
              <a:buClr>
                <a:srgbClr val="000000"/>
              </a:buClr>
              <a:tabLst>
                <a:tab pos="540385" algn="l"/>
              </a:tabLst>
            </a:pPr>
            <a:r>
              <a:rPr lang="en-GB" sz="2000" dirty="0">
                <a:cs typeface="Arial" panose="020B0604020202020204" pitchFamily="34" charset="0"/>
              </a:rPr>
              <a:t>Ethical Standard </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Conditional Fees not allowed</a:t>
            </a:r>
          </a:p>
          <a:p>
            <a:pPr>
              <a:lnSpc>
                <a:spcPct val="110000"/>
              </a:lnSpc>
              <a:spcBef>
                <a:spcPts val="1200"/>
              </a:spcBef>
              <a:spcAft>
                <a:spcPts val="0"/>
              </a:spcAft>
              <a:buClr>
                <a:srgbClr val="000000"/>
              </a:buClr>
              <a:tabLst>
                <a:tab pos="540385" algn="l"/>
              </a:tabLst>
            </a:pPr>
            <a:r>
              <a:rPr lang="en-GB" sz="2000" dirty="0">
                <a:cs typeface="Arial" panose="020B0604020202020204" pitchFamily="34" charset="0"/>
              </a:rPr>
              <a:t>Local Audit and Accountability Act 2014</a:t>
            </a:r>
          </a:p>
          <a:p>
            <a:pPr lvl="1">
              <a:lnSpc>
                <a:spcPct val="110000"/>
              </a:lnSpc>
              <a:spcBef>
                <a:spcPts val="1200"/>
              </a:spcBef>
              <a:spcAft>
                <a:spcPts val="0"/>
              </a:spcAft>
              <a:buClr>
                <a:srgbClr val="000000"/>
              </a:buClr>
              <a:tabLst>
                <a:tab pos="540385" algn="l"/>
              </a:tabLst>
            </a:pPr>
            <a:r>
              <a:rPr lang="en-GB" sz="1800" dirty="0">
                <a:solidFill>
                  <a:srgbClr val="236995"/>
                </a:solidFill>
                <a:latin typeface="+mj-lt"/>
                <a:cs typeface="Times New Roman" panose="02020603050405020304" pitchFamily="18" charset="0"/>
              </a:rPr>
              <a:t>No statutory audit deadline </a:t>
            </a:r>
          </a:p>
          <a:p>
            <a:pPr lvl="1">
              <a:lnSpc>
                <a:spcPct val="110000"/>
              </a:lnSpc>
              <a:spcBef>
                <a:spcPts val="1200"/>
              </a:spcBef>
              <a:spcAft>
                <a:spcPts val="0"/>
              </a:spcAft>
              <a:buClr>
                <a:srgbClr val="000000"/>
              </a:buClr>
              <a:tabLst>
                <a:tab pos="540385" algn="l"/>
              </a:tabLst>
            </a:pPr>
            <a:r>
              <a:rPr lang="en-GB" sz="1800" dirty="0">
                <a:solidFill>
                  <a:srgbClr val="236995"/>
                </a:solidFill>
                <a:latin typeface="+mj-lt"/>
                <a:cs typeface="Times New Roman" panose="02020603050405020304" pitchFamily="18" charset="0"/>
              </a:rPr>
              <a:t>Auditor Independence</a:t>
            </a:r>
          </a:p>
          <a:p>
            <a:pPr>
              <a:lnSpc>
                <a:spcPct val="110000"/>
              </a:lnSpc>
              <a:spcBef>
                <a:spcPts val="1200"/>
              </a:spcBef>
              <a:spcAft>
                <a:spcPts val="0"/>
              </a:spcAft>
              <a:buClr>
                <a:srgbClr val="000000"/>
              </a:buClr>
              <a:tabLst>
                <a:tab pos="540385" algn="l"/>
              </a:tabLst>
            </a:pPr>
            <a:r>
              <a:rPr lang="en-GB" sz="2000" dirty="0">
                <a:cs typeface="Arial" panose="020B0604020202020204" pitchFamily="34" charset="0"/>
              </a:rPr>
              <a:t>Local Audit (Appointing Person) Regulations 2015</a:t>
            </a:r>
          </a:p>
          <a:p>
            <a:pPr marL="0" indent="0">
              <a:lnSpc>
                <a:spcPct val="110000"/>
              </a:lnSpc>
              <a:spcBef>
                <a:spcPts val="1200"/>
              </a:spcBef>
              <a:spcAft>
                <a:spcPts val="0"/>
              </a:spcAft>
              <a:buClr>
                <a:srgbClr val="000000"/>
              </a:buClr>
              <a:buNone/>
              <a:tabLst>
                <a:tab pos="540385" algn="l"/>
              </a:tabLst>
            </a:pPr>
            <a:endParaRPr lang="en-GB" sz="2000" dirty="0">
              <a:cs typeface="Arial" panose="020B0604020202020204" pitchFamily="34" charset="0"/>
            </a:endParaRPr>
          </a:p>
          <a:p>
            <a:pPr marL="457200" lvl="1" indent="0">
              <a:lnSpc>
                <a:spcPct val="110000"/>
              </a:lnSpc>
              <a:spcBef>
                <a:spcPts val="1200"/>
              </a:spcBef>
              <a:spcAft>
                <a:spcPts val="0"/>
              </a:spcAft>
              <a:buClr>
                <a:srgbClr val="000000"/>
              </a:buClr>
              <a:buNone/>
              <a:tabLst>
                <a:tab pos="540385" algn="l"/>
              </a:tabLst>
            </a:pPr>
            <a:endParaRPr lang="en-GB" sz="1800" dirty="0">
              <a:solidFill>
                <a:srgbClr val="236995"/>
              </a:solidFill>
              <a:latin typeface="+mj-lt"/>
              <a:cs typeface="Times New Roman" panose="02020603050405020304" pitchFamily="18" charset="0"/>
            </a:endParaRP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284376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dirty="0">
                <a:solidFill>
                  <a:srgbClr val="236995"/>
                </a:solidFill>
              </a:rPr>
            </a:br>
            <a:r>
              <a:rPr lang="en-GB" sz="2400" dirty="0"/>
              <a:t>The Legal framework – not a typical service contract </a:t>
            </a:r>
            <a:endParaRPr lang="en-US" sz="2400" dirty="0"/>
          </a:p>
        </p:txBody>
      </p:sp>
      <p:sp>
        <p:nvSpPr>
          <p:cNvPr id="30723" name="Rectangle 3"/>
          <p:cNvSpPr>
            <a:spLocks noGrp="1" noChangeArrowheads="1"/>
          </p:cNvSpPr>
          <p:nvPr>
            <p:ph type="body" idx="1"/>
          </p:nvPr>
        </p:nvSpPr>
        <p:spPr>
          <a:xfrm>
            <a:off x="403224" y="1480456"/>
            <a:ext cx="8174719" cy="4998721"/>
          </a:xfrm>
        </p:spPr>
        <p:txBody>
          <a:bodyPr/>
          <a:lstStyle/>
          <a:p>
            <a:pPr marL="0" indent="0">
              <a:lnSpc>
                <a:spcPct val="110000"/>
              </a:lnSpc>
              <a:spcBef>
                <a:spcPts val="1200"/>
              </a:spcBef>
              <a:spcAft>
                <a:spcPts val="0"/>
              </a:spcAft>
              <a:buClr>
                <a:srgbClr val="000000"/>
              </a:buClr>
              <a:buNone/>
              <a:tabLst>
                <a:tab pos="540385" algn="l"/>
              </a:tabLst>
            </a:pPr>
            <a:endParaRPr lang="en-GB" sz="2000" dirty="0">
              <a:cs typeface="Arial" panose="020B0604020202020204" pitchFamily="34" charset="0"/>
            </a:endParaRPr>
          </a:p>
          <a:p>
            <a:pPr marL="0" indent="0">
              <a:lnSpc>
                <a:spcPct val="110000"/>
              </a:lnSpc>
              <a:spcBef>
                <a:spcPts val="1200"/>
              </a:spcBef>
              <a:spcAft>
                <a:spcPts val="0"/>
              </a:spcAft>
              <a:buClr>
                <a:srgbClr val="000000"/>
              </a:buClr>
              <a:buNone/>
              <a:tabLst>
                <a:tab pos="540385" algn="l"/>
              </a:tabLst>
            </a:pPr>
            <a:r>
              <a:rPr lang="en-GB" sz="2000" dirty="0">
                <a:cs typeface="Arial" panose="020B0604020202020204" pitchFamily="34" charset="0"/>
              </a:rPr>
              <a:t>The legislative framework and whole system design was based on an assumption of a plentiful supply of auditors and surplus capacity for the delivery of local audit work across the sector.</a:t>
            </a:r>
          </a:p>
          <a:p>
            <a:pPr marL="0" indent="0">
              <a:lnSpc>
                <a:spcPct val="110000"/>
              </a:lnSpc>
              <a:spcBef>
                <a:spcPts val="1200"/>
              </a:spcBef>
              <a:spcAft>
                <a:spcPts val="0"/>
              </a:spcAft>
              <a:buClr>
                <a:srgbClr val="000000"/>
              </a:buClr>
              <a:buNone/>
              <a:tabLst>
                <a:tab pos="540385" algn="l"/>
              </a:tabLst>
            </a:pPr>
            <a:r>
              <a:rPr lang="en-GB" sz="2000" dirty="0">
                <a:cs typeface="Arial" panose="020B0604020202020204" pitchFamily="34" charset="0"/>
              </a:rPr>
              <a:t>PSAA’s ability to manage the contracts has been compromised by the lack of alternative auditor provision to replace an auditor where this would be a normal contract response. </a:t>
            </a:r>
          </a:p>
          <a:p>
            <a:pPr marL="0" indent="0">
              <a:lnSpc>
                <a:spcPct val="110000"/>
              </a:lnSpc>
              <a:spcBef>
                <a:spcPts val="1200"/>
              </a:spcBef>
              <a:spcAft>
                <a:spcPts val="0"/>
              </a:spcAft>
              <a:buClr>
                <a:srgbClr val="000000"/>
              </a:buClr>
              <a:buNone/>
              <a:tabLst>
                <a:tab pos="540385" algn="l"/>
              </a:tabLst>
            </a:pPr>
            <a:r>
              <a:rPr lang="en-GB" sz="2000" dirty="0">
                <a:cs typeface="Arial" panose="020B0604020202020204" pitchFamily="34" charset="0"/>
              </a:rPr>
              <a:t>PSAA has a duty to appoint an auditor to all opted in bodies.</a:t>
            </a:r>
            <a:endParaRPr lang="en-GB" sz="1400" dirty="0">
              <a:cs typeface="Arial" panose="020B0604020202020204" pitchFamily="34" charset="0"/>
            </a:endParaRPr>
          </a:p>
        </p:txBody>
      </p:sp>
    </p:spTree>
    <p:extLst>
      <p:ext uri="{BB962C8B-B14F-4D97-AF65-F5344CB8AC3E}">
        <p14:creationId xmlns:p14="http://schemas.microsoft.com/office/powerpoint/2010/main" val="395186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dirty="0">
                <a:solidFill>
                  <a:srgbClr val="236995"/>
                </a:solidFill>
              </a:rPr>
            </a:br>
            <a:r>
              <a:rPr lang="en-GB" sz="2400" dirty="0"/>
              <a:t>2018/19 – 2022/23 audits</a:t>
            </a:r>
            <a:endParaRPr lang="en-US" sz="2400" dirty="0"/>
          </a:p>
        </p:txBody>
      </p:sp>
      <p:sp>
        <p:nvSpPr>
          <p:cNvPr id="30723" name="Rectangle 3"/>
          <p:cNvSpPr>
            <a:spLocks noGrp="1" noChangeArrowheads="1"/>
          </p:cNvSpPr>
          <p:nvPr>
            <p:ph type="body" idx="1"/>
          </p:nvPr>
        </p:nvSpPr>
        <p:spPr>
          <a:xfrm>
            <a:off x="403224" y="1480456"/>
            <a:ext cx="8174719" cy="4998721"/>
          </a:xfrm>
        </p:spPr>
        <p:txBody>
          <a:bodyPr/>
          <a:lstStyle/>
          <a:p>
            <a:pPr marL="0" indent="0">
              <a:spcBef>
                <a:spcPts val="0"/>
              </a:spcBef>
              <a:spcAft>
                <a:spcPts val="0"/>
              </a:spcAft>
              <a:buClr>
                <a:srgbClr val="000000"/>
              </a:buClr>
              <a:buNone/>
              <a:tabLst>
                <a:tab pos="540385" algn="l"/>
              </a:tabLst>
            </a:pPr>
            <a:endParaRPr lang="en-GB" sz="2000" dirty="0">
              <a:cs typeface="Arial" panose="020B0604020202020204" pitchFamily="34" charset="0"/>
            </a:endParaRPr>
          </a:p>
          <a:p>
            <a:pPr marL="0" indent="0">
              <a:spcBef>
                <a:spcPts val="0"/>
              </a:spcBef>
              <a:spcAft>
                <a:spcPts val="0"/>
              </a:spcAft>
              <a:buClr>
                <a:srgbClr val="000000"/>
              </a:buClr>
              <a:buNone/>
              <a:tabLst>
                <a:tab pos="540385" algn="l"/>
              </a:tabLst>
            </a:pPr>
            <a:r>
              <a:rPr lang="en-GB" sz="2000" dirty="0">
                <a:cs typeface="Arial" panose="020B0604020202020204" pitchFamily="34" charset="0"/>
              </a:rPr>
              <a:t>Local Audit (Appointing Person) Regulations 2015 </a:t>
            </a:r>
          </a:p>
          <a:p>
            <a:pPr marL="0" indent="0" algn="just">
              <a:buNone/>
            </a:pPr>
            <a:r>
              <a:rPr lang="en-GB" sz="1400" b="1" i="0" dirty="0">
                <a:solidFill>
                  <a:srgbClr val="000000"/>
                </a:solidFill>
                <a:effectLst/>
                <a:latin typeface="arial" panose="020B0604020202020204" pitchFamily="34" charset="0"/>
              </a:rPr>
              <a:t>Additional functions of appointing person</a:t>
            </a:r>
          </a:p>
          <a:p>
            <a:pPr marL="0" indent="0" algn="just">
              <a:buNone/>
            </a:pPr>
            <a:r>
              <a:rPr lang="en-GB" sz="1400" b="1" i="0" dirty="0">
                <a:solidFill>
                  <a:srgbClr val="494949"/>
                </a:solidFill>
                <a:effectLst/>
                <a:latin typeface="arial" panose="020B0604020202020204" pitchFamily="34" charset="0"/>
              </a:rPr>
              <a:t>7.</a:t>
            </a:r>
            <a:r>
              <a:rPr lang="en-GB" sz="1400" b="0" i="0" dirty="0">
                <a:solidFill>
                  <a:srgbClr val="494949"/>
                </a:solidFill>
                <a:effectLst/>
                <a:latin typeface="arial" panose="020B0604020202020204" pitchFamily="34" charset="0"/>
              </a:rPr>
              <a:t>  A specified appointing person must—</a:t>
            </a:r>
          </a:p>
          <a:p>
            <a:pPr marL="0" indent="0" algn="l">
              <a:buNone/>
            </a:pPr>
            <a:r>
              <a:rPr lang="en-GB" sz="1400" b="0" i="0" dirty="0">
                <a:solidFill>
                  <a:srgbClr val="494949"/>
                </a:solidFill>
                <a:effectLst/>
                <a:latin typeface="arial" panose="020B0604020202020204" pitchFamily="34" charset="0"/>
              </a:rPr>
              <a:t>	(a) keep and maintain a record of which principal authorities are opted in authorities and publish 	that record on a website;</a:t>
            </a:r>
          </a:p>
          <a:p>
            <a:pPr marL="0" indent="0" algn="l">
              <a:buNone/>
            </a:pPr>
            <a:r>
              <a:rPr lang="en-GB" sz="1400" b="0" i="0" dirty="0">
                <a:solidFill>
                  <a:srgbClr val="494949"/>
                </a:solidFill>
                <a:effectLst/>
                <a:latin typeface="arial" panose="020B0604020202020204" pitchFamily="34" charset="0"/>
              </a:rPr>
              <a:t>	(b) design and implement appropriate systems to—</a:t>
            </a:r>
          </a:p>
          <a:p>
            <a:pPr marL="0" indent="0" algn="l">
              <a:buNone/>
            </a:pPr>
            <a:r>
              <a:rPr lang="en-GB" sz="1400" b="0" i="0" dirty="0">
                <a:solidFill>
                  <a:srgbClr val="494949"/>
                </a:solidFill>
                <a:effectLst/>
                <a:latin typeface="arial" panose="020B0604020202020204" pitchFamily="34" charset="0"/>
              </a:rPr>
              <a:t>		(</a:t>
            </a:r>
            <a:r>
              <a:rPr lang="en-GB" sz="1400" b="0" i="0" dirty="0" err="1">
                <a:solidFill>
                  <a:srgbClr val="494949"/>
                </a:solidFill>
                <a:effectLst/>
                <a:latin typeface="arial" panose="020B0604020202020204" pitchFamily="34" charset="0"/>
              </a:rPr>
              <a:t>i</a:t>
            </a:r>
            <a:r>
              <a:rPr lang="en-GB" sz="1400" b="0" i="0" dirty="0">
                <a:solidFill>
                  <a:srgbClr val="494949"/>
                </a:solidFill>
                <a:effectLst/>
                <a:latin typeface="arial" panose="020B0604020202020204" pitchFamily="34" charset="0"/>
              </a:rPr>
              <a:t>) oversee issues of independence of any auditor which it has appointed, arising both at 		the time of appointment and when undertaking audit work;</a:t>
            </a:r>
          </a:p>
          <a:p>
            <a:pPr marL="0" indent="0" algn="l">
              <a:buNone/>
            </a:pPr>
            <a:r>
              <a:rPr lang="en-GB" sz="1400" b="0" i="0" dirty="0">
                <a:solidFill>
                  <a:srgbClr val="494949"/>
                </a:solidFill>
                <a:effectLst/>
                <a:latin typeface="arial" panose="020B0604020202020204" pitchFamily="34" charset="0"/>
              </a:rPr>
              <a:t>		(ii) monitor compliance by a local auditor against the contractual obligations in an audit 			contract;</a:t>
            </a:r>
          </a:p>
          <a:p>
            <a:pPr marL="0" indent="0" algn="l">
              <a:buNone/>
            </a:pPr>
            <a:r>
              <a:rPr lang="en-GB" sz="1400" b="0" i="0" dirty="0">
                <a:solidFill>
                  <a:srgbClr val="494949"/>
                </a:solidFill>
                <a:effectLst/>
                <a:latin typeface="arial" panose="020B0604020202020204" pitchFamily="34" charset="0"/>
              </a:rPr>
              <a:t>		(iii) resolve disputes or complaints from—</a:t>
            </a:r>
          </a:p>
          <a:p>
            <a:pPr marL="0" indent="0" algn="l">
              <a:buNone/>
            </a:pPr>
            <a:r>
              <a:rPr lang="en-GB" sz="1400" b="0" i="0" dirty="0">
                <a:solidFill>
                  <a:srgbClr val="494949"/>
                </a:solidFill>
                <a:effectLst/>
                <a:latin typeface="arial" panose="020B0604020202020204" pitchFamily="34" charset="0"/>
              </a:rPr>
              <a:t>	(aa) local auditors, opted in authorities and local government electors relating to audit contracts 	and the carrying out of audit work by auditors it has appointed;</a:t>
            </a:r>
          </a:p>
          <a:p>
            <a:pPr marL="0" indent="0" algn="l">
              <a:buNone/>
            </a:pPr>
            <a:r>
              <a:rPr lang="en-GB" sz="1400" b="0" i="0" dirty="0">
                <a:solidFill>
                  <a:srgbClr val="494949"/>
                </a:solidFill>
                <a:effectLst/>
                <a:latin typeface="arial" panose="020B0604020202020204" pitchFamily="34" charset="0"/>
              </a:rPr>
              <a:t>	(bb) authorities regarding the refusal of a request to become an opted in authority under 	regulation </a:t>
            </a:r>
            <a:r>
              <a:rPr lang="en-GB" sz="1400" b="0" i="0" u="none" strike="noStrike" dirty="0">
                <a:solidFill>
                  <a:srgbClr val="006699"/>
                </a:solidFill>
                <a:effectLst/>
                <a:latin typeface="arial" panose="020B0604020202020204" pitchFamily="34" charset="0"/>
                <a:hlinkClick r:id="rId3" tooltip="Go to reg. 11"/>
              </a:rPr>
              <a:t>11</a:t>
            </a:r>
            <a:r>
              <a:rPr lang="en-GB" sz="1400" b="0" i="0" dirty="0">
                <a:solidFill>
                  <a:srgbClr val="494949"/>
                </a:solidFill>
                <a:effectLst/>
                <a:latin typeface="arial" panose="020B0604020202020204" pitchFamily="34" charset="0"/>
              </a:rPr>
              <a:t>.</a:t>
            </a: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371039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dirty="0">
                <a:solidFill>
                  <a:srgbClr val="236995"/>
                </a:solidFill>
              </a:rPr>
            </a:br>
            <a:r>
              <a:rPr lang="en-GB" sz="2400" dirty="0"/>
              <a:t>2018/19 – 2022/23 audits</a:t>
            </a:r>
            <a:endParaRPr lang="en-US" sz="2400" dirty="0"/>
          </a:p>
        </p:txBody>
      </p:sp>
      <p:sp>
        <p:nvSpPr>
          <p:cNvPr id="30723" name="Rectangle 3"/>
          <p:cNvSpPr>
            <a:spLocks noGrp="1" noChangeArrowheads="1"/>
          </p:cNvSpPr>
          <p:nvPr>
            <p:ph type="body" idx="1"/>
          </p:nvPr>
        </p:nvSpPr>
        <p:spPr>
          <a:xfrm>
            <a:off x="403224" y="1480456"/>
            <a:ext cx="8174719" cy="4998721"/>
          </a:xfrm>
        </p:spPr>
        <p:txBody>
          <a:bodyPr/>
          <a:lstStyle/>
          <a:p>
            <a:pPr marL="0" indent="0">
              <a:spcBef>
                <a:spcPts val="1200"/>
              </a:spcBef>
              <a:spcAft>
                <a:spcPts val="0"/>
              </a:spcAft>
              <a:buClr>
                <a:srgbClr val="000000"/>
              </a:buClr>
              <a:buNone/>
              <a:tabLst>
                <a:tab pos="540385" algn="l"/>
              </a:tabLst>
            </a:pPr>
            <a:r>
              <a:rPr lang="en-GB" sz="2000" dirty="0">
                <a:cs typeface="Arial" panose="020B0604020202020204" pitchFamily="34" charset="0"/>
              </a:rPr>
              <a:t>Audit Quality Monitoring Report</a:t>
            </a:r>
          </a:p>
          <a:p>
            <a:pPr lvl="1">
              <a:spcBef>
                <a:spcPts val="1200"/>
              </a:spcBef>
              <a:spcAft>
                <a:spcPts val="0"/>
              </a:spcAft>
              <a:buClr>
                <a:srgbClr val="000000"/>
              </a:buClr>
              <a:tabLst>
                <a:tab pos="540385" algn="l"/>
              </a:tabLst>
            </a:pPr>
            <a:r>
              <a:rPr lang="en-GB" sz="1800" dirty="0">
                <a:solidFill>
                  <a:srgbClr val="236995"/>
                </a:solidFill>
                <a:cs typeface="Arial" panose="020B0604020202020204" pitchFamily="34" charset="0"/>
              </a:rPr>
              <a:t>Audit Delivery </a:t>
            </a:r>
          </a:p>
          <a:p>
            <a:pPr lvl="2">
              <a:spcBef>
                <a:spcPts val="1200"/>
              </a:spcBef>
              <a:spcAft>
                <a:spcPts val="0"/>
              </a:spcAft>
              <a:buClr>
                <a:srgbClr val="000000"/>
              </a:buClr>
              <a:tabLst>
                <a:tab pos="540385" algn="l"/>
              </a:tabLst>
            </a:pPr>
            <a:r>
              <a:rPr lang="en-GB" sz="1800" dirty="0">
                <a:solidFill>
                  <a:srgbClr val="236995"/>
                </a:solidFill>
                <a:cs typeface="Arial" panose="020B0604020202020204" pitchFamily="34" charset="0"/>
              </a:rPr>
              <a:t>Opinions, VFM arrangements, objections </a:t>
            </a:r>
          </a:p>
          <a:p>
            <a:pPr lvl="1">
              <a:spcBef>
                <a:spcPts val="1200"/>
              </a:spcBef>
              <a:spcAft>
                <a:spcPts val="0"/>
              </a:spcAft>
              <a:buClr>
                <a:srgbClr val="000000"/>
              </a:buClr>
              <a:tabLst>
                <a:tab pos="540385" algn="l"/>
              </a:tabLst>
            </a:pPr>
            <a:r>
              <a:rPr lang="en-GB" sz="1800" dirty="0">
                <a:solidFill>
                  <a:srgbClr val="236995"/>
                </a:solidFill>
                <a:cs typeface="Arial" panose="020B0604020202020204" pitchFamily="34" charset="0"/>
              </a:rPr>
              <a:t>Effective Client Management</a:t>
            </a:r>
          </a:p>
          <a:p>
            <a:pPr lvl="2">
              <a:spcBef>
                <a:spcPts val="1200"/>
              </a:spcBef>
              <a:spcAft>
                <a:spcPts val="0"/>
              </a:spcAft>
              <a:buClr>
                <a:srgbClr val="000000"/>
              </a:buClr>
              <a:tabLst>
                <a:tab pos="540385" algn="l"/>
              </a:tabLst>
            </a:pPr>
            <a:r>
              <a:rPr lang="en-GB" sz="1800" dirty="0">
                <a:solidFill>
                  <a:srgbClr val="236995"/>
                </a:solidFill>
                <a:cs typeface="Arial" panose="020B0604020202020204" pitchFamily="34" charset="0"/>
              </a:rPr>
              <a:t>Client Survey</a:t>
            </a:r>
          </a:p>
          <a:p>
            <a:pPr lvl="1">
              <a:spcBef>
                <a:spcPts val="1200"/>
              </a:spcBef>
              <a:spcAft>
                <a:spcPts val="0"/>
              </a:spcAft>
              <a:buClr>
                <a:srgbClr val="000000"/>
              </a:buClr>
              <a:tabLst>
                <a:tab pos="540385" algn="l"/>
              </a:tabLst>
            </a:pPr>
            <a:r>
              <a:rPr lang="en-GB" sz="1800" dirty="0">
                <a:solidFill>
                  <a:srgbClr val="236995"/>
                </a:solidFill>
                <a:cs typeface="Arial" panose="020B0604020202020204" pitchFamily="34" charset="0"/>
              </a:rPr>
              <a:t>Results of Regulatory Reviews (FRC and ICAEW)</a:t>
            </a:r>
          </a:p>
          <a:p>
            <a:pPr lvl="2">
              <a:spcBef>
                <a:spcPts val="1200"/>
              </a:spcBef>
              <a:spcAft>
                <a:spcPts val="0"/>
              </a:spcAft>
              <a:buClr>
                <a:srgbClr val="000000"/>
              </a:buClr>
              <a:tabLst>
                <a:tab pos="540385" algn="l"/>
              </a:tabLst>
            </a:pPr>
            <a:r>
              <a:rPr lang="en-GB" sz="1800" dirty="0">
                <a:solidFill>
                  <a:srgbClr val="236995"/>
                </a:solidFill>
                <a:cs typeface="Arial" panose="020B0604020202020204" pitchFamily="34" charset="0"/>
              </a:rPr>
              <a:t>Transparency Reports </a:t>
            </a:r>
          </a:p>
          <a:p>
            <a:pPr lvl="1">
              <a:spcBef>
                <a:spcPts val="1200"/>
              </a:spcBef>
              <a:spcAft>
                <a:spcPts val="0"/>
              </a:spcAft>
              <a:buClr>
                <a:srgbClr val="000000"/>
              </a:buClr>
              <a:tabLst>
                <a:tab pos="540385" algn="l"/>
              </a:tabLst>
            </a:pPr>
            <a:r>
              <a:rPr lang="en-GB" sz="1800" dirty="0">
                <a:solidFill>
                  <a:srgbClr val="236995"/>
                </a:solidFill>
                <a:cs typeface="Arial" panose="020B0604020202020204" pitchFamily="34" charset="0"/>
              </a:rPr>
              <a:t>Data Confidentiality </a:t>
            </a:r>
          </a:p>
          <a:p>
            <a:pPr lvl="1">
              <a:spcBef>
                <a:spcPts val="1200"/>
              </a:spcBef>
              <a:spcAft>
                <a:spcPts val="0"/>
              </a:spcAft>
              <a:buClr>
                <a:srgbClr val="000000"/>
              </a:buClr>
              <a:tabLst>
                <a:tab pos="540385" algn="l"/>
              </a:tabLst>
            </a:pPr>
            <a:r>
              <a:rPr lang="en-GB" sz="1800" dirty="0">
                <a:solidFill>
                  <a:srgbClr val="236995"/>
                </a:solidFill>
                <a:cs typeface="Arial" panose="020B0604020202020204" pitchFamily="34" charset="0"/>
              </a:rPr>
              <a:t>Delivery of Social Value</a:t>
            </a:r>
          </a:p>
          <a:p>
            <a:pPr lvl="1">
              <a:spcBef>
                <a:spcPts val="1200"/>
              </a:spcBef>
              <a:spcAft>
                <a:spcPts val="0"/>
              </a:spcAft>
              <a:buClr>
                <a:srgbClr val="000000"/>
              </a:buClr>
              <a:tabLst>
                <a:tab pos="540385" algn="l"/>
              </a:tabLst>
            </a:pPr>
            <a:endParaRPr lang="en-GB" sz="1400" dirty="0">
              <a:solidFill>
                <a:srgbClr val="236995"/>
              </a:solidFill>
              <a:latin typeface="+mj-lt"/>
              <a:cs typeface="Times New Roman" panose="02020603050405020304" pitchFamily="18" charset="0"/>
            </a:endParaRP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3927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dirty="0">
                <a:solidFill>
                  <a:srgbClr val="236995"/>
                </a:solidFill>
              </a:rPr>
            </a:br>
            <a:r>
              <a:rPr lang="en-GB" sz="2400" dirty="0"/>
              <a:t>2018/19 – 2022/23 audits</a:t>
            </a:r>
            <a:endParaRPr lang="en-US" sz="2400" dirty="0"/>
          </a:p>
        </p:txBody>
      </p:sp>
      <p:sp>
        <p:nvSpPr>
          <p:cNvPr id="30723" name="Rectangle 3"/>
          <p:cNvSpPr>
            <a:spLocks noGrp="1" noChangeArrowheads="1"/>
          </p:cNvSpPr>
          <p:nvPr>
            <p:ph type="body" idx="1"/>
          </p:nvPr>
        </p:nvSpPr>
        <p:spPr>
          <a:xfrm>
            <a:off x="403224" y="1480456"/>
            <a:ext cx="8174719" cy="4998721"/>
          </a:xfrm>
        </p:spPr>
        <p:txBody>
          <a:bodyPr/>
          <a:lstStyle/>
          <a:p>
            <a:pPr marL="0" indent="0">
              <a:spcBef>
                <a:spcPts val="1200"/>
              </a:spcBef>
              <a:spcAft>
                <a:spcPts val="0"/>
              </a:spcAft>
              <a:buClr>
                <a:srgbClr val="000000"/>
              </a:buClr>
              <a:buNone/>
              <a:tabLst>
                <a:tab pos="540385" algn="l"/>
              </a:tabLst>
            </a:pPr>
            <a:r>
              <a:rPr lang="en-GB" sz="2000" dirty="0">
                <a:cs typeface="Arial" panose="020B0604020202020204" pitchFamily="34" charset="0"/>
              </a:rPr>
              <a:t>Areas of regular active engagement with firms</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Contract delivery and information</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Management of auditor appointments </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Determination of Fee Variations</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Non-audit Services, </a:t>
            </a:r>
            <a:r>
              <a:rPr lang="en-GB" sz="1800" dirty="0" err="1">
                <a:solidFill>
                  <a:srgbClr val="236995"/>
                </a:solidFill>
                <a:latin typeface="+mj-lt"/>
                <a:cs typeface="Times New Roman" panose="02020603050405020304" pitchFamily="18" charset="0"/>
              </a:rPr>
              <a:t>eg</a:t>
            </a:r>
            <a:r>
              <a:rPr lang="en-GB" sz="1800" dirty="0">
                <a:solidFill>
                  <a:srgbClr val="236995"/>
                </a:solidFill>
                <a:latin typeface="+mj-lt"/>
                <a:cs typeface="Times New Roman" panose="02020603050405020304" pitchFamily="18" charset="0"/>
              </a:rPr>
              <a:t> consultancy</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Use of Statutory powers </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Auditor independence</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Complaints</a:t>
            </a: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242632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3224" y="0"/>
            <a:ext cx="8626475" cy="1143000"/>
          </a:xfrm>
        </p:spPr>
        <p:txBody>
          <a:bodyPr/>
          <a:lstStyle/>
          <a:p>
            <a:r>
              <a:rPr lang="en-GB" sz="3600" dirty="0">
                <a:solidFill>
                  <a:srgbClr val="236995"/>
                </a:solidFill>
              </a:rPr>
              <a:t>Contract Management</a:t>
            </a:r>
            <a:br>
              <a:rPr lang="en-GB" dirty="0">
                <a:solidFill>
                  <a:srgbClr val="236995"/>
                </a:solidFill>
              </a:rPr>
            </a:br>
            <a:r>
              <a:rPr lang="en-GB" sz="2400" dirty="0"/>
              <a:t>2018/19 – 2022/23 audits</a:t>
            </a:r>
            <a:endParaRPr lang="en-US" sz="2400" dirty="0"/>
          </a:p>
        </p:txBody>
      </p:sp>
      <p:sp>
        <p:nvSpPr>
          <p:cNvPr id="30723" name="Rectangle 3"/>
          <p:cNvSpPr>
            <a:spLocks noGrp="1" noChangeArrowheads="1"/>
          </p:cNvSpPr>
          <p:nvPr>
            <p:ph type="body" idx="1"/>
          </p:nvPr>
        </p:nvSpPr>
        <p:spPr>
          <a:xfrm>
            <a:off x="403224" y="1402079"/>
            <a:ext cx="8174719" cy="4998721"/>
          </a:xfrm>
        </p:spPr>
        <p:txBody>
          <a:bodyPr/>
          <a:lstStyle/>
          <a:p>
            <a:pPr>
              <a:spcBef>
                <a:spcPts val="0"/>
              </a:spcBef>
              <a:spcAft>
                <a:spcPts val="0"/>
              </a:spcAft>
              <a:buClr>
                <a:srgbClr val="000000"/>
              </a:buClr>
              <a:tabLst>
                <a:tab pos="540385" algn="l"/>
              </a:tabLst>
            </a:pPr>
            <a:r>
              <a:rPr lang="en-GB" sz="2000" dirty="0">
                <a:cs typeface="Arial" panose="020B0604020202020204" pitchFamily="34" charset="0"/>
              </a:rPr>
              <a:t>Terms of Appointment</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Clarifying standards for performing the services</a:t>
            </a:r>
          </a:p>
          <a:p>
            <a:pPr lvl="1">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Single Reference Point</a:t>
            </a:r>
          </a:p>
          <a:p>
            <a:pPr lvl="2">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Independence issues</a:t>
            </a:r>
          </a:p>
          <a:p>
            <a:pPr lvl="2">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Non-audit services</a:t>
            </a:r>
          </a:p>
          <a:p>
            <a:pPr lvl="2">
              <a:lnSpc>
                <a:spcPct val="110000"/>
              </a:lnSpc>
              <a:spcBef>
                <a:spcPts val="600"/>
              </a:spcBef>
              <a:spcAft>
                <a:spcPts val="0"/>
              </a:spcAft>
              <a:buClr>
                <a:srgbClr val="000000"/>
              </a:buClr>
              <a:tabLst>
                <a:tab pos="1530985" algn="l"/>
                <a:tab pos="1620520" algn="l"/>
              </a:tabLst>
            </a:pPr>
            <a:r>
              <a:rPr lang="en-GB" sz="1800" dirty="0">
                <a:solidFill>
                  <a:srgbClr val="236995"/>
                </a:solidFill>
                <a:latin typeface="+mj-lt"/>
                <a:cs typeface="Times New Roman" panose="02020603050405020304" pitchFamily="18" charset="0"/>
              </a:rPr>
              <a:t>Information reporting</a:t>
            </a:r>
          </a:p>
          <a:p>
            <a:pPr>
              <a:spcBef>
                <a:spcPts val="1200"/>
              </a:spcBef>
              <a:spcAft>
                <a:spcPts val="0"/>
              </a:spcAft>
              <a:buClr>
                <a:srgbClr val="000000"/>
              </a:buClr>
              <a:tabLst>
                <a:tab pos="540385" algn="l"/>
              </a:tabLst>
            </a:pPr>
            <a:r>
              <a:rPr lang="en-GB" sz="2000" dirty="0">
                <a:cs typeface="Arial" panose="020B0604020202020204" pitchFamily="34" charset="0"/>
              </a:rPr>
              <a:t>Statement of Responsibilities</a:t>
            </a:r>
          </a:p>
          <a:p>
            <a:pPr lvl="1">
              <a:spcBef>
                <a:spcPts val="1200"/>
              </a:spcBef>
              <a:spcAft>
                <a:spcPts val="0"/>
              </a:spcAft>
              <a:buClr>
                <a:srgbClr val="000000"/>
              </a:buClr>
              <a:tabLst>
                <a:tab pos="540385" algn="l"/>
              </a:tabLst>
            </a:pPr>
            <a:r>
              <a:rPr lang="en-GB" sz="1800" dirty="0">
                <a:solidFill>
                  <a:srgbClr val="236995"/>
                </a:solidFill>
                <a:latin typeface="+mj-lt"/>
                <a:cs typeface="Times New Roman" panose="02020603050405020304" pitchFamily="18" charset="0"/>
              </a:rPr>
              <a:t>Required because the appointment by PSAA is a statutory appointment</a:t>
            </a:r>
          </a:p>
          <a:p>
            <a:pPr lvl="1">
              <a:spcBef>
                <a:spcPts val="1200"/>
              </a:spcBef>
              <a:spcAft>
                <a:spcPts val="0"/>
              </a:spcAft>
              <a:buClr>
                <a:srgbClr val="000000"/>
              </a:buClr>
              <a:tabLst>
                <a:tab pos="540385" algn="l"/>
              </a:tabLst>
            </a:pPr>
            <a:r>
              <a:rPr lang="en-GB" sz="1800" dirty="0">
                <a:solidFill>
                  <a:srgbClr val="236995"/>
                </a:solidFill>
                <a:latin typeface="+mj-lt"/>
                <a:cs typeface="Times New Roman" panose="02020603050405020304" pitchFamily="18" charset="0"/>
              </a:rPr>
              <a:t>Consistent with Letter of Engagement </a:t>
            </a:r>
          </a:p>
          <a:p>
            <a:pPr>
              <a:lnSpc>
                <a:spcPct val="110000"/>
              </a:lnSpc>
              <a:spcBef>
                <a:spcPts val="600"/>
              </a:spcBef>
              <a:spcAft>
                <a:spcPts val="0"/>
              </a:spcAft>
              <a:buClr>
                <a:srgbClr val="000000"/>
              </a:buClr>
              <a:tabLst>
                <a:tab pos="540385"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Method Statement</a:t>
            </a:r>
          </a:p>
          <a:p>
            <a:pPr lvl="1">
              <a:lnSpc>
                <a:spcPct val="110000"/>
              </a:lnSpc>
              <a:spcBef>
                <a:spcPts val="1200"/>
              </a:spcBef>
              <a:spcAft>
                <a:spcPts val="0"/>
              </a:spcAft>
              <a:buClr>
                <a:srgbClr val="000000"/>
              </a:buClr>
              <a:tabLst>
                <a:tab pos="540385" algn="l"/>
              </a:tabLst>
            </a:pPr>
            <a:r>
              <a:rPr lang="en-GB" sz="1800" dirty="0">
                <a:solidFill>
                  <a:srgbClr val="236995"/>
                </a:solidFill>
                <a:latin typeface="+mj-lt"/>
                <a:cs typeface="Times New Roman" panose="02020603050405020304" pitchFamily="18" charset="0"/>
              </a:rPr>
              <a:t>Delivery at individual audit level		</a:t>
            </a:r>
          </a:p>
          <a:p>
            <a:pPr lvl="1">
              <a:lnSpc>
                <a:spcPct val="110000"/>
              </a:lnSpc>
              <a:spcBef>
                <a:spcPts val="1200"/>
              </a:spcBef>
              <a:spcAft>
                <a:spcPts val="0"/>
              </a:spcAft>
              <a:buClr>
                <a:srgbClr val="000000"/>
              </a:buClr>
              <a:tabLst>
                <a:tab pos="540385" algn="l"/>
              </a:tabLst>
            </a:pPr>
            <a:r>
              <a:rPr lang="en-GB" sz="1800" dirty="0">
                <a:solidFill>
                  <a:srgbClr val="236995"/>
                </a:solidFill>
                <a:latin typeface="+mj-lt"/>
                <a:cs typeface="Times New Roman" panose="02020603050405020304" pitchFamily="18" charset="0"/>
              </a:rPr>
              <a:t>ISAs</a:t>
            </a:r>
          </a:p>
          <a:p>
            <a:pPr lvl="1">
              <a:lnSpc>
                <a:spcPct val="110000"/>
              </a:lnSpc>
              <a:spcBef>
                <a:spcPts val="600"/>
              </a:spcBef>
              <a:spcAft>
                <a:spcPts val="0"/>
              </a:spcAft>
              <a:buClr>
                <a:srgbClr val="000000"/>
              </a:buClr>
              <a:tabLst>
                <a:tab pos="540385" algn="l"/>
              </a:tabLst>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spcBef>
                <a:spcPts val="600"/>
              </a:spcBef>
              <a:spcAft>
                <a:spcPts val="0"/>
              </a:spcAft>
              <a:buClr>
                <a:srgbClr val="000000"/>
              </a:buClr>
              <a:tabLst>
                <a:tab pos="540385" algn="l"/>
              </a:tabLst>
            </a:pPr>
            <a:endParaRPr lang="en-GB" sz="1400" dirty="0">
              <a:cs typeface="Arial" panose="020B0604020202020204" pitchFamily="34" charset="0"/>
            </a:endParaRPr>
          </a:p>
        </p:txBody>
      </p:sp>
    </p:spTree>
    <p:extLst>
      <p:ext uri="{BB962C8B-B14F-4D97-AF65-F5344CB8AC3E}">
        <p14:creationId xmlns:p14="http://schemas.microsoft.com/office/powerpoint/2010/main" val="137902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1594E28F-E777-4873-B1F7-62FDEA03D24D}"/>
              </a:ext>
            </a:extLst>
          </p:cNvPr>
          <p:cNvGraphicFramePr>
            <a:graphicFrameLocks noGrp="1"/>
          </p:cNvGraphicFramePr>
          <p:nvPr>
            <p:extLst>
              <p:ext uri="{D42A27DB-BD31-4B8C-83A1-F6EECF244321}">
                <p14:modId xmlns:p14="http://schemas.microsoft.com/office/powerpoint/2010/main" val="386224639"/>
              </p:ext>
            </p:extLst>
          </p:nvPr>
        </p:nvGraphicFramePr>
        <p:xfrm>
          <a:off x="421502" y="1673704"/>
          <a:ext cx="8658224" cy="4162074"/>
        </p:xfrm>
        <a:graphic>
          <a:graphicData uri="http://schemas.openxmlformats.org/drawingml/2006/table">
            <a:tbl>
              <a:tblPr firstRow="1" bandRow="1">
                <a:tableStyleId>{F5AB1C69-6EDB-4FF4-983F-18BD219EF322}</a:tableStyleId>
              </a:tblPr>
              <a:tblGrid>
                <a:gridCol w="2164556">
                  <a:extLst>
                    <a:ext uri="{9D8B030D-6E8A-4147-A177-3AD203B41FA5}">
                      <a16:colId xmlns:a16="http://schemas.microsoft.com/office/drawing/2014/main" val="3348972279"/>
                    </a:ext>
                  </a:extLst>
                </a:gridCol>
                <a:gridCol w="2164556">
                  <a:extLst>
                    <a:ext uri="{9D8B030D-6E8A-4147-A177-3AD203B41FA5}">
                      <a16:colId xmlns:a16="http://schemas.microsoft.com/office/drawing/2014/main" val="1618341055"/>
                    </a:ext>
                  </a:extLst>
                </a:gridCol>
                <a:gridCol w="2164556">
                  <a:extLst>
                    <a:ext uri="{9D8B030D-6E8A-4147-A177-3AD203B41FA5}">
                      <a16:colId xmlns:a16="http://schemas.microsoft.com/office/drawing/2014/main" val="2930457149"/>
                    </a:ext>
                  </a:extLst>
                </a:gridCol>
                <a:gridCol w="2164556">
                  <a:extLst>
                    <a:ext uri="{9D8B030D-6E8A-4147-A177-3AD203B41FA5}">
                      <a16:colId xmlns:a16="http://schemas.microsoft.com/office/drawing/2014/main" val="1810681578"/>
                    </a:ext>
                  </a:extLst>
                </a:gridCol>
              </a:tblGrid>
              <a:tr h="7940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General principles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lt1"/>
                          </a:solidFill>
                        </a:rPr>
                        <a:t>Other matters</a:t>
                      </a:r>
                      <a:endParaRPr lang="en-GB" sz="1200" b="1" kern="1200" dirty="0">
                        <a:solidFill>
                          <a:schemeClr val="lt1"/>
                        </a:solidFill>
                        <a:latin typeface="+mn-lt"/>
                        <a:ea typeface="+mn-ea"/>
                        <a:cs typeface="+mn-cs"/>
                      </a:endParaRPr>
                    </a:p>
                  </a:txBody>
                  <a:tcPr/>
                </a:tc>
                <a:tc>
                  <a:txBody>
                    <a:bodyPr/>
                    <a:lstStyle/>
                    <a:p>
                      <a:r>
                        <a:rPr lang="en-GB" sz="1200" dirty="0"/>
                        <a:t>Exercise of specific powers and duties of local government auditors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lt1"/>
                          </a:solidFill>
                        </a:rPr>
                        <a:t>Audit timetables and reporting audit results</a:t>
                      </a:r>
                      <a:endParaRPr lang="en-GB" sz="1200" b="1" kern="1200" dirty="0">
                        <a:solidFill>
                          <a:schemeClr val="lt1"/>
                        </a:solidFill>
                        <a:latin typeface="+mn-lt"/>
                        <a:ea typeface="+mn-ea"/>
                        <a:cs typeface="+mn-cs"/>
                      </a:endParaRPr>
                    </a:p>
                  </a:txBody>
                  <a:tcPr/>
                </a:tc>
                <a:extLst>
                  <a:ext uri="{0D108BD9-81ED-4DB2-BD59-A6C34878D82A}">
                    <a16:rowId xmlns:a16="http://schemas.microsoft.com/office/drawing/2014/main" val="1919296173"/>
                  </a:ext>
                </a:extLst>
              </a:tr>
              <a:tr h="3265356">
                <a:tc>
                  <a:txBody>
                    <a:bodyPr/>
                    <a:lstStyle/>
                    <a:p>
                      <a:pPr marL="180975" indent="-180975">
                        <a:lnSpc>
                          <a:spcPct val="100000"/>
                        </a:lnSpc>
                        <a:spcAft>
                          <a:spcPts val="600"/>
                        </a:spcAft>
                        <a:buFont typeface="Arial" panose="020B0604020202020204" pitchFamily="34" charset="0"/>
                        <a:buChar char="•"/>
                      </a:pPr>
                      <a:r>
                        <a:rPr lang="en-GB" sz="1250" dirty="0"/>
                        <a:t>Integrity, objectivity and independence</a:t>
                      </a:r>
                    </a:p>
                    <a:p>
                      <a:pPr marL="180975" indent="-180975">
                        <a:lnSpc>
                          <a:spcPct val="100000"/>
                        </a:lnSpc>
                        <a:spcAft>
                          <a:spcPts val="600"/>
                        </a:spcAft>
                        <a:buFont typeface="Arial" panose="020B0604020202020204" pitchFamily="34" charset="0"/>
                        <a:buChar char="•"/>
                      </a:pPr>
                      <a:r>
                        <a:rPr lang="en-GB" sz="1250" dirty="0"/>
                        <a:t>Rotation of key staff</a:t>
                      </a:r>
                    </a:p>
                    <a:p>
                      <a:pPr marL="180975" indent="-180975">
                        <a:lnSpc>
                          <a:spcPct val="100000"/>
                        </a:lnSpc>
                        <a:spcAft>
                          <a:spcPts val="600"/>
                        </a:spcAft>
                        <a:buFont typeface="Arial" panose="020B0604020202020204" pitchFamily="34" charset="0"/>
                        <a:buChar char="•"/>
                      </a:pPr>
                      <a:r>
                        <a:rPr lang="en-GB" sz="1250" dirty="0"/>
                        <a:t>Arrangements for non-code work</a:t>
                      </a:r>
                    </a:p>
                    <a:p>
                      <a:pPr marL="180975" indent="-180975">
                        <a:lnSpc>
                          <a:spcPct val="100000"/>
                        </a:lnSpc>
                        <a:spcAft>
                          <a:spcPts val="600"/>
                        </a:spcAft>
                        <a:buFont typeface="Arial" panose="020B0604020202020204" pitchFamily="34" charset="0"/>
                        <a:buChar char="•"/>
                      </a:pPr>
                      <a:r>
                        <a:rPr lang="en-GB" sz="1250" dirty="0"/>
                        <a:t>Links with audited bodies</a:t>
                      </a:r>
                    </a:p>
                    <a:p>
                      <a:pPr marL="180975" indent="-180975">
                        <a:lnSpc>
                          <a:spcPct val="100000"/>
                        </a:lnSpc>
                        <a:spcAft>
                          <a:spcPts val="600"/>
                        </a:spcAft>
                        <a:buFont typeface="Arial" panose="020B0604020202020204" pitchFamily="34" charset="0"/>
                        <a:buChar char="•"/>
                      </a:pPr>
                      <a:r>
                        <a:rPr lang="en-GB" sz="1250" dirty="0"/>
                        <a:t>Positive actions to assure independence</a:t>
                      </a:r>
                    </a:p>
                    <a:p>
                      <a:pPr marL="180975" indent="-180975">
                        <a:lnSpc>
                          <a:spcPct val="100000"/>
                        </a:lnSpc>
                        <a:spcAft>
                          <a:spcPts val="600"/>
                        </a:spcAft>
                        <a:buFont typeface="Arial" panose="020B0604020202020204" pitchFamily="34" charset="0"/>
                        <a:buChar char="•"/>
                      </a:pPr>
                      <a:r>
                        <a:rPr lang="en-GB" sz="1250" dirty="0"/>
                        <a:t>Other auditors	</a:t>
                      </a:r>
                    </a:p>
                    <a:p>
                      <a:pPr marL="180975" indent="-180975">
                        <a:lnSpc>
                          <a:spcPct val="100000"/>
                        </a:lnSpc>
                        <a:spcAft>
                          <a:spcPts val="600"/>
                        </a:spcAft>
                        <a:buFont typeface="Arial" panose="020B0604020202020204" pitchFamily="34" charset="0"/>
                        <a:buChar char="•"/>
                      </a:pPr>
                      <a:r>
                        <a:rPr lang="en-GB" sz="1250" dirty="0"/>
                        <a:t>Gifts and hospitality</a:t>
                      </a:r>
                    </a:p>
                    <a:p>
                      <a:pPr marL="180975" indent="-180975">
                        <a:lnSpc>
                          <a:spcPct val="100000"/>
                        </a:lnSpc>
                        <a:spcAft>
                          <a:spcPts val="600"/>
                        </a:spcAft>
                        <a:buFont typeface="Arial" panose="020B0604020202020204" pitchFamily="34" charset="0"/>
                        <a:buChar char="•"/>
                      </a:pPr>
                      <a:r>
                        <a:rPr lang="en-GB" sz="1250" dirty="0"/>
                        <a:t>Confidentiality</a:t>
                      </a:r>
                    </a:p>
                  </a:txBody>
                  <a:tcPr/>
                </a:tc>
                <a:tc>
                  <a:txBody>
                    <a:bodyPr/>
                    <a:lstStyle/>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Audit fees and fee variations </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Work in progress and fee information</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Contact information</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Indemnities</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Cooperation with other auditors</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Complaints</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Audit quality monitoring arrangements</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Responding to information requests</a:t>
                      </a:r>
                    </a:p>
                    <a:p>
                      <a:pPr>
                        <a:lnSpc>
                          <a:spcPct val="100000"/>
                        </a:lnSpc>
                        <a:spcAft>
                          <a:spcPts val="600"/>
                        </a:spcAft>
                      </a:pPr>
                      <a:endParaRPr lang="en-GB" sz="1250" dirty="0"/>
                    </a:p>
                  </a:txBody>
                  <a:tcPr/>
                </a:tc>
                <a:tc>
                  <a:txBody>
                    <a:bodyPr/>
                    <a:lstStyle/>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Objections at audit</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Cost of objections at audit work</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Communications with objectors</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Other Statutory reporting</a:t>
                      </a:r>
                    </a:p>
                    <a:p>
                      <a:pPr marL="360363" lvl="1" indent="-920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Public Interest Reports</a:t>
                      </a:r>
                    </a:p>
                    <a:p>
                      <a:pPr marL="360363" lvl="1" indent="-920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Advisory Notices</a:t>
                      </a:r>
                    </a:p>
                    <a:p>
                      <a:pPr marL="638175" lvl="1" indent="-180975" algn="l" defTabSz="457200" rtl="0" eaLnBrk="1" latinLnBrk="0" hangingPunct="1">
                        <a:lnSpc>
                          <a:spcPct val="100000"/>
                        </a:lnSpc>
                        <a:spcAft>
                          <a:spcPts val="600"/>
                        </a:spcAft>
                        <a:buFont typeface="Arial" panose="020B0604020202020204" pitchFamily="34" charset="0"/>
                        <a:buChar char="•"/>
                      </a:pPr>
                      <a:endParaRPr lang="en-GB" sz="1250" kern="1200" dirty="0">
                        <a:solidFill>
                          <a:schemeClr val="dk1"/>
                        </a:solidFill>
                      </a:endParaRPr>
                    </a:p>
                    <a:p>
                      <a:pPr>
                        <a:lnSpc>
                          <a:spcPct val="100000"/>
                        </a:lnSpc>
                        <a:spcAft>
                          <a:spcPts val="600"/>
                        </a:spcAft>
                      </a:pPr>
                      <a:endParaRPr lang="en-GB" sz="1250" dirty="0"/>
                    </a:p>
                  </a:txBody>
                  <a:tcPr/>
                </a:tc>
                <a:tc>
                  <a:txBody>
                    <a:bodyPr/>
                    <a:lstStyle/>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Timetable for completing the audit</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The audit report and opinion</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Auditor’s annual reports</a:t>
                      </a:r>
                    </a:p>
                    <a:p>
                      <a:pPr marL="180975" indent="-180975" algn="l" defTabSz="457200" rtl="0" eaLnBrk="1" latinLnBrk="0" hangingPunct="1">
                        <a:lnSpc>
                          <a:spcPct val="100000"/>
                        </a:lnSpc>
                        <a:spcAft>
                          <a:spcPts val="600"/>
                        </a:spcAft>
                        <a:buFont typeface="Arial" panose="020B0604020202020204" pitchFamily="34" charset="0"/>
                        <a:buChar char="•"/>
                      </a:pPr>
                      <a:r>
                        <a:rPr lang="en-GB" sz="1250" kern="1200" dirty="0">
                          <a:solidFill>
                            <a:schemeClr val="dk1"/>
                          </a:solidFill>
                        </a:rPr>
                        <a:t>Reporting to PSAA</a:t>
                      </a:r>
                    </a:p>
                    <a:p>
                      <a:pPr marL="180975" indent="-180975" algn="l" defTabSz="457200" rtl="0" eaLnBrk="1" latinLnBrk="0" hangingPunct="1">
                        <a:lnSpc>
                          <a:spcPct val="100000"/>
                        </a:lnSpc>
                        <a:spcAft>
                          <a:spcPts val="600"/>
                        </a:spcAft>
                        <a:buFont typeface="Arial" panose="020B0604020202020204" pitchFamily="34" charset="0"/>
                        <a:buChar char="•"/>
                      </a:pPr>
                      <a:endParaRPr lang="en-GB" sz="1250" kern="1200" dirty="0">
                        <a:solidFill>
                          <a:schemeClr val="dk1"/>
                        </a:solidFill>
                      </a:endParaRPr>
                    </a:p>
                  </a:txBody>
                  <a:tcPr/>
                </a:tc>
                <a:extLst>
                  <a:ext uri="{0D108BD9-81ED-4DB2-BD59-A6C34878D82A}">
                    <a16:rowId xmlns:a16="http://schemas.microsoft.com/office/drawing/2014/main" val="4172113876"/>
                  </a:ext>
                </a:extLst>
              </a:tr>
            </a:tbl>
          </a:graphicData>
        </a:graphic>
      </p:graphicFrame>
      <p:sp>
        <p:nvSpPr>
          <p:cNvPr id="30723" name="Rectangle 3"/>
          <p:cNvSpPr>
            <a:spLocks noGrp="1" noChangeArrowheads="1"/>
          </p:cNvSpPr>
          <p:nvPr>
            <p:ph idx="1"/>
          </p:nvPr>
        </p:nvSpPr>
        <p:spPr>
          <a:xfrm>
            <a:off x="421502" y="1143000"/>
            <a:ext cx="8580007" cy="675781"/>
          </a:xfrm>
        </p:spPr>
        <p:txBody>
          <a:bodyPr/>
          <a:lstStyle/>
          <a:p>
            <a:pPr marL="0" indent="0">
              <a:buNone/>
            </a:pPr>
            <a:r>
              <a:rPr lang="en-GB" sz="2000" u="sng" dirty="0">
                <a:effectLst/>
                <a:latin typeface="Arial" panose="020B0604020202020204" pitchFamily="34" charset="0"/>
                <a:ea typeface="Times New Roman" panose="02020603050405020304" pitchFamily="18" charset="0"/>
              </a:rPr>
              <a:t>Terms of Appointment </a:t>
            </a:r>
          </a:p>
        </p:txBody>
      </p:sp>
      <p:sp>
        <p:nvSpPr>
          <p:cNvPr id="6" name="Rectangle 2">
            <a:extLst>
              <a:ext uri="{FF2B5EF4-FFF2-40B4-BE49-F238E27FC236}">
                <a16:creationId xmlns:a16="http://schemas.microsoft.com/office/drawing/2014/main" id="{833E2000-4C4D-4BF5-9AD8-0F84759EED41}"/>
              </a:ext>
            </a:extLst>
          </p:cNvPr>
          <p:cNvSpPr txBox="1">
            <a:spLocks noChangeArrowheads="1"/>
          </p:cNvSpPr>
          <p:nvPr/>
        </p:nvSpPr>
        <p:spPr bwMode="auto">
          <a:xfrm>
            <a:off x="403225" y="0"/>
            <a:ext cx="8626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b="1" kern="1200">
                <a:solidFill>
                  <a:schemeClr val="tx1"/>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defRPr sz="2800" b="1">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GB" sz="3600" dirty="0">
                <a:solidFill>
                  <a:srgbClr val="236995"/>
                </a:solidFill>
              </a:rPr>
              <a:t>Contract Management</a:t>
            </a:r>
            <a:br>
              <a:rPr lang="en-GB" dirty="0">
                <a:solidFill>
                  <a:srgbClr val="236995"/>
                </a:solidFill>
              </a:rPr>
            </a:br>
            <a:r>
              <a:rPr lang="en-GB" sz="2400" dirty="0"/>
              <a:t>2018/19 – 2022/23 audits</a:t>
            </a:r>
            <a:endParaRPr lang="en-US" sz="2400" dirty="0"/>
          </a:p>
        </p:txBody>
      </p:sp>
    </p:spTree>
    <p:extLst>
      <p:ext uri="{BB962C8B-B14F-4D97-AF65-F5344CB8AC3E}">
        <p14:creationId xmlns:p14="http://schemas.microsoft.com/office/powerpoint/2010/main" val="17600446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ac_md_Powerpoint presentation - Audit Commission V6.11">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Office Theme 1">
        <a:dk1>
          <a:srgbClr val="000000"/>
        </a:dk1>
        <a:lt1>
          <a:srgbClr val="FFFFFF"/>
        </a:lt1>
        <a:dk2>
          <a:srgbClr val="006633"/>
        </a:dk2>
        <a:lt2>
          <a:srgbClr val="F5D400"/>
        </a:lt2>
        <a:accent1>
          <a:srgbClr val="AD002B"/>
        </a:accent1>
        <a:accent2>
          <a:srgbClr val="FF7800"/>
        </a:accent2>
        <a:accent3>
          <a:srgbClr val="FFFFFF"/>
        </a:accent3>
        <a:accent4>
          <a:srgbClr val="000000"/>
        </a:accent4>
        <a:accent5>
          <a:srgbClr val="D3AAAC"/>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c_md_Powerpoint presentation - Audit Commission V6.11">
  <a:themeElements>
    <a:clrScheme name="ac_md_Powerpoint presentation - Audit Commission V6.11">
      <a:dk1>
        <a:srgbClr val="000000"/>
      </a:dk1>
      <a:lt1>
        <a:srgbClr val="236995"/>
      </a:lt1>
      <a:dk2>
        <a:srgbClr val="A7A7A7"/>
      </a:dk2>
      <a:lt2>
        <a:srgbClr val="535353"/>
      </a:lt2>
      <a:accent1>
        <a:srgbClr val="AD002B"/>
      </a:accent1>
      <a:accent2>
        <a:srgbClr val="FF7800"/>
      </a:accent2>
      <a:accent3>
        <a:srgbClr val="004C90"/>
      </a:accent3>
      <a:accent4>
        <a:srgbClr val="0099FF"/>
      </a:accent4>
      <a:accent5>
        <a:srgbClr val="8F8F8F"/>
      </a:accent5>
      <a:accent6>
        <a:srgbClr val="6E6E6E"/>
      </a:accent6>
      <a:hlink>
        <a:srgbClr val="0000FF"/>
      </a:hlink>
      <a:folHlink>
        <a:srgbClr val="FF00FF"/>
      </a:folHlink>
    </a:clrScheme>
    <a:fontScheme name="ac_md_Powerpoint presentation - Audit Commission V6.11">
      <a:majorFont>
        <a:latin typeface="Helvetica"/>
        <a:ea typeface="Helvetica"/>
        <a:cs typeface="Helvetica"/>
      </a:majorFont>
      <a:minorFont>
        <a:latin typeface="Calibri"/>
        <a:ea typeface="Calibri"/>
        <a:cs typeface="Calibri"/>
      </a:minorFont>
    </a:fontScheme>
    <a:fmtScheme name="ac_md_Powerpoint presentation - Audit Commission V6.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6995"/>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Office Theme 1">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Custom 1">
      <a:dk1>
        <a:sysClr val="windowText" lastClr="000000"/>
      </a:dk1>
      <a:lt1>
        <a:sysClr val="window" lastClr="FFFFFF"/>
      </a:lt1>
      <a:dk2>
        <a:srgbClr val="006633"/>
      </a:dk2>
      <a:lt2>
        <a:srgbClr val="F5D400"/>
      </a:lt2>
      <a:accent1>
        <a:srgbClr val="AD002B"/>
      </a:accent1>
      <a:accent2>
        <a:srgbClr val="FF7800"/>
      </a:accent2>
      <a:accent3>
        <a:srgbClr val="004C90"/>
      </a:accent3>
      <a:accent4>
        <a:srgbClr val="0099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6633"/>
        </a:dk1>
        <a:lt1>
          <a:srgbClr val="FFFFFF"/>
        </a:lt1>
        <a:dk2>
          <a:srgbClr val="000000"/>
        </a:dk2>
        <a:lt2>
          <a:srgbClr val="F5D400"/>
        </a:lt2>
        <a:accent1>
          <a:srgbClr val="AD002B"/>
        </a:accent1>
        <a:accent2>
          <a:srgbClr val="FF7800"/>
        </a:accent2>
        <a:accent3>
          <a:srgbClr val="AAAAAA"/>
        </a:accent3>
        <a:accent4>
          <a:srgbClr val="DADADA"/>
        </a:accent4>
        <a:accent5>
          <a:srgbClr val="D3AAAC"/>
        </a:accent5>
        <a:accent6>
          <a:srgbClr val="E76C00"/>
        </a:accent6>
        <a:hlink>
          <a:srgbClr val="0000FF"/>
        </a:hlink>
        <a:folHlink>
          <a:srgbClr val="80008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6633"/>
        </a:dk2>
        <a:lt2>
          <a:srgbClr val="F5D400"/>
        </a:lt2>
        <a:accent1>
          <a:srgbClr val="8CD600"/>
        </a:accent1>
        <a:accent2>
          <a:srgbClr val="FF7800"/>
        </a:accent2>
        <a:accent3>
          <a:srgbClr val="FFFFFF"/>
        </a:accent3>
        <a:accent4>
          <a:srgbClr val="000000"/>
        </a:accent4>
        <a:accent5>
          <a:srgbClr val="C5E8AA"/>
        </a:accent5>
        <a:accent6>
          <a:srgbClr val="E76C00"/>
        </a:accent6>
        <a:hlink>
          <a:srgbClr val="004C90"/>
        </a:hlink>
        <a:folHlink>
          <a:srgbClr val="AD002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C colours">
    <a:dk1>
      <a:sysClr val="windowText" lastClr="000000"/>
    </a:dk1>
    <a:lt1>
      <a:sysClr val="window" lastClr="FFFFFF"/>
    </a:lt1>
    <a:dk2>
      <a:srgbClr val="006633"/>
    </a:dk2>
    <a:lt2>
      <a:srgbClr val="F5D400"/>
    </a:lt2>
    <a:accent1>
      <a:srgbClr val="8CD600"/>
    </a:accent1>
    <a:accent2>
      <a:srgbClr val="FF7800"/>
    </a:accent2>
    <a:accent3>
      <a:srgbClr val="004C90"/>
    </a:accent3>
    <a:accent4>
      <a:srgbClr val="0099FF"/>
    </a:accent4>
    <a:accent5>
      <a:srgbClr val="AD002B"/>
    </a:accent5>
    <a:accent6>
      <a:srgbClr val="FFFFFF"/>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F6D626BB-AFEC-4752-AC40-92A4570C6CF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8121</TotalTime>
  <Words>1662</Words>
  <Application>Microsoft Office PowerPoint</Application>
  <PresentationFormat>On-screen Show (4:3)</PresentationFormat>
  <Paragraphs>232</Paragraphs>
  <Slides>20</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20</vt:i4>
      </vt:variant>
    </vt:vector>
  </HeadingPairs>
  <TitlesOfParts>
    <vt:vector size="32" baseType="lpstr">
      <vt:lpstr>Abadi</vt:lpstr>
      <vt:lpstr>arial</vt:lpstr>
      <vt:lpstr>arial</vt:lpstr>
      <vt:lpstr>Calibri</vt:lpstr>
      <vt:lpstr>Calibri Light</vt:lpstr>
      <vt:lpstr>Wingdings</vt:lpstr>
      <vt:lpstr>ac_md_Powerpoint presentation - Audit Commission V6.11</vt:lpstr>
      <vt:lpstr>1_Office Theme</vt:lpstr>
      <vt:lpstr>2_Office Theme</vt:lpstr>
      <vt:lpstr>1_ac_md_Powerpoint presentation - Audit Commission V6.11</vt:lpstr>
      <vt:lpstr>3_Office Theme</vt:lpstr>
      <vt:lpstr>Office Theme</vt:lpstr>
      <vt:lpstr>LAQF WEBINAR</vt:lpstr>
      <vt:lpstr>Agenda</vt:lpstr>
      <vt:lpstr>Contract Management The Legal framework – not a typical service contract </vt:lpstr>
      <vt:lpstr>Contract Management The Legal framework – not a typical service contract </vt:lpstr>
      <vt:lpstr>Contract Management 2018/19 – 2022/23 audits</vt:lpstr>
      <vt:lpstr>Contract Management 2018/19 – 2022/23 audits</vt:lpstr>
      <vt:lpstr>Contract Management 2018/19 – 2022/23 audits</vt:lpstr>
      <vt:lpstr>Contract Management 2018/19 – 2022/23 audits</vt:lpstr>
      <vt:lpstr>PowerPoint Presentation</vt:lpstr>
      <vt:lpstr>Statement of Responsibilities</vt:lpstr>
      <vt:lpstr>Contract Management 2018/19 – 2022/23 audits</vt:lpstr>
      <vt:lpstr>Contract management 2023/24 – 2027/28 audits</vt:lpstr>
      <vt:lpstr>Contract management 2023/24 – 2027/28 audits</vt:lpstr>
      <vt:lpstr>Contract management 2023/24 – 2027/28 audits</vt:lpstr>
      <vt:lpstr>Contract management 2023/24 – 2027/28 audits</vt:lpstr>
      <vt:lpstr>PowerPoint Presentation</vt:lpstr>
      <vt:lpstr>PSAA’s scheme from April 2023 Opt-in process and procurement update</vt:lpstr>
      <vt:lpstr>This was the final webinar in this series…</vt:lpstr>
      <vt:lpstr>Information about our scheme</vt:lpstr>
      <vt:lpstr>Closing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Schofield</dc:creator>
  <cp:lastModifiedBy>Julie Schofield</cp:lastModifiedBy>
  <cp:revision>666</cp:revision>
  <dcterms:created xsi:type="dcterms:W3CDTF">2020-11-25T14:15:29Z</dcterms:created>
  <dcterms:modified xsi:type="dcterms:W3CDTF">2022-03-16T15:57:53Z</dcterms:modified>
</cp:coreProperties>
</file>