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705" r:id="rId2"/>
    <p:sldMasterId id="2147483653" r:id="rId3"/>
    <p:sldMasterId id="2147483713" r:id="rId4"/>
    <p:sldMasterId id="2147483718" r:id="rId5"/>
    <p:sldMasterId id="2147483764" r:id="rId6"/>
    <p:sldMasterId id="2147483769" r:id="rId7"/>
  </p:sldMasterIdLst>
  <p:notesMasterIdLst>
    <p:notesMasterId r:id="rId17"/>
  </p:notesMasterIdLst>
  <p:handoutMasterIdLst>
    <p:handoutMasterId r:id="rId18"/>
  </p:handoutMasterIdLst>
  <p:sldIdLst>
    <p:sldId id="256" r:id="rId8"/>
    <p:sldId id="259" r:id="rId9"/>
    <p:sldId id="282" r:id="rId10"/>
    <p:sldId id="2134804853" r:id="rId11"/>
    <p:sldId id="2134804855" r:id="rId12"/>
    <p:sldId id="305" r:id="rId13"/>
    <p:sldId id="2134804850" r:id="rId14"/>
    <p:sldId id="2134804854" r:id="rId15"/>
    <p:sldId id="306" r:id="rId16"/>
  </p:sldIdLst>
  <p:sldSz cx="9144000" cy="6858000" type="screen4x3"/>
  <p:notesSz cx="6875463" cy="9320213"/>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14" userDrawn="1">
          <p15:clr>
            <a:srgbClr val="A4A3A4"/>
          </p15:clr>
        </p15:guide>
        <p15:guide id="2" pos="25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36BE3F-5EB6-D5AF-441B-D115516735A5}" name="Andrew Chappell" initials="AC" userId="S::andrew.chappell@psaa.co.uk::6e2e8cc9-f239-4a50-8dc9-5f74c05a60ba" providerId="AD"/>
  <p188:author id="{839EA374-F0DF-B681-CC39-EBCC0D92E956}" name="Serena Allery" initials="SA" userId="S::Serena.Allery@psaa.co.uk::709dce4a-be3b-48b2-894d-fc13ec364c6e" providerId="AD"/>
  <p188:author id="{0B22EA8C-D20D-8054-C213-844E446FD183}" name="Tony Crawley" initials="TC" userId="S::Tony.Crawley@psaa.co.uk::cc111719-5344-4222-bcb9-8b939d56866b" providerId="AD"/>
  <p188:author id="{4B7AF1A3-1D5A-1D4F-C4FD-12E631E3E572}" name="Kerry Reid" initials="KR" userId="S::Kerry.Reid@psaa.co.uk::d338ac13-7894-4421-8abe-43633a1a0c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ny Crawley" initials="TC" lastIdx="34" clrIdx="0">
    <p:extLst>
      <p:ext uri="{19B8F6BF-5375-455C-9EA6-DF929625EA0E}">
        <p15:presenceInfo xmlns:p15="http://schemas.microsoft.com/office/powerpoint/2012/main" userId="S-1-5-21-62873138-147417396-2091147243-32479" providerId="AD"/>
      </p:ext>
    </p:extLst>
  </p:cmAuthor>
  <p:cmAuthor id="2" name="Stephen Sellers" initials="SS" lastIdx="12" clrIdx="1">
    <p:extLst>
      <p:ext uri="{19B8F6BF-5375-455C-9EA6-DF929625EA0E}">
        <p15:presenceInfo xmlns:p15="http://schemas.microsoft.com/office/powerpoint/2012/main" userId="f7999b0770586428" providerId="Windows Live"/>
      </p:ext>
    </p:extLst>
  </p:cmAuthor>
  <p:cmAuthor id="3" name="Julie Sharp" initials="JS" lastIdx="6" clrIdx="2">
    <p:extLst>
      <p:ext uri="{19B8F6BF-5375-455C-9EA6-DF929625EA0E}">
        <p15:presenceInfo xmlns:p15="http://schemas.microsoft.com/office/powerpoint/2012/main" userId="S::Julie.Sharp@psaa.co.uk::6adb59ff-2ac8-4ec6-9196-02272f038f45" providerId="AD"/>
      </p:ext>
    </p:extLst>
  </p:cmAuthor>
  <p:cmAuthor id="4" name="Andrew Chappell" initials="AC" lastIdx="6" clrIdx="3">
    <p:extLst>
      <p:ext uri="{19B8F6BF-5375-455C-9EA6-DF929625EA0E}">
        <p15:presenceInfo xmlns:p15="http://schemas.microsoft.com/office/powerpoint/2012/main" userId="S::andrew.chappell@psaa.co.uk::6e2e8cc9-f239-4a50-8dc9-5f74c05a60ba" providerId="AD"/>
      </p:ext>
    </p:extLst>
  </p:cmAuthor>
  <p:cmAuthor id="5" name="Tony Crawley" initials="TC [2]" lastIdx="11" clrIdx="4">
    <p:extLst>
      <p:ext uri="{19B8F6BF-5375-455C-9EA6-DF929625EA0E}">
        <p15:presenceInfo xmlns:p15="http://schemas.microsoft.com/office/powerpoint/2012/main" userId="S::Tony.Crawley@psaa.co.uk::cc111719-5344-4222-bcb9-8b939d56866b" providerId="AD"/>
      </p:ext>
    </p:extLst>
  </p:cmAuthor>
  <p:cmAuthor id="6" name="Julie Schofield" initials="JS" lastIdx="1" clrIdx="5">
    <p:extLst>
      <p:ext uri="{19B8F6BF-5375-455C-9EA6-DF929625EA0E}">
        <p15:presenceInfo xmlns:p15="http://schemas.microsoft.com/office/powerpoint/2012/main" userId="S::Julie.Brown@psaa.co.uk::7abbf0c1-30e9-466f-9a2a-7b8ba419ca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236995"/>
    <a:srgbClr val="00FF00"/>
    <a:srgbClr val="2E74B5"/>
    <a:srgbClr val="CFDEE7"/>
    <a:srgbClr val="000000"/>
    <a:srgbClr val="006633"/>
    <a:srgbClr val="8CD600"/>
    <a:srgbClr val="40516F"/>
    <a:srgbClr val="F5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3792" autoAdjust="0"/>
  </p:normalViewPr>
  <p:slideViewPr>
    <p:cSldViewPr snapToGrid="0" snapToObjects="1">
      <p:cViewPr varScale="1">
        <p:scale>
          <a:sx n="110" d="100"/>
          <a:sy n="110" d="100"/>
        </p:scale>
        <p:origin x="1092" y="108"/>
      </p:cViewPr>
      <p:guideLst>
        <p:guide orient="horz" pos="414"/>
        <p:guide pos="2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9367" cy="466011"/>
          </a:xfrm>
          <a:prstGeom prst="rect">
            <a:avLst/>
          </a:prstGeom>
        </p:spPr>
        <p:txBody>
          <a:bodyPr vert="horz" lIns="92103" tIns="46051" rIns="92103" bIns="46051"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94508" y="2"/>
            <a:ext cx="2979367" cy="466011"/>
          </a:xfrm>
          <a:prstGeom prst="rect">
            <a:avLst/>
          </a:prstGeom>
        </p:spPr>
        <p:txBody>
          <a:bodyPr vert="horz" wrap="square" lIns="92103" tIns="46051" rIns="92103" bIns="46051" numCol="1" anchor="t" anchorCtr="0" compatLnSpc="1">
            <a:prstTxWarp prst="textNoShape">
              <a:avLst/>
            </a:prstTxWarp>
          </a:bodyPr>
          <a:lstStyle>
            <a:lvl1pPr algn="r">
              <a:defRPr sz="1200">
                <a:latin typeface="Calibri" pitchFamily="34" charset="0"/>
              </a:defRPr>
            </a:lvl1pPr>
          </a:lstStyle>
          <a:p>
            <a:fld id="{88267610-D8CF-4FD6-80CD-496EEE9B96D8}" type="datetime1">
              <a:rPr lang="en-US"/>
              <a:pPr/>
              <a:t>2/29/2024</a:t>
            </a:fld>
            <a:endParaRPr lang="en-US" dirty="0"/>
          </a:p>
        </p:txBody>
      </p:sp>
      <p:sp>
        <p:nvSpPr>
          <p:cNvPr id="4" name="Footer Placeholder 3"/>
          <p:cNvSpPr>
            <a:spLocks noGrp="1"/>
          </p:cNvSpPr>
          <p:nvPr>
            <p:ph type="ftr" sz="quarter" idx="2"/>
          </p:nvPr>
        </p:nvSpPr>
        <p:spPr>
          <a:xfrm>
            <a:off x="4" y="8852586"/>
            <a:ext cx="2979367" cy="466011"/>
          </a:xfrm>
          <a:prstGeom prst="rect">
            <a:avLst/>
          </a:prstGeom>
        </p:spPr>
        <p:txBody>
          <a:bodyPr vert="horz" lIns="92103" tIns="46051" rIns="92103" bIns="46051"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94508" y="8852586"/>
            <a:ext cx="2979367" cy="466011"/>
          </a:xfrm>
          <a:prstGeom prst="rect">
            <a:avLst/>
          </a:prstGeom>
        </p:spPr>
        <p:txBody>
          <a:bodyPr vert="horz" wrap="square" lIns="92103" tIns="46051" rIns="92103" bIns="46051" numCol="1" anchor="b" anchorCtr="0" compatLnSpc="1">
            <a:prstTxWarp prst="textNoShape">
              <a:avLst/>
            </a:prstTxWarp>
          </a:bodyPr>
          <a:lstStyle>
            <a:lvl1pPr algn="r">
              <a:defRPr sz="1200">
                <a:latin typeface="Calibri" pitchFamily="34" charset="0"/>
              </a:defRPr>
            </a:lvl1pPr>
          </a:lstStyle>
          <a:p>
            <a:fld id="{4FC2B2FB-09AE-462E-BBD1-FA60DB53383F}" type="slidenum">
              <a:rPr lang="en-US"/>
              <a:pPr/>
              <a:t>‹#›</a:t>
            </a:fld>
            <a:endParaRPr lang="en-US" dirty="0"/>
          </a:p>
        </p:txBody>
      </p:sp>
    </p:spTree>
    <p:extLst>
      <p:ext uri="{BB962C8B-B14F-4D97-AF65-F5344CB8AC3E}">
        <p14:creationId xmlns:p14="http://schemas.microsoft.com/office/powerpoint/2010/main" val="820295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9367" cy="466011"/>
          </a:xfrm>
          <a:prstGeom prst="rect">
            <a:avLst/>
          </a:prstGeom>
        </p:spPr>
        <p:txBody>
          <a:bodyPr vert="horz" lIns="92103" tIns="46051" rIns="92103" bIns="46051"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4508" y="2"/>
            <a:ext cx="2979367" cy="466011"/>
          </a:xfrm>
          <a:prstGeom prst="rect">
            <a:avLst/>
          </a:prstGeom>
        </p:spPr>
        <p:txBody>
          <a:bodyPr vert="horz" wrap="square" lIns="92103" tIns="46051" rIns="92103" bIns="46051" numCol="1" anchor="t" anchorCtr="0" compatLnSpc="1">
            <a:prstTxWarp prst="textNoShape">
              <a:avLst/>
            </a:prstTxWarp>
          </a:bodyPr>
          <a:lstStyle>
            <a:lvl1pPr algn="r">
              <a:defRPr sz="1200">
                <a:latin typeface="Calibri" pitchFamily="34" charset="0"/>
              </a:defRPr>
            </a:lvl1pPr>
          </a:lstStyle>
          <a:p>
            <a:fld id="{648D549A-BC12-4ED3-86AD-D12F9808225D}" type="datetime1">
              <a:rPr lang="en-US"/>
              <a:pPr/>
              <a:t>2/29/2024</a:t>
            </a:fld>
            <a:endParaRPr lang="en-US" dirty="0"/>
          </a:p>
        </p:txBody>
      </p:sp>
      <p:sp>
        <p:nvSpPr>
          <p:cNvPr id="4" name="Slide Image Placeholder 3"/>
          <p:cNvSpPr>
            <a:spLocks noGrp="1" noRot="1" noChangeAspect="1"/>
          </p:cNvSpPr>
          <p:nvPr>
            <p:ph type="sldImg" idx="2"/>
          </p:nvPr>
        </p:nvSpPr>
        <p:spPr>
          <a:xfrm>
            <a:off x="1109663" y="700088"/>
            <a:ext cx="4657725" cy="3494087"/>
          </a:xfrm>
          <a:prstGeom prst="rect">
            <a:avLst/>
          </a:prstGeom>
          <a:noFill/>
          <a:ln w="12700">
            <a:solidFill>
              <a:prstClr val="black"/>
            </a:solidFill>
          </a:ln>
        </p:spPr>
        <p:txBody>
          <a:bodyPr vert="horz" wrap="square" lIns="92103" tIns="46051" rIns="92103" bIns="46051" numCol="1" anchor="ctr" anchorCtr="0" compatLnSpc="1">
            <a:prstTxWarp prst="textNoShape">
              <a:avLst/>
            </a:prstTxWarp>
          </a:bodyPr>
          <a:lstStyle/>
          <a:p>
            <a:pPr lvl="0"/>
            <a:endParaRPr lang="en-GB" dirty="0"/>
          </a:p>
        </p:txBody>
      </p:sp>
      <p:sp>
        <p:nvSpPr>
          <p:cNvPr id="5" name="Notes Placeholder 4"/>
          <p:cNvSpPr>
            <a:spLocks noGrp="1"/>
          </p:cNvSpPr>
          <p:nvPr>
            <p:ph type="body" sz="quarter" idx="3"/>
          </p:nvPr>
        </p:nvSpPr>
        <p:spPr>
          <a:xfrm>
            <a:off x="687547" y="4427102"/>
            <a:ext cx="5500370" cy="4194096"/>
          </a:xfrm>
          <a:prstGeom prst="rect">
            <a:avLst/>
          </a:prstGeom>
        </p:spPr>
        <p:txBody>
          <a:bodyPr vert="horz" wrap="square" lIns="92103" tIns="46051" rIns="92103" bIns="46051"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4" y="8852586"/>
            <a:ext cx="2979367" cy="466011"/>
          </a:xfrm>
          <a:prstGeom prst="rect">
            <a:avLst/>
          </a:prstGeom>
        </p:spPr>
        <p:txBody>
          <a:bodyPr vert="horz" lIns="92103" tIns="46051" rIns="92103" bIns="46051"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4508" y="8852586"/>
            <a:ext cx="2979367" cy="466011"/>
          </a:xfrm>
          <a:prstGeom prst="rect">
            <a:avLst/>
          </a:prstGeom>
        </p:spPr>
        <p:txBody>
          <a:bodyPr vert="horz" wrap="square" lIns="92103" tIns="46051" rIns="92103" bIns="46051" numCol="1" anchor="b" anchorCtr="0" compatLnSpc="1">
            <a:prstTxWarp prst="textNoShape">
              <a:avLst/>
            </a:prstTxWarp>
          </a:bodyPr>
          <a:lstStyle>
            <a:lvl1pPr algn="r">
              <a:defRPr sz="1200">
                <a:latin typeface="Calibri" pitchFamily="34" charset="0"/>
              </a:defRPr>
            </a:lvl1pPr>
          </a:lstStyle>
          <a:p>
            <a:fld id="{7EFD5940-1402-4F35-8DFC-964BB9425D00}" type="slidenum">
              <a:rPr lang="en-US"/>
              <a:pPr/>
              <a:t>‹#›</a:t>
            </a:fld>
            <a:endParaRPr lang="en-US" dirty="0"/>
          </a:p>
        </p:txBody>
      </p:sp>
    </p:spTree>
    <p:extLst>
      <p:ext uri="{BB962C8B-B14F-4D97-AF65-F5344CB8AC3E}">
        <p14:creationId xmlns:p14="http://schemas.microsoft.com/office/powerpoint/2010/main" val="1038799605"/>
      </p:ext>
    </p:extLst>
  </p:cSld>
  <p:clrMap bg1="lt1" tx1="dk1" bg2="lt2" tx2="dk2" accent1="accent1" accent2="accent2" accent3="accent3" accent4="accent4" accent5="accent5" accent6="accent6" hlink="hlink" folHlink="folHlink"/>
  <p:hf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8F0A-46E1-46BA-A227-29EC4BE495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8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8F0A-46E1-46BA-A227-29EC4BE495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61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85750" y="155982"/>
            <a:ext cx="8549080" cy="944056"/>
          </a:xfrm>
          <a:prstGeom prst="rect">
            <a:avLst/>
          </a:prstGeom>
        </p:spPr>
        <p:txBody>
          <a:bodyPr anchor="t">
            <a:noAutofit/>
          </a:bodyPr>
          <a:lstStyle>
            <a:lvl1pPr algn="l">
              <a:defRPr sz="4800" b="1" i="0" u="heavy" baseline="0">
                <a:solidFill>
                  <a:srgbClr val="FFFFFF"/>
                </a:solidFill>
                <a:latin typeface="+mj-lt"/>
                <a:cs typeface="Angsana New" pitchFamily="18" charset="-34"/>
              </a:defRPr>
            </a:lvl1pPr>
          </a:lstStyle>
          <a:p>
            <a:r>
              <a:rPr lang="en-US"/>
              <a:t>Click to edit Master title style</a:t>
            </a:r>
            <a:endParaRPr lang="en-US" dirty="0"/>
          </a:p>
        </p:txBody>
      </p:sp>
      <p:sp>
        <p:nvSpPr>
          <p:cNvPr id="11" name="Subtitle 2"/>
          <p:cNvSpPr>
            <a:spLocks noGrp="1"/>
          </p:cNvSpPr>
          <p:nvPr>
            <p:ph type="subTitle" idx="1"/>
          </p:nvPr>
        </p:nvSpPr>
        <p:spPr>
          <a:xfrm>
            <a:off x="286491" y="1382400"/>
            <a:ext cx="8549081" cy="3629799"/>
          </a:xfrm>
          <a:prstGeom prst="rect">
            <a:avLst/>
          </a:prstGeom>
        </p:spPr>
        <p:txBody>
          <a:bodyPr>
            <a:normAutofit/>
          </a:bodyPr>
          <a:lstStyle>
            <a:lvl1pPr marL="0" indent="0" algn="l">
              <a:spcAft>
                <a:spcPts val="1800"/>
              </a:spcAft>
              <a:buNone/>
              <a:defRPr sz="2400" b="1" i="0" baseline="0">
                <a:solidFill>
                  <a:srgbClr val="FFFFFF"/>
                </a:solidFill>
                <a:latin typeface="+mn-lt"/>
                <a:cs typeface="HelveticaNeueLT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849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Custom Layout">
    <p:spTree>
      <p:nvGrpSpPr>
        <p:cNvPr id="1" name=""/>
        <p:cNvGrpSpPr/>
        <p:nvPr/>
      </p:nvGrpSpPr>
      <p:grpSpPr>
        <a:xfrm>
          <a:off x="0" y="0"/>
          <a:ext cx="0" cy="0"/>
          <a:chOff x="0" y="0"/>
          <a:chExt cx="0" cy="0"/>
        </a:xfrm>
      </p:grpSpPr>
      <p:pic>
        <p:nvPicPr>
          <p:cNvPr id="13" name="Picture 9" descr="Picture 9"/>
          <p:cNvPicPr>
            <a:picLocks noChangeAspect="1"/>
          </p:cNvPicPr>
          <p:nvPr/>
        </p:nvPicPr>
        <p:blipFill>
          <a:blip r:embed="rId2"/>
          <a:srcRect b="34810"/>
          <a:stretch>
            <a:fillRect/>
          </a:stretch>
        </p:blipFill>
        <p:spPr>
          <a:xfrm>
            <a:off x="-3176" y="1809750"/>
            <a:ext cx="9144002" cy="3975100"/>
          </a:xfrm>
          <a:prstGeom prst="rect">
            <a:avLst/>
          </a:prstGeom>
          <a:ln w="12700">
            <a:miter lim="400000"/>
          </a:ln>
        </p:spPr>
      </p:pic>
      <p:pic>
        <p:nvPicPr>
          <p:cNvPr id="14" name="Picture 18" descr="Picture 18"/>
          <p:cNvPicPr>
            <a:picLocks noChangeAspect="1"/>
          </p:cNvPicPr>
          <p:nvPr/>
        </p:nvPicPr>
        <p:blipFill>
          <a:blip r:embed="rId3"/>
          <a:stretch>
            <a:fillRect/>
          </a:stretch>
        </p:blipFill>
        <p:spPr>
          <a:xfrm>
            <a:off x="7083426" y="5827714"/>
            <a:ext cx="1825627" cy="1373189"/>
          </a:xfrm>
          <a:prstGeom prst="rect">
            <a:avLst/>
          </a:prstGeom>
          <a:ln w="12700">
            <a:miter lim="400000"/>
          </a:ln>
        </p:spPr>
      </p:pic>
      <p:sp>
        <p:nvSpPr>
          <p:cNvPr id="15" name="Freeform 10"/>
          <p:cNvSpPr/>
          <p:nvPr/>
        </p:nvSpPr>
        <p:spPr>
          <a:xfrm>
            <a:off x="-57150" y="1"/>
            <a:ext cx="9231317" cy="2931411"/>
          </a:xfrm>
          <a:custGeom>
            <a:avLst/>
            <a:gdLst/>
            <a:ahLst/>
            <a:cxnLst>
              <a:cxn ang="0">
                <a:pos x="wd2" y="hd2"/>
              </a:cxn>
              <a:cxn ang="5400000">
                <a:pos x="wd2" y="hd2"/>
              </a:cxn>
              <a:cxn ang="10800000">
                <a:pos x="wd2" y="hd2"/>
              </a:cxn>
              <a:cxn ang="16200000">
                <a:pos x="wd2" y="hd2"/>
              </a:cxn>
            </a:cxnLst>
            <a:rect l="0" t="0" r="r" b="b"/>
            <a:pathLst>
              <a:path w="21600" h="21318" extrusionOk="0">
                <a:moveTo>
                  <a:pt x="18" y="0"/>
                </a:moveTo>
                <a:lnTo>
                  <a:pt x="21600" y="0"/>
                </a:lnTo>
                <a:lnTo>
                  <a:pt x="21600" y="13010"/>
                </a:lnTo>
                <a:cubicBezTo>
                  <a:pt x="13903" y="21600"/>
                  <a:pt x="8584" y="21272"/>
                  <a:pt x="7012" y="21318"/>
                </a:cubicBezTo>
                <a:cubicBezTo>
                  <a:pt x="5636" y="21237"/>
                  <a:pt x="1585" y="21195"/>
                  <a:pt x="0" y="19175"/>
                </a:cubicBezTo>
                <a:cubicBezTo>
                  <a:pt x="6" y="12110"/>
                  <a:pt x="12" y="7065"/>
                  <a:pt x="18" y="0"/>
                </a:cubicBezTo>
                <a:close/>
              </a:path>
            </a:pathLst>
          </a:custGeom>
          <a:solidFill>
            <a:srgbClr val="236995"/>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6" name="Freeform 11"/>
          <p:cNvSpPr/>
          <p:nvPr/>
        </p:nvSpPr>
        <p:spPr>
          <a:xfrm>
            <a:off x="-46040" y="4859337"/>
            <a:ext cx="9223378" cy="202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7" name="Freeform 12"/>
          <p:cNvSpPr/>
          <p:nvPr/>
        </p:nvSpPr>
        <p:spPr>
          <a:xfrm>
            <a:off x="-47625" y="5019675"/>
            <a:ext cx="9261477" cy="2024065"/>
          </a:xfrm>
          <a:custGeom>
            <a:avLst/>
            <a:gdLst/>
            <a:ahLst/>
            <a:cxnLst>
              <a:cxn ang="0">
                <a:pos x="wd2" y="hd2"/>
              </a:cxn>
              <a:cxn ang="5400000">
                <a:pos x="wd2" y="hd2"/>
              </a:cxn>
              <a:cxn ang="10800000">
                <a:pos x="wd2" y="hd2"/>
              </a:cxn>
              <a:cxn ang="16200000">
                <a:pos x="wd2" y="hd2"/>
              </a:cxn>
            </a:cxnLst>
            <a:rect l="0" t="0" r="r" b="b"/>
            <a:pathLst>
              <a:path w="21600" h="21600" extrusionOk="0">
                <a:moveTo>
                  <a:pt x="21510" y="21600"/>
                </a:moveTo>
                <a:lnTo>
                  <a:pt x="0" y="21600"/>
                </a:lnTo>
                <a:lnTo>
                  <a:pt x="0" y="0"/>
                </a:lnTo>
                <a:cubicBezTo>
                  <a:pt x="1593" y="2266"/>
                  <a:pt x="6623" y="7642"/>
                  <a:pt x="11954" y="7682"/>
                </a:cubicBezTo>
                <a:cubicBezTo>
                  <a:pt x="15554" y="8075"/>
                  <a:pt x="20236" y="4060"/>
                  <a:pt x="21600" y="2355"/>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 name="Title Text"/>
          <p:cNvSpPr txBox="1">
            <a:spLocks noGrp="1"/>
          </p:cNvSpPr>
          <p:nvPr>
            <p:ph type="title"/>
          </p:nvPr>
        </p:nvSpPr>
        <p:spPr>
          <a:xfrm>
            <a:off x="285751" y="155982"/>
            <a:ext cx="8549081" cy="944058"/>
          </a:xfrm>
          <a:prstGeom prst="rect">
            <a:avLst/>
          </a:prstGeom>
        </p:spPr>
        <p:txBody>
          <a:bodyPr anchor="t"/>
          <a:lstStyle>
            <a:lvl1pPr>
              <a:defRPr sz="4781" u="sng">
                <a:solidFill>
                  <a:srgbClr val="FFFFFF"/>
                </a:solidFill>
              </a:defRPr>
            </a:lvl1pPr>
          </a:lstStyle>
          <a:p>
            <a:r>
              <a:t>Title Text</a:t>
            </a:r>
          </a:p>
        </p:txBody>
      </p:sp>
      <p:sp>
        <p:nvSpPr>
          <p:cNvPr id="19" name="Body Level One…"/>
          <p:cNvSpPr txBox="1">
            <a:spLocks noGrp="1"/>
          </p:cNvSpPr>
          <p:nvPr>
            <p:ph type="body" idx="1"/>
          </p:nvPr>
        </p:nvSpPr>
        <p:spPr>
          <a:xfrm>
            <a:off x="286492" y="1382400"/>
            <a:ext cx="8549084" cy="3629801"/>
          </a:xfrm>
          <a:prstGeom prst="rect">
            <a:avLst/>
          </a:prstGeom>
        </p:spPr>
        <p:txBody>
          <a:bodyPr/>
          <a:lstStyle>
            <a:lvl1pPr marL="0" indent="0">
              <a:spcBef>
                <a:spcPts val="1800"/>
              </a:spcBef>
              <a:buSzTx/>
              <a:buFontTx/>
              <a:buNone/>
              <a:defRPr sz="2363" b="1">
                <a:solidFill>
                  <a:srgbClr val="FFFFFF"/>
                </a:solidFill>
              </a:defRPr>
            </a:lvl1pPr>
            <a:lvl2pPr marL="0" indent="0">
              <a:spcBef>
                <a:spcPts val="1800"/>
              </a:spcBef>
              <a:buSzTx/>
              <a:buFontTx/>
              <a:buNone/>
              <a:defRPr sz="2363" b="1">
                <a:solidFill>
                  <a:srgbClr val="FFFFFF"/>
                </a:solidFill>
              </a:defRPr>
            </a:lvl2pPr>
            <a:lvl3pPr marL="0" indent="0">
              <a:spcBef>
                <a:spcPts val="1800"/>
              </a:spcBef>
              <a:buSzTx/>
              <a:buFontTx/>
              <a:buNone/>
              <a:defRPr sz="2363" b="1">
                <a:solidFill>
                  <a:srgbClr val="FFFFFF"/>
                </a:solidFill>
              </a:defRPr>
            </a:lvl3pPr>
            <a:lvl4pPr marL="0" indent="0">
              <a:spcBef>
                <a:spcPts val="1800"/>
              </a:spcBef>
              <a:buSzTx/>
              <a:buFontTx/>
              <a:buNone/>
              <a:defRPr sz="2363" b="1">
                <a:solidFill>
                  <a:srgbClr val="FFFFFF"/>
                </a:solidFill>
              </a:defRPr>
            </a:lvl4pPr>
            <a:lvl5pPr marL="0" indent="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03157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_Custom Layout">
    <p:bg>
      <p:bgPr>
        <a:solidFill>
          <a:srgbClr val="236995"/>
        </a:solidFill>
        <a:effectLst/>
      </p:bgPr>
    </p:bg>
    <p:spTree>
      <p:nvGrpSpPr>
        <p:cNvPr id="1" name=""/>
        <p:cNvGrpSpPr/>
        <p:nvPr/>
      </p:nvGrpSpPr>
      <p:grpSpPr>
        <a:xfrm>
          <a:off x="0" y="0"/>
          <a:ext cx="0" cy="0"/>
          <a:chOff x="0" y="0"/>
          <a:chExt cx="0" cy="0"/>
        </a:xfrm>
      </p:grpSpPr>
      <p:sp>
        <p:nvSpPr>
          <p:cNvPr id="27" name="Freeform 8"/>
          <p:cNvSpPr/>
          <p:nvPr/>
        </p:nvSpPr>
        <p:spPr>
          <a:xfrm>
            <a:off x="-46040" y="4859337"/>
            <a:ext cx="9223378" cy="202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28" name="Freeform 9"/>
          <p:cNvSpPr/>
          <p:nvPr/>
        </p:nvSpPr>
        <p:spPr>
          <a:xfrm>
            <a:off x="-47625" y="5019675"/>
            <a:ext cx="9261477" cy="2024065"/>
          </a:xfrm>
          <a:custGeom>
            <a:avLst/>
            <a:gdLst/>
            <a:ahLst/>
            <a:cxnLst>
              <a:cxn ang="0">
                <a:pos x="wd2" y="hd2"/>
              </a:cxn>
              <a:cxn ang="5400000">
                <a:pos x="wd2" y="hd2"/>
              </a:cxn>
              <a:cxn ang="10800000">
                <a:pos x="wd2" y="hd2"/>
              </a:cxn>
              <a:cxn ang="16200000">
                <a:pos x="wd2" y="hd2"/>
              </a:cxn>
            </a:cxnLst>
            <a:rect l="0" t="0" r="r" b="b"/>
            <a:pathLst>
              <a:path w="21600" h="21600" extrusionOk="0">
                <a:moveTo>
                  <a:pt x="21510" y="21600"/>
                </a:moveTo>
                <a:lnTo>
                  <a:pt x="0" y="21600"/>
                </a:lnTo>
                <a:lnTo>
                  <a:pt x="0" y="0"/>
                </a:lnTo>
                <a:cubicBezTo>
                  <a:pt x="1593" y="2266"/>
                  <a:pt x="6623" y="7642"/>
                  <a:pt x="11954" y="7682"/>
                </a:cubicBezTo>
                <a:cubicBezTo>
                  <a:pt x="15554" y="8075"/>
                  <a:pt x="20236" y="4060"/>
                  <a:pt x="21600" y="2355"/>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pic>
        <p:nvPicPr>
          <p:cNvPr id="29" name="Picture 18" descr="Picture 18"/>
          <p:cNvPicPr>
            <a:picLocks noChangeAspect="1"/>
          </p:cNvPicPr>
          <p:nvPr/>
        </p:nvPicPr>
        <p:blipFill>
          <a:blip r:embed="rId2"/>
          <a:stretch>
            <a:fillRect/>
          </a:stretch>
        </p:blipFill>
        <p:spPr>
          <a:xfrm>
            <a:off x="7106445" y="5842654"/>
            <a:ext cx="1825626" cy="747278"/>
          </a:xfrm>
          <a:prstGeom prst="rect">
            <a:avLst/>
          </a:prstGeom>
          <a:ln w="12700">
            <a:miter lim="400000"/>
          </a:ln>
        </p:spPr>
      </p:pic>
      <p:sp>
        <p:nvSpPr>
          <p:cNvPr id="30" name="Title Text"/>
          <p:cNvSpPr txBox="1">
            <a:spLocks noGrp="1"/>
          </p:cNvSpPr>
          <p:nvPr>
            <p:ph type="title"/>
          </p:nvPr>
        </p:nvSpPr>
        <p:spPr>
          <a:xfrm>
            <a:off x="285751" y="155982"/>
            <a:ext cx="8549081" cy="944058"/>
          </a:xfrm>
          <a:prstGeom prst="rect">
            <a:avLst/>
          </a:prstGeom>
        </p:spPr>
        <p:txBody>
          <a:bodyPr anchor="t"/>
          <a:lstStyle>
            <a:lvl1pPr>
              <a:defRPr sz="4781" u="sng">
                <a:solidFill>
                  <a:srgbClr val="FFFFFF"/>
                </a:solidFill>
              </a:defRPr>
            </a:lvl1pPr>
          </a:lstStyle>
          <a:p>
            <a:r>
              <a:t>Title Text</a:t>
            </a:r>
          </a:p>
        </p:txBody>
      </p:sp>
      <p:sp>
        <p:nvSpPr>
          <p:cNvPr id="31" name="Body Level One…"/>
          <p:cNvSpPr txBox="1">
            <a:spLocks noGrp="1"/>
          </p:cNvSpPr>
          <p:nvPr>
            <p:ph type="body" idx="1"/>
          </p:nvPr>
        </p:nvSpPr>
        <p:spPr>
          <a:xfrm>
            <a:off x="286492" y="1382400"/>
            <a:ext cx="8549084" cy="3629801"/>
          </a:xfrm>
          <a:prstGeom prst="rect">
            <a:avLst/>
          </a:prstGeom>
        </p:spPr>
        <p:txBody>
          <a:bodyPr/>
          <a:lstStyle>
            <a:lvl1pPr marL="0" indent="0">
              <a:spcBef>
                <a:spcPts val="1800"/>
              </a:spcBef>
              <a:buSzTx/>
              <a:buFontTx/>
              <a:buNone/>
              <a:defRPr sz="2363" b="1">
                <a:solidFill>
                  <a:srgbClr val="FFFFFF"/>
                </a:solidFill>
              </a:defRPr>
            </a:lvl1pPr>
            <a:lvl2pPr marL="0" indent="0">
              <a:spcBef>
                <a:spcPts val="1800"/>
              </a:spcBef>
              <a:buSzTx/>
              <a:buFontTx/>
              <a:buNone/>
              <a:defRPr sz="2363" b="1">
                <a:solidFill>
                  <a:srgbClr val="FFFFFF"/>
                </a:solidFill>
              </a:defRPr>
            </a:lvl2pPr>
            <a:lvl3pPr marL="0" indent="0">
              <a:spcBef>
                <a:spcPts val="1800"/>
              </a:spcBef>
              <a:buSzTx/>
              <a:buFontTx/>
              <a:buNone/>
              <a:defRPr sz="2363" b="1">
                <a:solidFill>
                  <a:srgbClr val="FFFFFF"/>
                </a:solidFill>
              </a:defRPr>
            </a:lvl3pPr>
            <a:lvl4pPr marL="0" indent="0">
              <a:spcBef>
                <a:spcPts val="1800"/>
              </a:spcBef>
              <a:buSzTx/>
              <a:buFontTx/>
              <a:buNone/>
              <a:defRPr sz="2363" b="1">
                <a:solidFill>
                  <a:srgbClr val="FFFFFF"/>
                </a:solidFill>
              </a:defRPr>
            </a:lvl4pPr>
            <a:lvl5pPr marL="0" indent="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61660051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har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08879349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11555921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64" name="Title Text"/>
          <p:cNvSpPr txBox="1">
            <a:spLocks noGrp="1"/>
          </p:cNvSpPr>
          <p:nvPr>
            <p:ph type="title"/>
          </p:nvPr>
        </p:nvSpPr>
        <p:spPr>
          <a:xfrm>
            <a:off x="286492" y="244248"/>
            <a:ext cx="8501901" cy="944058"/>
          </a:xfrm>
          <a:prstGeom prst="rect">
            <a:avLst/>
          </a:prstGeom>
        </p:spPr>
        <p:txBody>
          <a:bodyPr anchor="t"/>
          <a:lstStyle/>
          <a:p>
            <a:r>
              <a:t>Title Text</a:t>
            </a:r>
          </a:p>
        </p:txBody>
      </p:sp>
      <p:sp>
        <p:nvSpPr>
          <p:cNvPr id="65" name="Body Level One…"/>
          <p:cNvSpPr txBox="1">
            <a:spLocks noGrp="1"/>
          </p:cNvSpPr>
          <p:nvPr>
            <p:ph type="body" idx="1"/>
          </p:nvPr>
        </p:nvSpPr>
        <p:spPr>
          <a:xfrm>
            <a:off x="286492" y="1383685"/>
            <a:ext cx="8501910" cy="3596306"/>
          </a:xfrm>
          <a:prstGeom prst="rect">
            <a:avLst/>
          </a:prstGeom>
        </p:spPr>
        <p:txBody>
          <a:bodyPr/>
          <a:lstStyle>
            <a:lvl1pPr>
              <a:spcBef>
                <a:spcPts val="450"/>
              </a:spcBef>
              <a:buSzTx/>
              <a:buFontTx/>
              <a:buNone/>
              <a:defRPr sz="2363" b="1">
                <a:solidFill>
                  <a:srgbClr val="006633"/>
                </a:solidFill>
              </a:defRPr>
            </a:lvl1pPr>
            <a:lvl2pPr marL="342894" indent="-342894">
              <a:spcBef>
                <a:spcPts val="450"/>
              </a:spcBef>
              <a:buSzTx/>
              <a:buFontTx/>
              <a:buNone/>
              <a:defRPr sz="2363" b="1">
                <a:solidFill>
                  <a:srgbClr val="006633"/>
                </a:solidFill>
              </a:defRPr>
            </a:lvl2pPr>
            <a:lvl3pPr marL="263521" indent="-263521">
              <a:spcBef>
                <a:spcPts val="450"/>
              </a:spcBef>
              <a:buFontTx/>
              <a:buChar char="▪"/>
              <a:defRPr sz="2363" b="1">
                <a:solidFill>
                  <a:srgbClr val="006633"/>
                </a:solidFill>
              </a:defRPr>
            </a:lvl3pPr>
            <a:lvl4pPr marL="536567" indent="-273047">
              <a:spcBef>
                <a:spcPts val="450"/>
              </a:spcBef>
              <a:buFontTx/>
              <a:defRPr sz="2363" b="1">
                <a:solidFill>
                  <a:srgbClr val="006633"/>
                </a:solidFill>
              </a:defRPr>
            </a:lvl4pPr>
            <a:lvl5pPr marL="2103094" indent="-274315">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71102222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nd Chart">
    <p:spTree>
      <p:nvGrpSpPr>
        <p:cNvPr id="1" name=""/>
        <p:cNvGrpSpPr/>
        <p:nvPr/>
      </p:nvGrpSpPr>
      <p:grpSpPr>
        <a:xfrm>
          <a:off x="0" y="0"/>
          <a:ext cx="0" cy="0"/>
          <a:chOff x="0" y="0"/>
          <a:chExt cx="0" cy="0"/>
        </a:xfrm>
      </p:grpSpPr>
      <p:sp>
        <p:nvSpPr>
          <p:cNvPr id="95" name="Title Text"/>
          <p:cNvSpPr txBox="1">
            <a:spLocks noGrp="1"/>
          </p:cNvSpPr>
          <p:nvPr>
            <p:ph type="title"/>
          </p:nvPr>
        </p:nvSpPr>
        <p:spPr>
          <a:prstGeom prst="rect">
            <a:avLst/>
          </a:prstGeom>
        </p:spPr>
        <p:txBody>
          <a:bodyPr/>
          <a:lstStyle/>
          <a:p>
            <a:r>
              <a:t>Title Text</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4102827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nd Table">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p>
            <a:r>
              <a:t>Title Text</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3863164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685800" y="1122361"/>
            <a:ext cx="7772400" cy="2387603"/>
          </a:xfrm>
          <a:prstGeom prst="rect">
            <a:avLst/>
          </a:prstGeom>
        </p:spPr>
        <p:txBody>
          <a:bodyPr anchor="b"/>
          <a:lstStyle>
            <a:lvl1pPr algn="ctr" defTabSz="474771">
              <a:lnSpc>
                <a:spcPct val="90000"/>
              </a:lnSpc>
              <a:defRPr sz="3094" b="0">
                <a:latin typeface="Calibri Light"/>
                <a:ea typeface="Calibri Light"/>
                <a:cs typeface="Calibri Light"/>
                <a:sym typeface="Calibri Light"/>
              </a:defRPr>
            </a:lvl1pPr>
          </a:lstStyle>
          <a:p>
            <a:r>
              <a:t>Title Text</a:t>
            </a:r>
          </a:p>
        </p:txBody>
      </p:sp>
      <p:sp>
        <p:nvSpPr>
          <p:cNvPr id="112" name="Body Level One…"/>
          <p:cNvSpPr txBox="1">
            <a:spLocks noGrp="1"/>
          </p:cNvSpPr>
          <p:nvPr>
            <p:ph type="body" sz="quarter" idx="1"/>
          </p:nvPr>
        </p:nvSpPr>
        <p:spPr>
          <a:xfrm>
            <a:off x="1143000" y="3602037"/>
            <a:ext cx="6858000" cy="1655764"/>
          </a:xfrm>
          <a:prstGeom prst="rect">
            <a:avLst/>
          </a:prstGeom>
        </p:spPr>
        <p:txBody>
          <a:bodyPr/>
          <a:lstStyle>
            <a:lvl1pPr marL="0" indent="0" algn="ctr" defTabSz="474771">
              <a:lnSpc>
                <a:spcPct val="90000"/>
              </a:lnSpc>
              <a:spcBef>
                <a:spcPts val="450"/>
              </a:spcBef>
              <a:buSzTx/>
              <a:buFontTx/>
              <a:buNone/>
              <a:defRPr sz="1181">
                <a:latin typeface="+mn-lt"/>
                <a:ea typeface="+mn-ea"/>
                <a:cs typeface="+mn-cs"/>
                <a:sym typeface="Calibri"/>
              </a:defRPr>
            </a:lvl1pPr>
            <a:lvl2pPr marL="0" indent="0" algn="ctr" defTabSz="474771">
              <a:lnSpc>
                <a:spcPct val="90000"/>
              </a:lnSpc>
              <a:spcBef>
                <a:spcPts val="450"/>
              </a:spcBef>
              <a:buSzTx/>
              <a:buFontTx/>
              <a:buNone/>
              <a:defRPr sz="1181">
                <a:latin typeface="+mn-lt"/>
                <a:ea typeface="+mn-ea"/>
                <a:cs typeface="+mn-cs"/>
                <a:sym typeface="Calibri"/>
              </a:defRPr>
            </a:lvl2pPr>
            <a:lvl3pPr marL="0" indent="0" algn="ctr" defTabSz="474771">
              <a:lnSpc>
                <a:spcPct val="90000"/>
              </a:lnSpc>
              <a:spcBef>
                <a:spcPts val="450"/>
              </a:spcBef>
              <a:buSzTx/>
              <a:buFontTx/>
              <a:buNone/>
              <a:defRPr sz="1181">
                <a:latin typeface="+mn-lt"/>
                <a:ea typeface="+mn-ea"/>
                <a:cs typeface="+mn-cs"/>
                <a:sym typeface="Calibri"/>
              </a:defRPr>
            </a:lvl3pPr>
            <a:lvl4pPr marL="0" indent="0" algn="ctr" defTabSz="474771">
              <a:lnSpc>
                <a:spcPct val="90000"/>
              </a:lnSpc>
              <a:spcBef>
                <a:spcPts val="450"/>
              </a:spcBef>
              <a:buSzTx/>
              <a:buFontTx/>
              <a:buNone/>
              <a:defRPr sz="1181">
                <a:latin typeface="+mn-lt"/>
                <a:ea typeface="+mn-ea"/>
                <a:cs typeface="+mn-cs"/>
                <a:sym typeface="Calibri"/>
              </a:defRPr>
            </a:lvl4pPr>
            <a:lvl5pPr marL="0" indent="0" algn="ctr" defTabSz="474771">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19790626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21" name="Body Level One…"/>
          <p:cNvSpPr txBox="1">
            <a:spLocks noGrp="1"/>
          </p:cNvSpPr>
          <p:nvPr>
            <p:ph type="body" idx="1"/>
          </p:nvPr>
        </p:nvSpPr>
        <p:spPr>
          <a:xfrm>
            <a:off x="628652" y="1825624"/>
            <a:ext cx="7886701" cy="4351340"/>
          </a:xfrm>
          <a:prstGeom prst="rect">
            <a:avLst/>
          </a:prstGeom>
        </p:spPr>
        <p:txBody>
          <a:bodyPr/>
          <a:lstStyle>
            <a:lvl1pPr marL="118694" indent="-118694" defTabSz="474771">
              <a:lnSpc>
                <a:spcPct val="90000"/>
              </a:lnSpc>
              <a:spcBef>
                <a:spcPts val="450"/>
              </a:spcBef>
              <a:defRPr sz="1350">
                <a:latin typeface="+mn-lt"/>
                <a:ea typeface="+mn-ea"/>
                <a:cs typeface="+mn-cs"/>
                <a:sym typeface="Calibri"/>
              </a:defRPr>
            </a:lvl1pPr>
            <a:lvl2pPr marL="375861" indent="-138474" defTabSz="474771">
              <a:lnSpc>
                <a:spcPct val="90000"/>
              </a:lnSpc>
              <a:spcBef>
                <a:spcPts val="450"/>
              </a:spcBef>
              <a:buChar char="•"/>
              <a:defRPr sz="1350">
                <a:latin typeface="+mn-lt"/>
                <a:ea typeface="+mn-ea"/>
                <a:cs typeface="+mn-cs"/>
                <a:sym typeface="Calibri"/>
              </a:defRPr>
            </a:lvl2pPr>
            <a:lvl3pPr marL="640944" indent="-166169" defTabSz="474771">
              <a:lnSpc>
                <a:spcPct val="90000"/>
              </a:lnSpc>
              <a:spcBef>
                <a:spcPts val="450"/>
              </a:spcBef>
              <a:defRPr sz="1350">
                <a:latin typeface="+mn-lt"/>
                <a:ea typeface="+mn-ea"/>
                <a:cs typeface="+mn-cs"/>
                <a:sym typeface="Calibri"/>
              </a:defRPr>
            </a:lvl3pPr>
            <a:lvl4pPr marL="896793" indent="-184632" defTabSz="474771">
              <a:lnSpc>
                <a:spcPct val="90000"/>
              </a:lnSpc>
              <a:spcBef>
                <a:spcPts val="450"/>
              </a:spcBef>
              <a:buChar char="•"/>
              <a:defRPr sz="1350">
                <a:latin typeface="+mn-lt"/>
                <a:ea typeface="+mn-ea"/>
                <a:cs typeface="+mn-cs"/>
                <a:sym typeface="Calibri"/>
              </a:defRPr>
            </a:lvl4pPr>
            <a:lvl5pPr marL="1134181" indent="-184632" defTabSz="474771">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79650655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30" name="Body Level One…"/>
          <p:cNvSpPr txBox="1">
            <a:spLocks noGrp="1"/>
          </p:cNvSpPr>
          <p:nvPr>
            <p:ph type="body" sz="half" idx="1"/>
          </p:nvPr>
        </p:nvSpPr>
        <p:spPr>
          <a:xfrm>
            <a:off x="628652" y="1825624"/>
            <a:ext cx="3886202" cy="4351340"/>
          </a:xfrm>
          <a:prstGeom prst="rect">
            <a:avLst/>
          </a:prstGeom>
        </p:spPr>
        <p:txBody>
          <a:bodyPr/>
          <a:lstStyle>
            <a:lvl1pPr marL="118694" indent="-118694" defTabSz="474771">
              <a:lnSpc>
                <a:spcPct val="90000"/>
              </a:lnSpc>
              <a:spcBef>
                <a:spcPts val="450"/>
              </a:spcBef>
              <a:defRPr sz="1350">
                <a:latin typeface="+mn-lt"/>
                <a:ea typeface="+mn-ea"/>
                <a:cs typeface="+mn-cs"/>
                <a:sym typeface="Calibri"/>
              </a:defRPr>
            </a:lvl1pPr>
            <a:lvl2pPr marL="375861" indent="-138474" defTabSz="474771">
              <a:lnSpc>
                <a:spcPct val="90000"/>
              </a:lnSpc>
              <a:spcBef>
                <a:spcPts val="450"/>
              </a:spcBef>
              <a:buChar char="•"/>
              <a:defRPr sz="1350">
                <a:latin typeface="+mn-lt"/>
                <a:ea typeface="+mn-ea"/>
                <a:cs typeface="+mn-cs"/>
                <a:sym typeface="Calibri"/>
              </a:defRPr>
            </a:lvl2pPr>
            <a:lvl3pPr marL="640944" indent="-166169" defTabSz="474771">
              <a:lnSpc>
                <a:spcPct val="90000"/>
              </a:lnSpc>
              <a:spcBef>
                <a:spcPts val="450"/>
              </a:spcBef>
              <a:defRPr sz="1350">
                <a:latin typeface="+mn-lt"/>
                <a:ea typeface="+mn-ea"/>
                <a:cs typeface="+mn-cs"/>
                <a:sym typeface="Calibri"/>
              </a:defRPr>
            </a:lvl3pPr>
            <a:lvl4pPr marL="896793" indent="-184632" defTabSz="474771">
              <a:lnSpc>
                <a:spcPct val="90000"/>
              </a:lnSpc>
              <a:spcBef>
                <a:spcPts val="450"/>
              </a:spcBef>
              <a:buChar char="•"/>
              <a:defRPr sz="1350">
                <a:latin typeface="+mn-lt"/>
                <a:ea typeface="+mn-ea"/>
                <a:cs typeface="+mn-cs"/>
                <a:sym typeface="Calibri"/>
              </a:defRPr>
            </a:lvl4pPr>
            <a:lvl5pPr marL="1134181" indent="-184632" defTabSz="474771">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7173432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43883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629843"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39" name="Body Level One…"/>
          <p:cNvSpPr txBox="1">
            <a:spLocks noGrp="1"/>
          </p:cNvSpPr>
          <p:nvPr>
            <p:ph type="body" sz="quarter" idx="1"/>
          </p:nvPr>
        </p:nvSpPr>
        <p:spPr>
          <a:xfrm>
            <a:off x="629841" y="1681163"/>
            <a:ext cx="3868342" cy="823914"/>
          </a:xfrm>
          <a:prstGeom prst="rect">
            <a:avLst/>
          </a:prstGeom>
        </p:spPr>
        <p:txBody>
          <a:bodyPr anchor="b"/>
          <a:lstStyle>
            <a:lvl1pPr marL="0" indent="0" defTabSz="474771">
              <a:lnSpc>
                <a:spcPct val="90000"/>
              </a:lnSpc>
              <a:spcBef>
                <a:spcPts val="450"/>
              </a:spcBef>
              <a:buSzTx/>
              <a:buFontTx/>
              <a:buNone/>
              <a:defRPr sz="1181" b="1">
                <a:latin typeface="+mn-lt"/>
                <a:ea typeface="+mn-ea"/>
                <a:cs typeface="+mn-cs"/>
                <a:sym typeface="Calibri"/>
              </a:defRPr>
            </a:lvl1pPr>
            <a:lvl2pPr marL="0" indent="0" defTabSz="474771">
              <a:lnSpc>
                <a:spcPct val="90000"/>
              </a:lnSpc>
              <a:spcBef>
                <a:spcPts val="450"/>
              </a:spcBef>
              <a:buSzTx/>
              <a:buFontTx/>
              <a:buNone/>
              <a:defRPr sz="1181" b="1">
                <a:latin typeface="+mn-lt"/>
                <a:ea typeface="+mn-ea"/>
                <a:cs typeface="+mn-cs"/>
                <a:sym typeface="Calibri"/>
              </a:defRPr>
            </a:lvl2pPr>
            <a:lvl3pPr marL="0" indent="0" defTabSz="474771">
              <a:lnSpc>
                <a:spcPct val="90000"/>
              </a:lnSpc>
              <a:spcBef>
                <a:spcPts val="450"/>
              </a:spcBef>
              <a:buSzTx/>
              <a:buFontTx/>
              <a:buNone/>
              <a:defRPr sz="1181" b="1">
                <a:latin typeface="+mn-lt"/>
                <a:ea typeface="+mn-ea"/>
                <a:cs typeface="+mn-cs"/>
                <a:sym typeface="Calibri"/>
              </a:defRPr>
            </a:lvl3pPr>
            <a:lvl4pPr marL="0" indent="0" defTabSz="474771">
              <a:lnSpc>
                <a:spcPct val="90000"/>
              </a:lnSpc>
              <a:spcBef>
                <a:spcPts val="450"/>
              </a:spcBef>
              <a:buSzTx/>
              <a:buFontTx/>
              <a:buNone/>
              <a:defRPr sz="1181" b="1">
                <a:latin typeface="+mn-lt"/>
                <a:ea typeface="+mn-ea"/>
                <a:cs typeface="+mn-cs"/>
                <a:sym typeface="Calibri"/>
              </a:defRPr>
            </a:lvl4pPr>
            <a:lvl5pPr marL="0" indent="0" defTabSz="474771">
              <a:lnSpc>
                <a:spcPct val="90000"/>
              </a:lnSpc>
              <a:spcBef>
                <a:spcPts val="450"/>
              </a:spcBef>
              <a:buSzTx/>
              <a:buFontTx/>
              <a:buNone/>
              <a:defRPr sz="1181"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0" name="Text Placeholder 4"/>
          <p:cNvSpPr>
            <a:spLocks noGrp="1"/>
          </p:cNvSpPr>
          <p:nvPr>
            <p:ph type="body" sz="quarter" idx="21"/>
          </p:nvPr>
        </p:nvSpPr>
        <p:spPr>
          <a:xfrm>
            <a:off x="4629152" y="1681163"/>
            <a:ext cx="3887393" cy="823914"/>
          </a:xfrm>
          <a:prstGeom prst="rect">
            <a:avLst/>
          </a:prstGeom>
        </p:spPr>
        <p:txBody>
          <a:bodyPr anchor="b"/>
          <a:lstStyle/>
          <a:p>
            <a:endParaRPr/>
          </a:p>
        </p:txBody>
      </p:sp>
      <p:sp>
        <p:nvSpPr>
          <p:cNvPr id="141"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08501149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48"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49"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38030975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42783679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629841" y="457200"/>
            <a:ext cx="2949180" cy="1600200"/>
          </a:xfrm>
          <a:prstGeom prst="rect">
            <a:avLst/>
          </a:prstGeom>
        </p:spPr>
        <p:txBody>
          <a:bodyPr anchor="b"/>
          <a:lstStyle>
            <a:lvl1pPr defTabSz="474771">
              <a:lnSpc>
                <a:spcPct val="90000"/>
              </a:lnSpc>
              <a:defRPr sz="1575" b="0">
                <a:latin typeface="Calibri Light"/>
                <a:ea typeface="Calibri Light"/>
                <a:cs typeface="Calibri Light"/>
                <a:sym typeface="Calibri Light"/>
              </a:defRPr>
            </a:lvl1pPr>
          </a:lstStyle>
          <a:p>
            <a:r>
              <a:t>Title Text</a:t>
            </a:r>
          </a:p>
        </p:txBody>
      </p:sp>
      <p:sp>
        <p:nvSpPr>
          <p:cNvPr id="164" name="Body Level One…"/>
          <p:cNvSpPr txBox="1">
            <a:spLocks noGrp="1"/>
          </p:cNvSpPr>
          <p:nvPr>
            <p:ph type="body" sz="half" idx="1"/>
          </p:nvPr>
        </p:nvSpPr>
        <p:spPr>
          <a:xfrm>
            <a:off x="3887393" y="987427"/>
            <a:ext cx="4629153" cy="4873627"/>
          </a:xfrm>
          <a:prstGeom prst="rect">
            <a:avLst/>
          </a:prstGeom>
        </p:spPr>
        <p:txBody>
          <a:bodyPr/>
          <a:lstStyle>
            <a:lvl1pPr marL="118694" indent="-118694" defTabSz="474771">
              <a:lnSpc>
                <a:spcPct val="90000"/>
              </a:lnSpc>
              <a:spcBef>
                <a:spcPts val="450"/>
              </a:spcBef>
              <a:defRPr sz="1575">
                <a:latin typeface="+mn-lt"/>
                <a:ea typeface="+mn-ea"/>
                <a:cs typeface="+mn-cs"/>
                <a:sym typeface="Calibri"/>
              </a:defRPr>
            </a:lvl1pPr>
            <a:lvl2pPr marL="373035" indent="-135647" defTabSz="474771">
              <a:lnSpc>
                <a:spcPct val="90000"/>
              </a:lnSpc>
              <a:spcBef>
                <a:spcPts val="450"/>
              </a:spcBef>
              <a:buChar char="•"/>
              <a:defRPr sz="1575">
                <a:latin typeface="+mn-lt"/>
                <a:ea typeface="+mn-ea"/>
                <a:cs typeface="+mn-cs"/>
                <a:sym typeface="Calibri"/>
              </a:defRPr>
            </a:lvl2pPr>
            <a:lvl3pPr marL="633032" indent="-158257" defTabSz="474771">
              <a:lnSpc>
                <a:spcPct val="90000"/>
              </a:lnSpc>
              <a:spcBef>
                <a:spcPts val="450"/>
              </a:spcBef>
              <a:defRPr sz="1575">
                <a:latin typeface="+mn-lt"/>
                <a:ea typeface="+mn-ea"/>
                <a:cs typeface="+mn-cs"/>
                <a:sym typeface="Calibri"/>
              </a:defRPr>
            </a:lvl3pPr>
            <a:lvl4pPr marL="902068" indent="-189909" defTabSz="474771">
              <a:lnSpc>
                <a:spcPct val="90000"/>
              </a:lnSpc>
              <a:spcBef>
                <a:spcPts val="450"/>
              </a:spcBef>
              <a:buChar char="•"/>
              <a:defRPr sz="1575">
                <a:latin typeface="+mn-lt"/>
                <a:ea typeface="+mn-ea"/>
                <a:cs typeface="+mn-cs"/>
                <a:sym typeface="Calibri"/>
              </a:defRPr>
            </a:lvl4pPr>
            <a:lvl5pPr marL="1139456" indent="-189909" defTabSz="474771">
              <a:lnSpc>
                <a:spcPct val="90000"/>
              </a:lnSpc>
              <a:spcBef>
                <a:spcPts val="450"/>
              </a:spcBef>
              <a:buChar char="•"/>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5" name="Text Placeholder 3"/>
          <p:cNvSpPr>
            <a:spLocks noGrp="1"/>
          </p:cNvSpPr>
          <p:nvPr>
            <p:ph type="body" sz="quarter" idx="21"/>
          </p:nvPr>
        </p:nvSpPr>
        <p:spPr>
          <a:xfrm>
            <a:off x="629840" y="2057400"/>
            <a:ext cx="2949183" cy="3811588"/>
          </a:xfrm>
          <a:prstGeom prst="rect">
            <a:avLst/>
          </a:prstGeom>
        </p:spPr>
        <p:txBody>
          <a:bodyPr/>
          <a:lstStyle/>
          <a:p>
            <a:endParaRPr/>
          </a:p>
        </p:txBody>
      </p:sp>
      <p:sp>
        <p:nvSpPr>
          <p:cNvPr id="16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97988793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29841" y="457200"/>
            <a:ext cx="2949180" cy="1600200"/>
          </a:xfrm>
          <a:prstGeom prst="rect">
            <a:avLst/>
          </a:prstGeom>
        </p:spPr>
        <p:txBody>
          <a:bodyPr anchor="b"/>
          <a:lstStyle>
            <a:lvl1pPr defTabSz="474771">
              <a:lnSpc>
                <a:spcPct val="90000"/>
              </a:lnSpc>
              <a:defRPr sz="1575" b="0">
                <a:latin typeface="Calibri Light"/>
                <a:ea typeface="Calibri Light"/>
                <a:cs typeface="Calibri Light"/>
                <a:sym typeface="Calibri Light"/>
              </a:defRPr>
            </a:lvl1pPr>
          </a:lstStyle>
          <a:p>
            <a:r>
              <a:t>Title Text</a:t>
            </a:r>
          </a:p>
        </p:txBody>
      </p:sp>
      <p:sp>
        <p:nvSpPr>
          <p:cNvPr id="174" name="Picture Placeholder 2"/>
          <p:cNvSpPr>
            <a:spLocks noGrp="1"/>
          </p:cNvSpPr>
          <p:nvPr>
            <p:ph type="pic" sz="half" idx="21"/>
          </p:nvPr>
        </p:nvSpPr>
        <p:spPr>
          <a:xfrm>
            <a:off x="3887393" y="987427"/>
            <a:ext cx="4629153" cy="4873627"/>
          </a:xfrm>
          <a:prstGeom prst="rect">
            <a:avLst/>
          </a:prstGeom>
        </p:spPr>
        <p:txBody>
          <a:bodyPr lIns="91439" tIns="45719" rIns="91439" bIns="45719">
            <a:noAutofit/>
          </a:bodyPr>
          <a:lstStyle/>
          <a:p>
            <a:endParaRPr dirty="0"/>
          </a:p>
        </p:txBody>
      </p:sp>
      <p:sp>
        <p:nvSpPr>
          <p:cNvPr id="175" name="Body Level One…"/>
          <p:cNvSpPr txBox="1">
            <a:spLocks noGrp="1"/>
          </p:cNvSpPr>
          <p:nvPr>
            <p:ph type="body" sz="quarter" idx="1"/>
          </p:nvPr>
        </p:nvSpPr>
        <p:spPr>
          <a:xfrm>
            <a:off x="629841" y="2057400"/>
            <a:ext cx="2949180" cy="3811588"/>
          </a:xfrm>
          <a:prstGeom prst="rect">
            <a:avLst/>
          </a:prstGeom>
        </p:spPr>
        <p:txBody>
          <a:bodyPr/>
          <a:lstStyle>
            <a:lvl1pPr marL="0" indent="0" defTabSz="474771">
              <a:lnSpc>
                <a:spcPct val="90000"/>
              </a:lnSpc>
              <a:spcBef>
                <a:spcPts val="450"/>
              </a:spcBef>
              <a:buSzTx/>
              <a:buFontTx/>
              <a:buNone/>
              <a:defRPr sz="788">
                <a:latin typeface="+mn-lt"/>
                <a:ea typeface="+mn-ea"/>
                <a:cs typeface="+mn-cs"/>
                <a:sym typeface="Calibri"/>
              </a:defRPr>
            </a:lvl1pPr>
            <a:lvl2pPr marL="0" indent="0" defTabSz="474771">
              <a:lnSpc>
                <a:spcPct val="90000"/>
              </a:lnSpc>
              <a:spcBef>
                <a:spcPts val="450"/>
              </a:spcBef>
              <a:buSzTx/>
              <a:buFontTx/>
              <a:buNone/>
              <a:defRPr sz="788">
                <a:latin typeface="+mn-lt"/>
                <a:ea typeface="+mn-ea"/>
                <a:cs typeface="+mn-cs"/>
                <a:sym typeface="Calibri"/>
              </a:defRPr>
            </a:lvl2pPr>
            <a:lvl3pPr marL="0" indent="0" defTabSz="474771">
              <a:lnSpc>
                <a:spcPct val="90000"/>
              </a:lnSpc>
              <a:spcBef>
                <a:spcPts val="450"/>
              </a:spcBef>
              <a:buSzTx/>
              <a:buFontTx/>
              <a:buNone/>
              <a:defRPr sz="788">
                <a:latin typeface="+mn-lt"/>
                <a:ea typeface="+mn-ea"/>
                <a:cs typeface="+mn-cs"/>
                <a:sym typeface="Calibri"/>
              </a:defRPr>
            </a:lvl3pPr>
            <a:lvl4pPr marL="0" indent="0" defTabSz="474771">
              <a:lnSpc>
                <a:spcPct val="90000"/>
              </a:lnSpc>
              <a:spcBef>
                <a:spcPts val="450"/>
              </a:spcBef>
              <a:buSzTx/>
              <a:buFontTx/>
              <a:buNone/>
              <a:defRPr sz="788">
                <a:latin typeface="+mn-lt"/>
                <a:ea typeface="+mn-ea"/>
                <a:cs typeface="+mn-cs"/>
                <a:sym typeface="Calibri"/>
              </a:defRPr>
            </a:lvl4pPr>
            <a:lvl5pPr marL="0" indent="0" defTabSz="474771">
              <a:lnSpc>
                <a:spcPct val="90000"/>
              </a:lnSpc>
              <a:spcBef>
                <a:spcPts val="450"/>
              </a:spcBef>
              <a:buSzTx/>
              <a:buFontTx/>
              <a:buNone/>
              <a:defRPr sz="788">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30688517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183" name="Picture 9" descr="Picture 9"/>
          <p:cNvPicPr>
            <a:picLocks noChangeAspect="1"/>
          </p:cNvPicPr>
          <p:nvPr/>
        </p:nvPicPr>
        <p:blipFill>
          <a:blip r:embed="rId2"/>
          <a:srcRect b="34810"/>
          <a:stretch>
            <a:fillRect/>
          </a:stretch>
        </p:blipFill>
        <p:spPr>
          <a:xfrm>
            <a:off x="-3176" y="1809750"/>
            <a:ext cx="9144002" cy="3975100"/>
          </a:xfrm>
          <a:prstGeom prst="rect">
            <a:avLst/>
          </a:prstGeom>
          <a:ln w="12700">
            <a:miter lim="400000"/>
          </a:ln>
        </p:spPr>
      </p:pic>
      <p:pic>
        <p:nvPicPr>
          <p:cNvPr id="184" name="Picture 18" descr="Picture 18"/>
          <p:cNvPicPr>
            <a:picLocks noChangeAspect="1"/>
          </p:cNvPicPr>
          <p:nvPr/>
        </p:nvPicPr>
        <p:blipFill>
          <a:blip r:embed="rId3"/>
          <a:stretch>
            <a:fillRect/>
          </a:stretch>
        </p:blipFill>
        <p:spPr>
          <a:xfrm>
            <a:off x="7083426" y="5827715"/>
            <a:ext cx="1825627" cy="1373189"/>
          </a:xfrm>
          <a:prstGeom prst="rect">
            <a:avLst/>
          </a:prstGeom>
          <a:ln w="12700">
            <a:miter lim="400000"/>
          </a:ln>
        </p:spPr>
      </p:pic>
      <p:sp>
        <p:nvSpPr>
          <p:cNvPr id="185" name="Freeform 10"/>
          <p:cNvSpPr/>
          <p:nvPr/>
        </p:nvSpPr>
        <p:spPr>
          <a:xfrm>
            <a:off x="-57150" y="1"/>
            <a:ext cx="9231317" cy="2931411"/>
          </a:xfrm>
          <a:custGeom>
            <a:avLst/>
            <a:gdLst/>
            <a:ahLst/>
            <a:cxnLst>
              <a:cxn ang="0">
                <a:pos x="wd2" y="hd2"/>
              </a:cxn>
              <a:cxn ang="5400000">
                <a:pos x="wd2" y="hd2"/>
              </a:cxn>
              <a:cxn ang="10800000">
                <a:pos x="wd2" y="hd2"/>
              </a:cxn>
              <a:cxn ang="16200000">
                <a:pos x="wd2" y="hd2"/>
              </a:cxn>
            </a:cxnLst>
            <a:rect l="0" t="0" r="r" b="b"/>
            <a:pathLst>
              <a:path w="21600" h="21318" extrusionOk="0">
                <a:moveTo>
                  <a:pt x="18" y="0"/>
                </a:moveTo>
                <a:lnTo>
                  <a:pt x="21600" y="0"/>
                </a:lnTo>
                <a:lnTo>
                  <a:pt x="21600" y="13010"/>
                </a:lnTo>
                <a:cubicBezTo>
                  <a:pt x="13903" y="21600"/>
                  <a:pt x="8584" y="21272"/>
                  <a:pt x="7012" y="21318"/>
                </a:cubicBezTo>
                <a:cubicBezTo>
                  <a:pt x="5636" y="21237"/>
                  <a:pt x="1585" y="21195"/>
                  <a:pt x="0" y="19175"/>
                </a:cubicBezTo>
                <a:cubicBezTo>
                  <a:pt x="6" y="12110"/>
                  <a:pt x="12" y="7065"/>
                  <a:pt x="18" y="0"/>
                </a:cubicBezTo>
                <a:close/>
              </a:path>
            </a:pathLst>
          </a:custGeom>
          <a:solidFill>
            <a:srgbClr val="236995"/>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6" name="Freeform 11"/>
          <p:cNvSpPr/>
          <p:nvPr/>
        </p:nvSpPr>
        <p:spPr>
          <a:xfrm>
            <a:off x="-46039" y="4859338"/>
            <a:ext cx="9223378" cy="202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7" name="Freeform 12"/>
          <p:cNvSpPr/>
          <p:nvPr/>
        </p:nvSpPr>
        <p:spPr>
          <a:xfrm>
            <a:off x="-47625" y="5019675"/>
            <a:ext cx="9261477" cy="2024065"/>
          </a:xfrm>
          <a:custGeom>
            <a:avLst/>
            <a:gdLst/>
            <a:ahLst/>
            <a:cxnLst>
              <a:cxn ang="0">
                <a:pos x="wd2" y="hd2"/>
              </a:cxn>
              <a:cxn ang="5400000">
                <a:pos x="wd2" y="hd2"/>
              </a:cxn>
              <a:cxn ang="10800000">
                <a:pos x="wd2" y="hd2"/>
              </a:cxn>
              <a:cxn ang="16200000">
                <a:pos x="wd2" y="hd2"/>
              </a:cxn>
            </a:cxnLst>
            <a:rect l="0" t="0" r="r" b="b"/>
            <a:pathLst>
              <a:path w="21600" h="21600" extrusionOk="0">
                <a:moveTo>
                  <a:pt x="21510" y="21600"/>
                </a:moveTo>
                <a:lnTo>
                  <a:pt x="0" y="21600"/>
                </a:lnTo>
                <a:lnTo>
                  <a:pt x="0" y="0"/>
                </a:lnTo>
                <a:cubicBezTo>
                  <a:pt x="1593" y="2266"/>
                  <a:pt x="6623" y="7642"/>
                  <a:pt x="11954" y="7682"/>
                </a:cubicBezTo>
                <a:cubicBezTo>
                  <a:pt x="15554" y="8075"/>
                  <a:pt x="20236" y="4060"/>
                  <a:pt x="21600" y="2355"/>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8" name="Title Text"/>
          <p:cNvSpPr txBox="1">
            <a:spLocks noGrp="1"/>
          </p:cNvSpPr>
          <p:nvPr>
            <p:ph type="title"/>
          </p:nvPr>
        </p:nvSpPr>
        <p:spPr>
          <a:xfrm>
            <a:off x="285752" y="155984"/>
            <a:ext cx="8549081" cy="944059"/>
          </a:xfrm>
          <a:prstGeom prst="rect">
            <a:avLst/>
          </a:prstGeom>
        </p:spPr>
        <p:txBody>
          <a:bodyPr anchor="t"/>
          <a:lstStyle>
            <a:lvl1pPr defTabSz="457200">
              <a:defRPr sz="4781" u="sng">
                <a:solidFill>
                  <a:srgbClr val="FFFFFF"/>
                </a:solidFill>
              </a:defRPr>
            </a:lvl1pPr>
          </a:lstStyle>
          <a:p>
            <a:r>
              <a:t>Title Text</a:t>
            </a:r>
          </a:p>
        </p:txBody>
      </p:sp>
      <p:sp>
        <p:nvSpPr>
          <p:cNvPr id="189" name="Body Level One…"/>
          <p:cNvSpPr txBox="1">
            <a:spLocks noGrp="1"/>
          </p:cNvSpPr>
          <p:nvPr>
            <p:ph type="body" idx="1"/>
          </p:nvPr>
        </p:nvSpPr>
        <p:spPr>
          <a:xfrm>
            <a:off x="286492" y="1382400"/>
            <a:ext cx="8549084" cy="3629801"/>
          </a:xfrm>
          <a:prstGeom prst="rect">
            <a:avLst/>
          </a:prstGeom>
        </p:spPr>
        <p:txBody>
          <a:bodyPr/>
          <a:lstStyle>
            <a:lvl1pPr marL="0" indent="0" defTabSz="457200">
              <a:spcBef>
                <a:spcPts val="1800"/>
              </a:spcBef>
              <a:buSzTx/>
              <a:buFontTx/>
              <a:buNone/>
              <a:defRPr sz="2363" b="1">
                <a:solidFill>
                  <a:srgbClr val="FFFFFF"/>
                </a:solidFill>
              </a:defRPr>
            </a:lvl1pPr>
            <a:lvl2pPr marL="0" indent="0" defTabSz="457200">
              <a:spcBef>
                <a:spcPts val="1800"/>
              </a:spcBef>
              <a:buSzTx/>
              <a:buFontTx/>
              <a:buNone/>
              <a:defRPr sz="2363" b="1">
                <a:solidFill>
                  <a:srgbClr val="FFFFFF"/>
                </a:solidFill>
              </a:defRPr>
            </a:lvl2pPr>
            <a:lvl3pPr marL="0" indent="0" defTabSz="457200">
              <a:spcBef>
                <a:spcPts val="1800"/>
              </a:spcBef>
              <a:buSzTx/>
              <a:buFontTx/>
              <a:buNone/>
              <a:defRPr sz="2363" b="1">
                <a:solidFill>
                  <a:srgbClr val="FFFFFF"/>
                </a:solidFill>
              </a:defRPr>
            </a:lvl3pPr>
            <a:lvl4pPr marL="0" indent="0" defTabSz="457200">
              <a:spcBef>
                <a:spcPts val="1800"/>
              </a:spcBef>
              <a:buSzTx/>
              <a:buFontTx/>
              <a:buNone/>
              <a:defRPr sz="2363" b="1">
                <a:solidFill>
                  <a:srgbClr val="FFFFFF"/>
                </a:solidFill>
              </a:defRPr>
            </a:lvl4pPr>
            <a:lvl5pPr marL="0" indent="0" defTabSz="45720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2645251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286493" y="244249"/>
            <a:ext cx="8501901" cy="944058"/>
          </a:xfrm>
          <a:prstGeom prst="rect">
            <a:avLst/>
          </a:prstGeom>
        </p:spPr>
        <p:txBody>
          <a:bodyPr anchor="t"/>
          <a:lstStyle>
            <a:lvl1pPr defTabSz="457200"/>
          </a:lstStyle>
          <a:p>
            <a:r>
              <a:t>Title Text</a:t>
            </a:r>
          </a:p>
        </p:txBody>
      </p:sp>
      <p:sp>
        <p:nvSpPr>
          <p:cNvPr id="210" name="Body Level One…"/>
          <p:cNvSpPr txBox="1">
            <a:spLocks noGrp="1"/>
          </p:cNvSpPr>
          <p:nvPr>
            <p:ph type="body" idx="1"/>
          </p:nvPr>
        </p:nvSpPr>
        <p:spPr>
          <a:xfrm>
            <a:off x="286493" y="1383687"/>
            <a:ext cx="8501910" cy="3596307"/>
          </a:xfrm>
          <a:prstGeom prst="rect">
            <a:avLst/>
          </a:prstGeom>
        </p:spPr>
        <p:txBody>
          <a:bodyPr/>
          <a:lstStyle>
            <a:lvl1pPr marL="342897" indent="-342897" defTabSz="457200">
              <a:spcBef>
                <a:spcPts val="450"/>
              </a:spcBef>
              <a:buSzTx/>
              <a:buFontTx/>
              <a:buNone/>
              <a:defRPr sz="2363" b="1">
                <a:solidFill>
                  <a:srgbClr val="006633"/>
                </a:solidFill>
              </a:defRPr>
            </a:lvl1pPr>
            <a:lvl2pPr marL="342897" indent="-342897" defTabSz="457200">
              <a:spcBef>
                <a:spcPts val="450"/>
              </a:spcBef>
              <a:buSzTx/>
              <a:buFontTx/>
              <a:buNone/>
              <a:defRPr sz="2363" b="1">
                <a:solidFill>
                  <a:srgbClr val="006633"/>
                </a:solidFill>
              </a:defRPr>
            </a:lvl2pPr>
            <a:lvl3pPr marL="263525" indent="-263525" defTabSz="457200">
              <a:spcBef>
                <a:spcPts val="450"/>
              </a:spcBef>
              <a:buFontTx/>
              <a:buChar char="▪"/>
              <a:defRPr sz="2363" b="1">
                <a:solidFill>
                  <a:srgbClr val="006633"/>
                </a:solidFill>
              </a:defRPr>
            </a:lvl3pPr>
            <a:lvl4pPr marL="536574" indent="-273050" defTabSz="457200">
              <a:spcBef>
                <a:spcPts val="450"/>
              </a:spcBef>
              <a:buFontTx/>
              <a:defRPr sz="2363" b="1">
                <a:solidFill>
                  <a:srgbClr val="006633"/>
                </a:solidFill>
              </a:defRPr>
            </a:lvl4pPr>
            <a:lvl5pPr marL="2103121" indent="-274319" defTabSz="457200">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8766332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18" name="Title Text"/>
          <p:cNvSpPr txBox="1">
            <a:spLocks noGrp="1"/>
          </p:cNvSpPr>
          <p:nvPr>
            <p:ph type="title"/>
          </p:nvPr>
        </p:nvSpPr>
        <p:spPr>
          <a:prstGeom prst="rect">
            <a:avLst/>
          </a:prstGeom>
        </p:spPr>
        <p:txBody>
          <a:bodyPr/>
          <a:lstStyle>
            <a:lvl1pPr defTabSz="457200"/>
          </a:lstStyle>
          <a:p>
            <a:r>
              <a:t>Title Text</a:t>
            </a:r>
          </a:p>
        </p:txBody>
      </p:sp>
      <p:sp>
        <p:nvSpPr>
          <p:cNvPr id="219" name="Body Level One…"/>
          <p:cNvSpPr txBox="1">
            <a:spLocks noGrp="1"/>
          </p:cNvSpPr>
          <p:nvPr>
            <p:ph type="body" idx="1"/>
          </p:nvPr>
        </p:nvSpPr>
        <p:spPr>
          <a:prstGeom prst="rect">
            <a:avLst/>
          </a:prstGeom>
        </p:spPr>
        <p:txBody>
          <a:bodyPr/>
          <a:lstStyle>
            <a:lvl1pPr marL="342897" indent="-342897" defTabSz="457200"/>
            <a:lvl2pPr marL="790574" indent="-333375" defTabSz="457200"/>
            <a:lvl3pPr marL="1181098" indent="-266698" defTabSz="457200"/>
            <a:lvl4pPr marL="1662545" indent="-290945" defTabSz="457200"/>
            <a:lvl5pPr marL="2148839" indent="-320038" defTabSz="457200"/>
          </a:lstStyle>
          <a:p>
            <a:r>
              <a:t>Body Level One</a:t>
            </a:r>
          </a:p>
          <a:p>
            <a:pPr lvl="1"/>
            <a:r>
              <a:t>Body Level Two</a:t>
            </a:r>
          </a:p>
          <a:p>
            <a:pPr lvl="2"/>
            <a:r>
              <a:t>Body Level Three</a:t>
            </a:r>
          </a:p>
          <a:p>
            <a:pPr lvl="3"/>
            <a:r>
              <a:t>Body Level Four</a:t>
            </a:r>
          </a:p>
          <a:p>
            <a:pPr lvl="4"/>
            <a:r>
              <a:t>Body Level Five</a:t>
            </a:r>
          </a:p>
        </p:txBody>
      </p:sp>
      <p:sp>
        <p:nvSpPr>
          <p:cNvPr id="220"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2509524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_Title and Chart">
    <p:spTree>
      <p:nvGrpSpPr>
        <p:cNvPr id="1" name=""/>
        <p:cNvGrpSpPr/>
        <p:nvPr/>
      </p:nvGrpSpPr>
      <p:grpSpPr>
        <a:xfrm>
          <a:off x="0" y="0"/>
          <a:ext cx="0" cy="0"/>
          <a:chOff x="0" y="0"/>
          <a:chExt cx="0" cy="0"/>
        </a:xfrm>
      </p:grpSpPr>
      <p:sp>
        <p:nvSpPr>
          <p:cNvPr id="227" name="Title Text"/>
          <p:cNvSpPr txBox="1">
            <a:spLocks noGrp="1"/>
          </p:cNvSpPr>
          <p:nvPr>
            <p:ph type="title"/>
          </p:nvPr>
        </p:nvSpPr>
        <p:spPr>
          <a:prstGeom prst="rect">
            <a:avLst/>
          </a:prstGeom>
        </p:spPr>
        <p:txBody>
          <a:bodyPr/>
          <a:lstStyle>
            <a:lvl1pPr defTabSz="457200"/>
          </a:lstStyle>
          <a:p>
            <a:r>
              <a:t>Title Text</a:t>
            </a:r>
          </a:p>
        </p:txBody>
      </p:sp>
      <p:sp>
        <p:nvSpPr>
          <p:cNvPr id="228"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0924076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2_Title and Table">
    <p:spTree>
      <p:nvGrpSpPr>
        <p:cNvPr id="1" name=""/>
        <p:cNvGrpSpPr/>
        <p:nvPr/>
      </p:nvGrpSpPr>
      <p:grpSpPr>
        <a:xfrm>
          <a:off x="0" y="0"/>
          <a:ext cx="0" cy="0"/>
          <a:chOff x="0" y="0"/>
          <a:chExt cx="0" cy="0"/>
        </a:xfrm>
      </p:grpSpPr>
      <p:sp>
        <p:nvSpPr>
          <p:cNvPr id="235" name="Title Text"/>
          <p:cNvSpPr txBox="1">
            <a:spLocks noGrp="1"/>
          </p:cNvSpPr>
          <p:nvPr>
            <p:ph type="title"/>
          </p:nvPr>
        </p:nvSpPr>
        <p:spPr>
          <a:prstGeom prst="rect">
            <a:avLst/>
          </a:prstGeom>
        </p:spPr>
        <p:txBody>
          <a:bodyPr/>
          <a:lstStyle>
            <a:lvl1pPr defTabSz="457200"/>
          </a:lstStyle>
          <a:p>
            <a:r>
              <a:t>Title Text</a:t>
            </a:r>
          </a:p>
        </p:txBody>
      </p:sp>
      <p:sp>
        <p:nvSpPr>
          <p:cNvPr id="236"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9169443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0581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43" name="Title Text"/>
          <p:cNvSpPr txBox="1">
            <a:spLocks noGrp="1"/>
          </p:cNvSpPr>
          <p:nvPr>
            <p:ph type="title"/>
          </p:nvPr>
        </p:nvSpPr>
        <p:spPr>
          <a:xfrm>
            <a:off x="286493" y="244249"/>
            <a:ext cx="8501901" cy="944058"/>
          </a:xfrm>
          <a:prstGeom prst="rect">
            <a:avLst/>
          </a:prstGeom>
        </p:spPr>
        <p:txBody>
          <a:bodyPr anchor="t"/>
          <a:lstStyle>
            <a:lvl1pPr defTabSz="457200"/>
          </a:lstStyle>
          <a:p>
            <a:r>
              <a:t>Title Text</a:t>
            </a:r>
          </a:p>
        </p:txBody>
      </p:sp>
      <p:sp>
        <p:nvSpPr>
          <p:cNvPr id="244" name="Body Level One…"/>
          <p:cNvSpPr txBox="1">
            <a:spLocks noGrp="1"/>
          </p:cNvSpPr>
          <p:nvPr>
            <p:ph type="body" idx="1"/>
          </p:nvPr>
        </p:nvSpPr>
        <p:spPr>
          <a:xfrm>
            <a:off x="286493" y="1383687"/>
            <a:ext cx="8501910" cy="3596307"/>
          </a:xfrm>
          <a:prstGeom prst="rect">
            <a:avLst/>
          </a:prstGeom>
        </p:spPr>
        <p:txBody>
          <a:bodyPr/>
          <a:lstStyle>
            <a:lvl1pPr marL="342897" indent="-342897" defTabSz="457200">
              <a:spcBef>
                <a:spcPts val="450"/>
              </a:spcBef>
              <a:buSzTx/>
              <a:buFontTx/>
              <a:buNone/>
              <a:defRPr sz="2363" b="1">
                <a:solidFill>
                  <a:srgbClr val="006633"/>
                </a:solidFill>
              </a:defRPr>
            </a:lvl1pPr>
            <a:lvl2pPr marL="342897" indent="-342897" defTabSz="457200">
              <a:spcBef>
                <a:spcPts val="450"/>
              </a:spcBef>
              <a:buSzTx/>
              <a:buFontTx/>
              <a:buNone/>
              <a:defRPr sz="2363" b="1">
                <a:solidFill>
                  <a:srgbClr val="006633"/>
                </a:solidFill>
              </a:defRPr>
            </a:lvl2pPr>
            <a:lvl3pPr marL="263525" indent="-263525" defTabSz="457200">
              <a:spcBef>
                <a:spcPts val="450"/>
              </a:spcBef>
              <a:buFontTx/>
              <a:buChar char="▪"/>
              <a:defRPr sz="2363" b="1">
                <a:solidFill>
                  <a:srgbClr val="006633"/>
                </a:solidFill>
              </a:defRPr>
            </a:lvl3pPr>
            <a:lvl4pPr marL="536574" indent="-273050" defTabSz="457200">
              <a:spcBef>
                <a:spcPts val="450"/>
              </a:spcBef>
              <a:buFontTx/>
              <a:defRPr sz="2363" b="1">
                <a:solidFill>
                  <a:srgbClr val="006633"/>
                </a:solidFill>
              </a:defRPr>
            </a:lvl4pPr>
            <a:lvl5pPr marL="2103121" indent="-274319" defTabSz="457200">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245"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5567065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3_Title and Char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lvl1pPr defTabSz="457200"/>
          </a:lstStyle>
          <a:p>
            <a:r>
              <a:t>Title Text</a:t>
            </a:r>
          </a:p>
        </p:txBody>
      </p:sp>
      <p:sp>
        <p:nvSpPr>
          <p:cNvPr id="264"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03908668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3_Title and Table">
    <p:spTree>
      <p:nvGrpSpPr>
        <p:cNvPr id="1" name=""/>
        <p:cNvGrpSpPr/>
        <p:nvPr/>
      </p:nvGrpSpPr>
      <p:grpSpPr>
        <a:xfrm>
          <a:off x="0" y="0"/>
          <a:ext cx="0" cy="0"/>
          <a:chOff x="0" y="0"/>
          <a:chExt cx="0" cy="0"/>
        </a:xfrm>
      </p:grpSpPr>
      <p:sp>
        <p:nvSpPr>
          <p:cNvPr id="271" name="Title Text"/>
          <p:cNvSpPr txBox="1">
            <a:spLocks noGrp="1"/>
          </p:cNvSpPr>
          <p:nvPr>
            <p:ph type="title"/>
          </p:nvPr>
        </p:nvSpPr>
        <p:spPr>
          <a:prstGeom prst="rect">
            <a:avLst/>
          </a:prstGeom>
        </p:spPr>
        <p:txBody>
          <a:bodyPr/>
          <a:lstStyle>
            <a:lvl1pPr defTabSz="457200"/>
          </a:lstStyle>
          <a:p>
            <a:r>
              <a:t>Title Text</a:t>
            </a:r>
          </a:p>
        </p:txBody>
      </p:sp>
      <p:sp>
        <p:nvSpPr>
          <p:cNvPr id="272"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51505797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sp>
        <p:nvSpPr>
          <p:cNvPr id="279" name="Title Text"/>
          <p:cNvSpPr txBox="1">
            <a:spLocks noGrp="1"/>
          </p:cNvSpPr>
          <p:nvPr>
            <p:ph type="title"/>
          </p:nvPr>
        </p:nvSpPr>
        <p:spPr>
          <a:xfrm>
            <a:off x="685800" y="1122364"/>
            <a:ext cx="7772400" cy="2387601"/>
          </a:xfrm>
          <a:prstGeom prst="rect">
            <a:avLst/>
          </a:prstGeom>
        </p:spPr>
        <p:txBody>
          <a:bodyPr anchor="b"/>
          <a:lstStyle>
            <a:lvl1pPr algn="ctr" defTabSz="474778">
              <a:lnSpc>
                <a:spcPct val="90000"/>
              </a:lnSpc>
              <a:defRPr sz="3094" b="0">
                <a:latin typeface="Calibri Light"/>
                <a:ea typeface="Calibri Light"/>
                <a:cs typeface="Calibri Light"/>
                <a:sym typeface="Calibri Light"/>
              </a:defRPr>
            </a:lvl1pPr>
          </a:lstStyle>
          <a:p>
            <a:r>
              <a:t>Title Text</a:t>
            </a:r>
          </a:p>
        </p:txBody>
      </p:sp>
      <p:sp>
        <p:nvSpPr>
          <p:cNvPr id="280" name="Body Level One…"/>
          <p:cNvSpPr txBox="1">
            <a:spLocks noGrp="1"/>
          </p:cNvSpPr>
          <p:nvPr>
            <p:ph type="body" sz="quarter" idx="1"/>
          </p:nvPr>
        </p:nvSpPr>
        <p:spPr>
          <a:xfrm>
            <a:off x="1143000" y="3602040"/>
            <a:ext cx="6858000" cy="1655764"/>
          </a:xfrm>
          <a:prstGeom prst="rect">
            <a:avLst/>
          </a:prstGeom>
        </p:spPr>
        <p:txBody>
          <a:bodyPr/>
          <a:lstStyle>
            <a:lvl1pPr marL="0" indent="0" algn="ctr" defTabSz="474778">
              <a:lnSpc>
                <a:spcPct val="90000"/>
              </a:lnSpc>
              <a:spcBef>
                <a:spcPts val="450"/>
              </a:spcBef>
              <a:buSzTx/>
              <a:buFontTx/>
              <a:buNone/>
              <a:defRPr sz="1181">
                <a:latin typeface="+mn-lt"/>
                <a:ea typeface="+mn-ea"/>
                <a:cs typeface="+mn-cs"/>
                <a:sym typeface="Calibri"/>
              </a:defRPr>
            </a:lvl1pPr>
            <a:lvl2pPr marL="0" indent="0" algn="ctr" defTabSz="474778">
              <a:lnSpc>
                <a:spcPct val="90000"/>
              </a:lnSpc>
              <a:spcBef>
                <a:spcPts val="450"/>
              </a:spcBef>
              <a:buSzTx/>
              <a:buFontTx/>
              <a:buNone/>
              <a:defRPr sz="1181">
                <a:latin typeface="+mn-lt"/>
                <a:ea typeface="+mn-ea"/>
                <a:cs typeface="+mn-cs"/>
                <a:sym typeface="Calibri"/>
              </a:defRPr>
            </a:lvl2pPr>
            <a:lvl3pPr marL="0" indent="0" algn="ctr" defTabSz="474778">
              <a:lnSpc>
                <a:spcPct val="90000"/>
              </a:lnSpc>
              <a:spcBef>
                <a:spcPts val="450"/>
              </a:spcBef>
              <a:buSzTx/>
              <a:buFontTx/>
              <a:buNone/>
              <a:defRPr sz="1181">
                <a:latin typeface="+mn-lt"/>
                <a:ea typeface="+mn-ea"/>
                <a:cs typeface="+mn-cs"/>
                <a:sym typeface="Calibri"/>
              </a:defRPr>
            </a:lvl3pPr>
            <a:lvl4pPr marL="0" indent="0" algn="ctr" defTabSz="474778">
              <a:lnSpc>
                <a:spcPct val="90000"/>
              </a:lnSpc>
              <a:spcBef>
                <a:spcPts val="450"/>
              </a:spcBef>
              <a:buSzTx/>
              <a:buFontTx/>
              <a:buNone/>
              <a:defRPr sz="1181">
                <a:latin typeface="+mn-lt"/>
                <a:ea typeface="+mn-ea"/>
                <a:cs typeface="+mn-cs"/>
                <a:sym typeface="Calibri"/>
              </a:defRPr>
            </a:lvl4pPr>
            <a:lvl5pPr marL="0" indent="0" algn="ctr" defTabSz="474778">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1"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24137490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288"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289" name="Body Level One…"/>
          <p:cNvSpPr txBox="1">
            <a:spLocks noGrp="1"/>
          </p:cNvSpPr>
          <p:nvPr>
            <p:ph type="body" idx="1"/>
          </p:nvPr>
        </p:nvSpPr>
        <p:spPr>
          <a:xfrm>
            <a:off x="628651" y="1825624"/>
            <a:ext cx="7886703" cy="4351340"/>
          </a:xfrm>
          <a:prstGeom prst="rect">
            <a:avLst/>
          </a:prstGeom>
        </p:spPr>
        <p:txBody>
          <a:bodyPr/>
          <a:lstStyle>
            <a:lvl1pPr marL="118695" indent="-118695" defTabSz="474778">
              <a:lnSpc>
                <a:spcPct val="90000"/>
              </a:lnSpc>
              <a:spcBef>
                <a:spcPts val="450"/>
              </a:spcBef>
              <a:defRPr sz="1350">
                <a:latin typeface="+mn-lt"/>
                <a:ea typeface="+mn-ea"/>
                <a:cs typeface="+mn-cs"/>
                <a:sym typeface="Calibri"/>
              </a:defRPr>
            </a:lvl1pPr>
            <a:lvl2pPr marL="375866" indent="-138477" defTabSz="474778">
              <a:lnSpc>
                <a:spcPct val="90000"/>
              </a:lnSpc>
              <a:spcBef>
                <a:spcPts val="450"/>
              </a:spcBef>
              <a:buChar char="•"/>
              <a:defRPr sz="1350">
                <a:latin typeface="+mn-lt"/>
                <a:ea typeface="+mn-ea"/>
                <a:cs typeface="+mn-cs"/>
                <a:sym typeface="Calibri"/>
              </a:defRPr>
            </a:lvl2pPr>
            <a:lvl3pPr marL="640951" indent="-166172" defTabSz="474778">
              <a:lnSpc>
                <a:spcPct val="90000"/>
              </a:lnSpc>
              <a:spcBef>
                <a:spcPts val="450"/>
              </a:spcBef>
              <a:defRPr sz="1350">
                <a:latin typeface="+mn-lt"/>
                <a:ea typeface="+mn-ea"/>
                <a:cs typeface="+mn-cs"/>
                <a:sym typeface="Calibri"/>
              </a:defRPr>
            </a:lvl3pPr>
            <a:lvl4pPr marL="896803" indent="-184636" defTabSz="474778">
              <a:lnSpc>
                <a:spcPct val="90000"/>
              </a:lnSpc>
              <a:spcBef>
                <a:spcPts val="450"/>
              </a:spcBef>
              <a:buChar char="•"/>
              <a:defRPr sz="1350">
                <a:latin typeface="+mn-lt"/>
                <a:ea typeface="+mn-ea"/>
                <a:cs typeface="+mn-cs"/>
                <a:sym typeface="Calibri"/>
              </a:defRPr>
            </a:lvl4pPr>
            <a:lvl5pPr marL="1134195" indent="-184636" defTabSz="474778">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0"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61312222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97" name="Title Text"/>
          <p:cNvSpPr txBox="1">
            <a:spLocks noGrp="1"/>
          </p:cNvSpPr>
          <p:nvPr>
            <p:ph type="title"/>
          </p:nvPr>
        </p:nvSpPr>
        <p:spPr>
          <a:xfrm>
            <a:off x="623890" y="1709742"/>
            <a:ext cx="7886703" cy="2852738"/>
          </a:xfrm>
          <a:prstGeom prst="rect">
            <a:avLst/>
          </a:prstGeom>
        </p:spPr>
        <p:txBody>
          <a:bodyPr anchor="b"/>
          <a:lstStyle>
            <a:lvl1pPr defTabSz="474778">
              <a:lnSpc>
                <a:spcPct val="90000"/>
              </a:lnSpc>
              <a:defRPr sz="3094" b="0">
                <a:latin typeface="Calibri Light"/>
                <a:ea typeface="Calibri Light"/>
                <a:cs typeface="Calibri Light"/>
                <a:sym typeface="Calibri Light"/>
              </a:defRPr>
            </a:lvl1pPr>
          </a:lstStyle>
          <a:p>
            <a:r>
              <a:t>Title Text</a:t>
            </a:r>
          </a:p>
        </p:txBody>
      </p:sp>
      <p:sp>
        <p:nvSpPr>
          <p:cNvPr id="298" name="Body Level One…"/>
          <p:cNvSpPr txBox="1">
            <a:spLocks noGrp="1"/>
          </p:cNvSpPr>
          <p:nvPr>
            <p:ph type="body" sz="quarter" idx="1"/>
          </p:nvPr>
        </p:nvSpPr>
        <p:spPr>
          <a:xfrm>
            <a:off x="623890" y="4589468"/>
            <a:ext cx="7886703" cy="1500190"/>
          </a:xfrm>
          <a:prstGeom prst="rect">
            <a:avLst/>
          </a:prstGeom>
        </p:spPr>
        <p:txBody>
          <a:bodyPr/>
          <a:lstStyle>
            <a:lvl1pPr marL="0" indent="0" defTabSz="474778">
              <a:lnSpc>
                <a:spcPct val="90000"/>
              </a:lnSpc>
              <a:spcBef>
                <a:spcPts val="450"/>
              </a:spcBef>
              <a:buSzTx/>
              <a:buFontTx/>
              <a:buNone/>
              <a:defRPr sz="1181">
                <a:latin typeface="+mn-lt"/>
                <a:ea typeface="+mn-ea"/>
                <a:cs typeface="+mn-cs"/>
                <a:sym typeface="Calibri"/>
              </a:defRPr>
            </a:lvl1pPr>
            <a:lvl2pPr marL="0" indent="0" defTabSz="474778">
              <a:lnSpc>
                <a:spcPct val="90000"/>
              </a:lnSpc>
              <a:spcBef>
                <a:spcPts val="450"/>
              </a:spcBef>
              <a:buSzTx/>
              <a:buFontTx/>
              <a:buNone/>
              <a:defRPr sz="1181">
                <a:latin typeface="+mn-lt"/>
                <a:ea typeface="+mn-ea"/>
                <a:cs typeface="+mn-cs"/>
                <a:sym typeface="Calibri"/>
              </a:defRPr>
            </a:lvl2pPr>
            <a:lvl3pPr marL="0" indent="0" defTabSz="474778">
              <a:lnSpc>
                <a:spcPct val="90000"/>
              </a:lnSpc>
              <a:spcBef>
                <a:spcPts val="450"/>
              </a:spcBef>
              <a:buSzTx/>
              <a:buFontTx/>
              <a:buNone/>
              <a:defRPr sz="1181">
                <a:latin typeface="+mn-lt"/>
                <a:ea typeface="+mn-ea"/>
                <a:cs typeface="+mn-cs"/>
                <a:sym typeface="Calibri"/>
              </a:defRPr>
            </a:lvl3pPr>
            <a:lvl4pPr marL="0" indent="0" defTabSz="474778">
              <a:lnSpc>
                <a:spcPct val="90000"/>
              </a:lnSpc>
              <a:spcBef>
                <a:spcPts val="450"/>
              </a:spcBef>
              <a:buSzTx/>
              <a:buFontTx/>
              <a:buNone/>
              <a:defRPr sz="1181">
                <a:latin typeface="+mn-lt"/>
                <a:ea typeface="+mn-ea"/>
                <a:cs typeface="+mn-cs"/>
                <a:sym typeface="Calibri"/>
              </a:defRPr>
            </a:lvl4pPr>
            <a:lvl5pPr marL="0" indent="0" defTabSz="474778">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9"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1216495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306"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07" name="Body Level One…"/>
          <p:cNvSpPr txBox="1">
            <a:spLocks noGrp="1"/>
          </p:cNvSpPr>
          <p:nvPr>
            <p:ph type="body" sz="half" idx="1"/>
          </p:nvPr>
        </p:nvSpPr>
        <p:spPr>
          <a:xfrm>
            <a:off x="628651" y="1825624"/>
            <a:ext cx="3886202" cy="4351340"/>
          </a:xfrm>
          <a:prstGeom prst="rect">
            <a:avLst/>
          </a:prstGeom>
        </p:spPr>
        <p:txBody>
          <a:bodyPr/>
          <a:lstStyle>
            <a:lvl1pPr marL="118695" indent="-118695" defTabSz="474778">
              <a:lnSpc>
                <a:spcPct val="90000"/>
              </a:lnSpc>
              <a:spcBef>
                <a:spcPts val="450"/>
              </a:spcBef>
              <a:defRPr sz="1350">
                <a:latin typeface="+mn-lt"/>
                <a:ea typeface="+mn-ea"/>
                <a:cs typeface="+mn-cs"/>
                <a:sym typeface="Calibri"/>
              </a:defRPr>
            </a:lvl1pPr>
            <a:lvl2pPr marL="375866" indent="-138477" defTabSz="474778">
              <a:lnSpc>
                <a:spcPct val="90000"/>
              </a:lnSpc>
              <a:spcBef>
                <a:spcPts val="450"/>
              </a:spcBef>
              <a:buChar char="•"/>
              <a:defRPr sz="1350">
                <a:latin typeface="+mn-lt"/>
                <a:ea typeface="+mn-ea"/>
                <a:cs typeface="+mn-cs"/>
                <a:sym typeface="Calibri"/>
              </a:defRPr>
            </a:lvl2pPr>
            <a:lvl3pPr marL="640951" indent="-166172" defTabSz="474778">
              <a:lnSpc>
                <a:spcPct val="90000"/>
              </a:lnSpc>
              <a:spcBef>
                <a:spcPts val="450"/>
              </a:spcBef>
              <a:defRPr sz="1350">
                <a:latin typeface="+mn-lt"/>
                <a:ea typeface="+mn-ea"/>
                <a:cs typeface="+mn-cs"/>
                <a:sym typeface="Calibri"/>
              </a:defRPr>
            </a:lvl3pPr>
            <a:lvl4pPr marL="896803" indent="-184636" defTabSz="474778">
              <a:lnSpc>
                <a:spcPct val="90000"/>
              </a:lnSpc>
              <a:spcBef>
                <a:spcPts val="450"/>
              </a:spcBef>
              <a:buChar char="•"/>
              <a:defRPr sz="1350">
                <a:latin typeface="+mn-lt"/>
                <a:ea typeface="+mn-ea"/>
                <a:cs typeface="+mn-cs"/>
                <a:sym typeface="Calibri"/>
              </a:defRPr>
            </a:lvl4pPr>
            <a:lvl5pPr marL="1134195" indent="-184636" defTabSz="474778">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22245862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629841" y="365129"/>
            <a:ext cx="7886705"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16" name="Body Level One…"/>
          <p:cNvSpPr txBox="1">
            <a:spLocks noGrp="1"/>
          </p:cNvSpPr>
          <p:nvPr>
            <p:ph type="body" sz="quarter" idx="1"/>
          </p:nvPr>
        </p:nvSpPr>
        <p:spPr>
          <a:xfrm>
            <a:off x="629843" y="1681167"/>
            <a:ext cx="3868341" cy="823914"/>
          </a:xfrm>
          <a:prstGeom prst="rect">
            <a:avLst/>
          </a:prstGeom>
        </p:spPr>
        <p:txBody>
          <a:bodyPr anchor="b"/>
          <a:lstStyle>
            <a:lvl1pPr marL="0" indent="0" defTabSz="474778">
              <a:lnSpc>
                <a:spcPct val="90000"/>
              </a:lnSpc>
              <a:spcBef>
                <a:spcPts val="450"/>
              </a:spcBef>
              <a:buSzTx/>
              <a:buFontTx/>
              <a:buNone/>
              <a:defRPr sz="1181" b="1">
                <a:latin typeface="+mn-lt"/>
                <a:ea typeface="+mn-ea"/>
                <a:cs typeface="+mn-cs"/>
                <a:sym typeface="Calibri"/>
              </a:defRPr>
            </a:lvl1pPr>
            <a:lvl2pPr marL="0" indent="0" defTabSz="474778">
              <a:lnSpc>
                <a:spcPct val="90000"/>
              </a:lnSpc>
              <a:spcBef>
                <a:spcPts val="450"/>
              </a:spcBef>
              <a:buSzTx/>
              <a:buFontTx/>
              <a:buNone/>
              <a:defRPr sz="1181" b="1">
                <a:latin typeface="+mn-lt"/>
                <a:ea typeface="+mn-ea"/>
                <a:cs typeface="+mn-cs"/>
                <a:sym typeface="Calibri"/>
              </a:defRPr>
            </a:lvl2pPr>
            <a:lvl3pPr marL="0" indent="0" defTabSz="474778">
              <a:lnSpc>
                <a:spcPct val="90000"/>
              </a:lnSpc>
              <a:spcBef>
                <a:spcPts val="450"/>
              </a:spcBef>
              <a:buSzTx/>
              <a:buFontTx/>
              <a:buNone/>
              <a:defRPr sz="1181" b="1">
                <a:latin typeface="+mn-lt"/>
                <a:ea typeface="+mn-ea"/>
                <a:cs typeface="+mn-cs"/>
                <a:sym typeface="Calibri"/>
              </a:defRPr>
            </a:lvl3pPr>
            <a:lvl4pPr marL="0" indent="0" defTabSz="474778">
              <a:lnSpc>
                <a:spcPct val="90000"/>
              </a:lnSpc>
              <a:spcBef>
                <a:spcPts val="450"/>
              </a:spcBef>
              <a:buSzTx/>
              <a:buFontTx/>
              <a:buNone/>
              <a:defRPr sz="1181" b="1">
                <a:latin typeface="+mn-lt"/>
                <a:ea typeface="+mn-ea"/>
                <a:cs typeface="+mn-cs"/>
                <a:sym typeface="Calibri"/>
              </a:defRPr>
            </a:lvl4pPr>
            <a:lvl5pPr marL="0" indent="0" defTabSz="474778">
              <a:lnSpc>
                <a:spcPct val="90000"/>
              </a:lnSpc>
              <a:spcBef>
                <a:spcPts val="450"/>
              </a:spcBef>
              <a:buSzTx/>
              <a:buFontTx/>
              <a:buNone/>
              <a:defRPr sz="1181"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7" name="Text Placeholder 4"/>
          <p:cNvSpPr>
            <a:spLocks noGrp="1"/>
          </p:cNvSpPr>
          <p:nvPr>
            <p:ph type="body" sz="quarter" idx="21"/>
          </p:nvPr>
        </p:nvSpPr>
        <p:spPr>
          <a:xfrm>
            <a:off x="4629152" y="1681167"/>
            <a:ext cx="3887393" cy="823914"/>
          </a:xfrm>
          <a:prstGeom prst="rect">
            <a:avLst/>
          </a:prstGeom>
        </p:spPr>
        <p:txBody>
          <a:bodyPr anchor="b"/>
          <a:lstStyle/>
          <a:p>
            <a:endParaRPr/>
          </a:p>
        </p:txBody>
      </p:sp>
      <p:sp>
        <p:nvSpPr>
          <p:cNvPr id="318"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77045236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26"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426157352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33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88557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2981989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340" name="Title Text"/>
          <p:cNvSpPr txBox="1">
            <a:spLocks noGrp="1"/>
          </p:cNvSpPr>
          <p:nvPr>
            <p:ph type="title"/>
          </p:nvPr>
        </p:nvSpPr>
        <p:spPr>
          <a:xfrm>
            <a:off x="629841" y="457200"/>
            <a:ext cx="2949180" cy="1600200"/>
          </a:xfrm>
          <a:prstGeom prst="rect">
            <a:avLst/>
          </a:prstGeom>
        </p:spPr>
        <p:txBody>
          <a:bodyPr anchor="b"/>
          <a:lstStyle>
            <a:lvl1pPr defTabSz="474778">
              <a:lnSpc>
                <a:spcPct val="90000"/>
              </a:lnSpc>
              <a:defRPr sz="1575" b="0">
                <a:latin typeface="Calibri Light"/>
                <a:ea typeface="Calibri Light"/>
                <a:cs typeface="Calibri Light"/>
                <a:sym typeface="Calibri Light"/>
              </a:defRPr>
            </a:lvl1pPr>
          </a:lstStyle>
          <a:p>
            <a:r>
              <a:t>Title Text</a:t>
            </a:r>
          </a:p>
        </p:txBody>
      </p:sp>
      <p:sp>
        <p:nvSpPr>
          <p:cNvPr id="341" name="Body Level One…"/>
          <p:cNvSpPr txBox="1">
            <a:spLocks noGrp="1"/>
          </p:cNvSpPr>
          <p:nvPr>
            <p:ph type="body" sz="half" idx="1"/>
          </p:nvPr>
        </p:nvSpPr>
        <p:spPr>
          <a:xfrm>
            <a:off x="3887394" y="987427"/>
            <a:ext cx="4629154" cy="4873627"/>
          </a:xfrm>
          <a:prstGeom prst="rect">
            <a:avLst/>
          </a:prstGeom>
        </p:spPr>
        <p:txBody>
          <a:bodyPr/>
          <a:lstStyle>
            <a:lvl1pPr marL="118695" indent="-118695" defTabSz="474778">
              <a:lnSpc>
                <a:spcPct val="90000"/>
              </a:lnSpc>
              <a:spcBef>
                <a:spcPts val="450"/>
              </a:spcBef>
              <a:defRPr sz="1575">
                <a:latin typeface="+mn-lt"/>
                <a:ea typeface="+mn-ea"/>
                <a:cs typeface="+mn-cs"/>
                <a:sym typeface="Calibri"/>
              </a:defRPr>
            </a:lvl1pPr>
            <a:lvl2pPr marL="373040" indent="-135651" defTabSz="474778">
              <a:lnSpc>
                <a:spcPct val="90000"/>
              </a:lnSpc>
              <a:spcBef>
                <a:spcPts val="450"/>
              </a:spcBef>
              <a:buChar char="•"/>
              <a:defRPr sz="1575">
                <a:latin typeface="+mn-lt"/>
                <a:ea typeface="+mn-ea"/>
                <a:cs typeface="+mn-cs"/>
                <a:sym typeface="Calibri"/>
              </a:defRPr>
            </a:lvl2pPr>
            <a:lvl3pPr marL="633039" indent="-158259" defTabSz="474778">
              <a:lnSpc>
                <a:spcPct val="90000"/>
              </a:lnSpc>
              <a:spcBef>
                <a:spcPts val="450"/>
              </a:spcBef>
              <a:defRPr sz="1575">
                <a:latin typeface="+mn-lt"/>
                <a:ea typeface="+mn-ea"/>
                <a:cs typeface="+mn-cs"/>
                <a:sym typeface="Calibri"/>
              </a:defRPr>
            </a:lvl3pPr>
            <a:lvl4pPr marL="902080" indent="-189912" defTabSz="474778">
              <a:lnSpc>
                <a:spcPct val="90000"/>
              </a:lnSpc>
              <a:spcBef>
                <a:spcPts val="450"/>
              </a:spcBef>
              <a:buChar char="•"/>
              <a:defRPr sz="1575">
                <a:latin typeface="+mn-lt"/>
                <a:ea typeface="+mn-ea"/>
                <a:cs typeface="+mn-cs"/>
                <a:sym typeface="Calibri"/>
              </a:defRPr>
            </a:lvl4pPr>
            <a:lvl5pPr marL="1139470" indent="-189912" defTabSz="474778">
              <a:lnSpc>
                <a:spcPct val="90000"/>
              </a:lnSpc>
              <a:spcBef>
                <a:spcPts val="450"/>
              </a:spcBef>
              <a:buChar char="•"/>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2" name="Text Placeholder 3"/>
          <p:cNvSpPr>
            <a:spLocks noGrp="1"/>
          </p:cNvSpPr>
          <p:nvPr>
            <p:ph type="body" sz="quarter" idx="21"/>
          </p:nvPr>
        </p:nvSpPr>
        <p:spPr>
          <a:xfrm>
            <a:off x="629841" y="2057400"/>
            <a:ext cx="2949182" cy="3811588"/>
          </a:xfrm>
          <a:prstGeom prst="rect">
            <a:avLst/>
          </a:prstGeom>
        </p:spPr>
        <p:txBody>
          <a:bodyPr/>
          <a:lstStyle/>
          <a:p>
            <a:endParaRPr/>
          </a:p>
        </p:txBody>
      </p:sp>
      <p:sp>
        <p:nvSpPr>
          <p:cNvPr id="34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00162252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350" name="Title Text"/>
          <p:cNvSpPr txBox="1">
            <a:spLocks noGrp="1"/>
          </p:cNvSpPr>
          <p:nvPr>
            <p:ph type="title"/>
          </p:nvPr>
        </p:nvSpPr>
        <p:spPr>
          <a:xfrm>
            <a:off x="629841" y="457200"/>
            <a:ext cx="2949180" cy="1600200"/>
          </a:xfrm>
          <a:prstGeom prst="rect">
            <a:avLst/>
          </a:prstGeom>
        </p:spPr>
        <p:txBody>
          <a:bodyPr anchor="b"/>
          <a:lstStyle>
            <a:lvl1pPr defTabSz="474778">
              <a:lnSpc>
                <a:spcPct val="90000"/>
              </a:lnSpc>
              <a:defRPr sz="1575" b="0">
                <a:latin typeface="Calibri Light"/>
                <a:ea typeface="Calibri Light"/>
                <a:cs typeface="Calibri Light"/>
                <a:sym typeface="Calibri Light"/>
              </a:defRPr>
            </a:lvl1pPr>
          </a:lstStyle>
          <a:p>
            <a:r>
              <a:t>Title Text</a:t>
            </a:r>
          </a:p>
        </p:txBody>
      </p:sp>
      <p:sp>
        <p:nvSpPr>
          <p:cNvPr id="351" name="Picture Placeholder 2"/>
          <p:cNvSpPr>
            <a:spLocks noGrp="1"/>
          </p:cNvSpPr>
          <p:nvPr>
            <p:ph type="pic" sz="half" idx="21"/>
          </p:nvPr>
        </p:nvSpPr>
        <p:spPr>
          <a:xfrm>
            <a:off x="3887394" y="987427"/>
            <a:ext cx="4629154" cy="4873627"/>
          </a:xfrm>
          <a:prstGeom prst="rect">
            <a:avLst/>
          </a:prstGeom>
        </p:spPr>
        <p:txBody>
          <a:bodyPr lIns="91439" tIns="45719" rIns="91439" bIns="45719">
            <a:noAutofit/>
          </a:bodyPr>
          <a:lstStyle/>
          <a:p>
            <a:endParaRPr dirty="0"/>
          </a:p>
        </p:txBody>
      </p:sp>
      <p:sp>
        <p:nvSpPr>
          <p:cNvPr id="352" name="Body Level One…"/>
          <p:cNvSpPr txBox="1">
            <a:spLocks noGrp="1"/>
          </p:cNvSpPr>
          <p:nvPr>
            <p:ph type="body" sz="quarter" idx="1"/>
          </p:nvPr>
        </p:nvSpPr>
        <p:spPr>
          <a:xfrm>
            <a:off x="629841" y="2057400"/>
            <a:ext cx="2949180" cy="3811588"/>
          </a:xfrm>
          <a:prstGeom prst="rect">
            <a:avLst/>
          </a:prstGeom>
        </p:spPr>
        <p:txBody>
          <a:bodyPr/>
          <a:lstStyle>
            <a:lvl1pPr marL="0" indent="0" defTabSz="474778">
              <a:lnSpc>
                <a:spcPct val="90000"/>
              </a:lnSpc>
              <a:spcBef>
                <a:spcPts val="450"/>
              </a:spcBef>
              <a:buSzTx/>
              <a:buFontTx/>
              <a:buNone/>
              <a:defRPr sz="788">
                <a:latin typeface="+mn-lt"/>
                <a:ea typeface="+mn-ea"/>
                <a:cs typeface="+mn-cs"/>
                <a:sym typeface="Calibri"/>
              </a:defRPr>
            </a:lvl1pPr>
            <a:lvl2pPr marL="0" indent="0" defTabSz="474778">
              <a:lnSpc>
                <a:spcPct val="90000"/>
              </a:lnSpc>
              <a:spcBef>
                <a:spcPts val="450"/>
              </a:spcBef>
              <a:buSzTx/>
              <a:buFontTx/>
              <a:buNone/>
              <a:defRPr sz="788">
                <a:latin typeface="+mn-lt"/>
                <a:ea typeface="+mn-ea"/>
                <a:cs typeface="+mn-cs"/>
                <a:sym typeface="Calibri"/>
              </a:defRPr>
            </a:lvl2pPr>
            <a:lvl3pPr marL="0" indent="0" defTabSz="474778">
              <a:lnSpc>
                <a:spcPct val="90000"/>
              </a:lnSpc>
              <a:spcBef>
                <a:spcPts val="450"/>
              </a:spcBef>
              <a:buSzTx/>
              <a:buFontTx/>
              <a:buNone/>
              <a:defRPr sz="788">
                <a:latin typeface="+mn-lt"/>
                <a:ea typeface="+mn-ea"/>
                <a:cs typeface="+mn-cs"/>
                <a:sym typeface="Calibri"/>
              </a:defRPr>
            </a:lvl3pPr>
            <a:lvl4pPr marL="0" indent="0" defTabSz="474778">
              <a:lnSpc>
                <a:spcPct val="90000"/>
              </a:lnSpc>
              <a:spcBef>
                <a:spcPts val="450"/>
              </a:spcBef>
              <a:buSzTx/>
              <a:buFontTx/>
              <a:buNone/>
              <a:defRPr sz="788">
                <a:latin typeface="+mn-lt"/>
                <a:ea typeface="+mn-ea"/>
                <a:cs typeface="+mn-cs"/>
                <a:sym typeface="Calibri"/>
              </a:defRPr>
            </a:lvl4pPr>
            <a:lvl5pPr marL="0" indent="0" defTabSz="474778">
              <a:lnSpc>
                <a:spcPct val="90000"/>
              </a:lnSpc>
              <a:spcBef>
                <a:spcPts val="450"/>
              </a:spcBef>
              <a:buSzTx/>
              <a:buFontTx/>
              <a:buNone/>
              <a:defRPr sz="788">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64964863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5_Title Slide">
    <p:spTree>
      <p:nvGrpSpPr>
        <p:cNvPr id="1" name=""/>
        <p:cNvGrpSpPr/>
        <p:nvPr/>
      </p:nvGrpSpPr>
      <p:grpSpPr>
        <a:xfrm>
          <a:off x="0" y="0"/>
          <a:ext cx="0" cy="0"/>
          <a:chOff x="0" y="0"/>
          <a:chExt cx="0" cy="0"/>
        </a:xfrm>
      </p:grpSpPr>
      <p:pic>
        <p:nvPicPr>
          <p:cNvPr id="360"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61" name="TextBox 1"/>
          <p:cNvSpPr txBox="1"/>
          <p:nvPr/>
        </p:nvSpPr>
        <p:spPr>
          <a:xfrm>
            <a:off x="7352869" y="6382871"/>
            <a:ext cx="1308212" cy="173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716" tIns="25716" rIns="25716" bIns="25716">
            <a:spAutoFit/>
          </a:bodyPr>
          <a:lstStyle>
            <a:lvl1pPr>
              <a:defRPr sz="1400">
                <a:latin typeface="Arial"/>
                <a:ea typeface="Arial"/>
                <a:cs typeface="Arial"/>
                <a:sym typeface="Arial"/>
              </a:defRPr>
            </a:lvl1pPr>
          </a:lstStyle>
          <a:p>
            <a:r>
              <a:rPr sz="788" dirty="0"/>
              <a:t>Commercial in confidence</a:t>
            </a:r>
          </a:p>
        </p:txBody>
      </p:sp>
      <p:sp>
        <p:nvSpPr>
          <p:cNvPr id="362" name="Title Text"/>
          <p:cNvSpPr txBox="1">
            <a:spLocks noGrp="1"/>
          </p:cNvSpPr>
          <p:nvPr>
            <p:ph type="title"/>
          </p:nvPr>
        </p:nvSpPr>
        <p:spPr>
          <a:xfrm>
            <a:off x="286492" y="244248"/>
            <a:ext cx="8501900" cy="944057"/>
          </a:xfrm>
          <a:prstGeom prst="rect">
            <a:avLst/>
          </a:prstGeom>
        </p:spPr>
        <p:txBody>
          <a:bodyPr lIns="45718" tIns="45718" rIns="45718" bIns="45718" anchor="t"/>
          <a:lstStyle>
            <a:lvl1pPr defTabSz="457205"/>
          </a:lstStyle>
          <a:p>
            <a:r>
              <a:t>Title Text</a:t>
            </a:r>
          </a:p>
        </p:txBody>
      </p:sp>
      <p:sp>
        <p:nvSpPr>
          <p:cNvPr id="363" name="Body Level One…"/>
          <p:cNvSpPr txBox="1">
            <a:spLocks noGrp="1"/>
          </p:cNvSpPr>
          <p:nvPr>
            <p:ph type="body" idx="1"/>
          </p:nvPr>
        </p:nvSpPr>
        <p:spPr>
          <a:xfrm>
            <a:off x="286491" y="1383685"/>
            <a:ext cx="8501910" cy="3596306"/>
          </a:xfrm>
          <a:prstGeom prst="rect">
            <a:avLst/>
          </a:prstGeom>
        </p:spPr>
        <p:txBody>
          <a:bodyPr lIns="45718" tIns="45718" rIns="45718" bIns="45718"/>
          <a:lstStyle>
            <a:lvl1pPr marL="342903" indent="-342903" defTabSz="457205">
              <a:buSzTx/>
              <a:buFontTx/>
              <a:buNone/>
              <a:defRPr sz="2363" b="1">
                <a:solidFill>
                  <a:srgbClr val="006633"/>
                </a:solidFill>
              </a:defRPr>
            </a:lvl1pPr>
            <a:lvl2pPr marL="342903" indent="-342903" defTabSz="457205">
              <a:buSzTx/>
              <a:buFontTx/>
              <a:buNone/>
              <a:defRPr sz="2363" b="1">
                <a:solidFill>
                  <a:srgbClr val="006633"/>
                </a:solidFill>
              </a:defRPr>
            </a:lvl2pPr>
            <a:lvl3pPr marL="263527" indent="-263527" defTabSz="457205">
              <a:buFontTx/>
              <a:buChar char="▪"/>
              <a:defRPr sz="2363" b="1">
                <a:solidFill>
                  <a:srgbClr val="006633"/>
                </a:solidFill>
              </a:defRPr>
            </a:lvl3pPr>
            <a:lvl4pPr marL="536581" indent="-273053" defTabSz="457205">
              <a:buFontTx/>
              <a:defRPr sz="2363" b="1">
                <a:solidFill>
                  <a:srgbClr val="006633"/>
                </a:solidFill>
              </a:defRPr>
            </a:lvl4pPr>
            <a:lvl5pPr marL="2103146" indent="-274323" defTabSz="457205">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364"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093061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71"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73"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74" name="Body Level One…"/>
          <p:cNvSpPr txBox="1">
            <a:spLocks noGrp="1"/>
          </p:cNvSpPr>
          <p:nvPr>
            <p:ph type="body" idx="1"/>
          </p:nvPr>
        </p:nvSpPr>
        <p:spPr>
          <a:xfrm>
            <a:off x="457200" y="1600200"/>
            <a:ext cx="8229600" cy="4525964"/>
          </a:xfrm>
          <a:prstGeom prst="rect">
            <a:avLst/>
          </a:prstGeom>
        </p:spPr>
        <p:txBody>
          <a:bodyPr lIns="45718" tIns="45718" rIns="45718" bIns="45718"/>
          <a:lstStyle>
            <a:lvl1pPr marL="342903" indent="-342903" defTabSz="457205">
              <a:spcBef>
                <a:spcPts val="619"/>
              </a:spcBef>
            </a:lvl1pPr>
            <a:lvl2pPr marL="790584" indent="-333378" defTabSz="457205">
              <a:spcBef>
                <a:spcPts val="619"/>
              </a:spcBef>
            </a:lvl2pPr>
            <a:lvl3pPr marL="1181114" indent="-266703" defTabSz="457205">
              <a:spcBef>
                <a:spcPts val="619"/>
              </a:spcBef>
            </a:lvl3pPr>
            <a:lvl4pPr marL="1658836" indent="-287219" defTabSz="457205">
              <a:spcBef>
                <a:spcPts val="619"/>
              </a:spcBef>
            </a:lvl4pPr>
            <a:lvl5pPr marL="2148866" indent="-320043" defTabSz="457205">
              <a:spcBef>
                <a:spcPts val="619"/>
              </a:spcBef>
            </a:lvl5pPr>
          </a:lstStyle>
          <a:p>
            <a:r>
              <a:t>Body Level One</a:t>
            </a:r>
          </a:p>
          <a:p>
            <a:pPr lvl="1"/>
            <a:r>
              <a:t>Body Level Two</a:t>
            </a:r>
          </a:p>
          <a:p>
            <a:pPr lvl="2"/>
            <a:r>
              <a:t>Body Level Three</a:t>
            </a:r>
          </a:p>
          <a:p>
            <a:pPr lvl="3"/>
            <a:r>
              <a:t>Body Level Four</a:t>
            </a:r>
          </a:p>
          <a:p>
            <a:pPr lvl="4"/>
            <a:r>
              <a:t>Body Level Five</a:t>
            </a:r>
          </a:p>
        </p:txBody>
      </p:sp>
      <p:sp>
        <p:nvSpPr>
          <p:cNvPr id="37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20711722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4_Title and Chart">
    <p:spTree>
      <p:nvGrpSpPr>
        <p:cNvPr id="1" name=""/>
        <p:cNvGrpSpPr/>
        <p:nvPr/>
      </p:nvGrpSpPr>
      <p:grpSpPr>
        <a:xfrm>
          <a:off x="0" y="0"/>
          <a:ext cx="0" cy="0"/>
          <a:chOff x="0" y="0"/>
          <a:chExt cx="0" cy="0"/>
        </a:xfrm>
      </p:grpSpPr>
      <p:pic>
        <p:nvPicPr>
          <p:cNvPr id="382"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84"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8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24290491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4_Title and Table">
    <p:spTree>
      <p:nvGrpSpPr>
        <p:cNvPr id="1" name=""/>
        <p:cNvGrpSpPr/>
        <p:nvPr/>
      </p:nvGrpSpPr>
      <p:grpSpPr>
        <a:xfrm>
          <a:off x="0" y="0"/>
          <a:ext cx="0" cy="0"/>
          <a:chOff x="0" y="0"/>
          <a:chExt cx="0" cy="0"/>
        </a:xfrm>
      </p:grpSpPr>
      <p:pic>
        <p:nvPicPr>
          <p:cNvPr id="392"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94"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9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12777839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411"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12" name="Body Level One…"/>
          <p:cNvSpPr txBox="1">
            <a:spLocks noGrp="1"/>
          </p:cNvSpPr>
          <p:nvPr>
            <p:ph type="body" idx="1"/>
          </p:nvPr>
        </p:nvSpPr>
        <p:spPr>
          <a:xfrm>
            <a:off x="628650" y="1825624"/>
            <a:ext cx="7886700" cy="4351340"/>
          </a:xfrm>
          <a:prstGeom prst="rect">
            <a:avLst/>
          </a:prstGeom>
        </p:spPr>
        <p:txBody>
          <a:bodyPr lIns="45718" tIns="45718" rIns="45718" bIns="45718"/>
          <a:lstStyle>
            <a:lvl1pPr marL="228602" indent="-228602" defTabSz="914410">
              <a:lnSpc>
                <a:spcPct val="90000"/>
              </a:lnSpc>
              <a:spcBef>
                <a:spcPts val="956"/>
              </a:spcBef>
              <a:defRPr>
                <a:latin typeface="+mn-lt"/>
                <a:ea typeface="+mn-ea"/>
                <a:cs typeface="+mn-cs"/>
                <a:sym typeface="Calibri"/>
              </a:defRPr>
            </a:lvl1pPr>
            <a:lvl2pPr marL="723908" indent="-266703" defTabSz="914410">
              <a:lnSpc>
                <a:spcPct val="90000"/>
              </a:lnSpc>
              <a:spcBef>
                <a:spcPts val="956"/>
              </a:spcBef>
              <a:buChar char="•"/>
              <a:defRPr>
                <a:latin typeface="+mn-lt"/>
                <a:ea typeface="+mn-ea"/>
                <a:cs typeface="+mn-cs"/>
                <a:sym typeface="Calibri"/>
              </a:defRPr>
            </a:lvl2pPr>
            <a:lvl3pPr marL="1234455" indent="-320044" defTabSz="914410">
              <a:lnSpc>
                <a:spcPct val="90000"/>
              </a:lnSpc>
              <a:spcBef>
                <a:spcPts val="956"/>
              </a:spcBef>
              <a:defRPr>
                <a:latin typeface="+mn-lt"/>
                <a:ea typeface="+mn-ea"/>
                <a:cs typeface="+mn-cs"/>
                <a:sym typeface="Calibri"/>
              </a:defRPr>
            </a:lvl3pPr>
            <a:lvl4pPr marL="1721665" indent="-350047" defTabSz="914410">
              <a:lnSpc>
                <a:spcPct val="90000"/>
              </a:lnSpc>
              <a:spcBef>
                <a:spcPts val="956"/>
              </a:spcBef>
              <a:buChar char="•"/>
              <a:defRPr>
                <a:latin typeface="+mn-lt"/>
                <a:ea typeface="+mn-ea"/>
                <a:cs typeface="+mn-cs"/>
                <a:sym typeface="Calibri"/>
              </a:defRPr>
            </a:lvl4pPr>
            <a:lvl5pPr marL="2178871" indent="-350047" defTabSz="914410">
              <a:lnSpc>
                <a:spcPct val="90000"/>
              </a:lnSpc>
              <a:spcBef>
                <a:spcPts val="956"/>
              </a:spcBef>
              <a:buChar cha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13"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103443542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420" name="Title Text"/>
          <p:cNvSpPr txBox="1">
            <a:spLocks noGrp="1"/>
          </p:cNvSpPr>
          <p:nvPr>
            <p:ph type="title"/>
          </p:nvPr>
        </p:nvSpPr>
        <p:spPr>
          <a:xfrm>
            <a:off x="623888" y="1709739"/>
            <a:ext cx="7886701" cy="2852738"/>
          </a:xfrm>
          <a:prstGeom prst="rect">
            <a:avLst/>
          </a:prstGeom>
        </p:spPr>
        <p:txBody>
          <a:bodyPr lIns="45718" tIns="45718" rIns="45718" bIns="45718" anchor="b"/>
          <a:lstStyle>
            <a:lvl1pPr defTabSz="914410">
              <a:lnSpc>
                <a:spcPct val="90000"/>
              </a:lnSpc>
              <a:defRPr sz="5963" b="0">
                <a:latin typeface="Calibri Light"/>
                <a:ea typeface="Calibri Light"/>
                <a:cs typeface="Calibri Light"/>
                <a:sym typeface="Calibri Light"/>
              </a:defRPr>
            </a:lvl1pPr>
          </a:lstStyle>
          <a:p>
            <a:r>
              <a:t>Title Text</a:t>
            </a:r>
          </a:p>
        </p:txBody>
      </p:sp>
      <p:sp>
        <p:nvSpPr>
          <p:cNvPr id="421" name="Body Level One…"/>
          <p:cNvSpPr txBox="1">
            <a:spLocks noGrp="1"/>
          </p:cNvSpPr>
          <p:nvPr>
            <p:ph type="body" sz="quarter" idx="1"/>
          </p:nvPr>
        </p:nvSpPr>
        <p:spPr>
          <a:xfrm>
            <a:off x="623888" y="4589464"/>
            <a:ext cx="7886701" cy="1500188"/>
          </a:xfrm>
          <a:prstGeom prst="rect">
            <a:avLst/>
          </a:prstGeom>
        </p:spPr>
        <p:txBody>
          <a:bodyPr lIns="45718" tIns="45718" rIns="45718" bIns="45718"/>
          <a:lstStyle>
            <a:lvl1pPr marL="0" indent="0" defTabSz="914410">
              <a:lnSpc>
                <a:spcPct val="90000"/>
              </a:lnSpc>
              <a:spcBef>
                <a:spcPts val="956"/>
              </a:spcBef>
              <a:buSzTx/>
              <a:buFontTx/>
              <a:buNone/>
              <a:defRPr sz="2363">
                <a:latin typeface="+mn-lt"/>
                <a:ea typeface="+mn-ea"/>
                <a:cs typeface="+mn-cs"/>
                <a:sym typeface="Calibri"/>
              </a:defRPr>
            </a:lvl1pPr>
            <a:lvl2pPr marL="0" indent="0" defTabSz="914410">
              <a:lnSpc>
                <a:spcPct val="90000"/>
              </a:lnSpc>
              <a:spcBef>
                <a:spcPts val="956"/>
              </a:spcBef>
              <a:buSzTx/>
              <a:buFontTx/>
              <a:buNone/>
              <a:defRPr sz="2363">
                <a:latin typeface="+mn-lt"/>
                <a:ea typeface="+mn-ea"/>
                <a:cs typeface="+mn-cs"/>
                <a:sym typeface="Calibri"/>
              </a:defRPr>
            </a:lvl2pPr>
            <a:lvl3pPr marL="0" indent="0" defTabSz="914410">
              <a:lnSpc>
                <a:spcPct val="90000"/>
              </a:lnSpc>
              <a:spcBef>
                <a:spcPts val="956"/>
              </a:spcBef>
              <a:buSzTx/>
              <a:buFontTx/>
              <a:buNone/>
              <a:defRPr sz="2363">
                <a:latin typeface="+mn-lt"/>
                <a:ea typeface="+mn-ea"/>
                <a:cs typeface="+mn-cs"/>
                <a:sym typeface="Calibri"/>
              </a:defRPr>
            </a:lvl3pPr>
            <a:lvl4pPr marL="0" indent="0" defTabSz="914410">
              <a:lnSpc>
                <a:spcPct val="90000"/>
              </a:lnSpc>
              <a:spcBef>
                <a:spcPts val="956"/>
              </a:spcBef>
              <a:buSzTx/>
              <a:buFontTx/>
              <a:buNone/>
              <a:defRPr sz="2363">
                <a:latin typeface="+mn-lt"/>
                <a:ea typeface="+mn-ea"/>
                <a:cs typeface="+mn-cs"/>
                <a:sym typeface="Calibri"/>
              </a:defRPr>
            </a:lvl4pPr>
            <a:lvl5pPr marL="0" indent="0" defTabSz="914410">
              <a:lnSpc>
                <a:spcPct val="90000"/>
              </a:lnSpc>
              <a:spcBef>
                <a:spcPts val="956"/>
              </a:spcBef>
              <a:buSzTx/>
              <a:buFontTx/>
              <a:buNone/>
              <a:defRPr sz="2363">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22"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24417381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429"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30" name="Body Level One…"/>
          <p:cNvSpPr txBox="1">
            <a:spLocks noGrp="1"/>
          </p:cNvSpPr>
          <p:nvPr>
            <p:ph type="body" sz="half" idx="1"/>
          </p:nvPr>
        </p:nvSpPr>
        <p:spPr>
          <a:xfrm>
            <a:off x="628650" y="1825624"/>
            <a:ext cx="3886200" cy="4351340"/>
          </a:xfrm>
          <a:prstGeom prst="rect">
            <a:avLst/>
          </a:prstGeom>
        </p:spPr>
        <p:txBody>
          <a:bodyPr lIns="45718" tIns="45718" rIns="45718" bIns="45718"/>
          <a:lstStyle>
            <a:lvl1pPr marL="228602" indent="-228602" defTabSz="914410">
              <a:lnSpc>
                <a:spcPct val="90000"/>
              </a:lnSpc>
              <a:spcBef>
                <a:spcPts val="956"/>
              </a:spcBef>
              <a:defRPr>
                <a:latin typeface="+mn-lt"/>
                <a:ea typeface="+mn-ea"/>
                <a:cs typeface="+mn-cs"/>
                <a:sym typeface="Calibri"/>
              </a:defRPr>
            </a:lvl1pPr>
            <a:lvl2pPr marL="723908" indent="-266703" defTabSz="914410">
              <a:lnSpc>
                <a:spcPct val="90000"/>
              </a:lnSpc>
              <a:spcBef>
                <a:spcPts val="956"/>
              </a:spcBef>
              <a:buChar char="•"/>
              <a:defRPr>
                <a:latin typeface="+mn-lt"/>
                <a:ea typeface="+mn-ea"/>
                <a:cs typeface="+mn-cs"/>
                <a:sym typeface="Calibri"/>
              </a:defRPr>
            </a:lvl2pPr>
            <a:lvl3pPr marL="1234455" indent="-320044" defTabSz="914410">
              <a:lnSpc>
                <a:spcPct val="90000"/>
              </a:lnSpc>
              <a:spcBef>
                <a:spcPts val="956"/>
              </a:spcBef>
              <a:defRPr>
                <a:latin typeface="+mn-lt"/>
                <a:ea typeface="+mn-ea"/>
                <a:cs typeface="+mn-cs"/>
                <a:sym typeface="Calibri"/>
              </a:defRPr>
            </a:lvl3pPr>
            <a:lvl4pPr marL="1721665" indent="-350047" defTabSz="914410">
              <a:lnSpc>
                <a:spcPct val="90000"/>
              </a:lnSpc>
              <a:spcBef>
                <a:spcPts val="956"/>
              </a:spcBef>
              <a:buChar char="•"/>
              <a:defRPr>
                <a:latin typeface="+mn-lt"/>
                <a:ea typeface="+mn-ea"/>
                <a:cs typeface="+mn-cs"/>
                <a:sym typeface="Calibri"/>
              </a:defRPr>
            </a:lvl4pPr>
            <a:lvl5pPr marL="2178871" indent="-350047" defTabSz="914410">
              <a:lnSpc>
                <a:spcPct val="90000"/>
              </a:lnSpc>
              <a:spcBef>
                <a:spcPts val="956"/>
              </a:spcBef>
              <a:buChar cha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1"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295358554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438" name="Title Text"/>
          <p:cNvSpPr txBox="1">
            <a:spLocks noGrp="1"/>
          </p:cNvSpPr>
          <p:nvPr>
            <p:ph type="title"/>
          </p:nvPr>
        </p:nvSpPr>
        <p:spPr>
          <a:xfrm>
            <a:off x="629841" y="365127"/>
            <a:ext cx="7886701"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39" name="Body Level One…"/>
          <p:cNvSpPr txBox="1">
            <a:spLocks noGrp="1"/>
          </p:cNvSpPr>
          <p:nvPr>
            <p:ph type="body" sz="quarter" idx="1"/>
          </p:nvPr>
        </p:nvSpPr>
        <p:spPr>
          <a:xfrm>
            <a:off x="629841" y="1681163"/>
            <a:ext cx="3868342" cy="823913"/>
          </a:xfrm>
          <a:prstGeom prst="rect">
            <a:avLst/>
          </a:prstGeom>
        </p:spPr>
        <p:txBody>
          <a:bodyPr lIns="45718" tIns="45718" rIns="45718" bIns="45718" anchor="b"/>
          <a:lstStyle>
            <a:lvl1pPr marL="0" indent="0" defTabSz="914410">
              <a:lnSpc>
                <a:spcPct val="90000"/>
              </a:lnSpc>
              <a:spcBef>
                <a:spcPts val="956"/>
              </a:spcBef>
              <a:buSzTx/>
              <a:buFontTx/>
              <a:buNone/>
              <a:defRPr sz="2363" b="1">
                <a:latin typeface="+mn-lt"/>
                <a:ea typeface="+mn-ea"/>
                <a:cs typeface="+mn-cs"/>
                <a:sym typeface="Calibri"/>
              </a:defRPr>
            </a:lvl1pPr>
            <a:lvl2pPr marL="0" indent="0" defTabSz="914410">
              <a:lnSpc>
                <a:spcPct val="90000"/>
              </a:lnSpc>
              <a:spcBef>
                <a:spcPts val="956"/>
              </a:spcBef>
              <a:buSzTx/>
              <a:buFontTx/>
              <a:buNone/>
              <a:defRPr sz="2363" b="1">
                <a:latin typeface="+mn-lt"/>
                <a:ea typeface="+mn-ea"/>
                <a:cs typeface="+mn-cs"/>
                <a:sym typeface="Calibri"/>
              </a:defRPr>
            </a:lvl2pPr>
            <a:lvl3pPr marL="0" indent="0" defTabSz="914410">
              <a:lnSpc>
                <a:spcPct val="90000"/>
              </a:lnSpc>
              <a:spcBef>
                <a:spcPts val="956"/>
              </a:spcBef>
              <a:buSzTx/>
              <a:buFontTx/>
              <a:buNone/>
              <a:defRPr sz="2363" b="1">
                <a:latin typeface="+mn-lt"/>
                <a:ea typeface="+mn-ea"/>
                <a:cs typeface="+mn-cs"/>
                <a:sym typeface="Calibri"/>
              </a:defRPr>
            </a:lvl3pPr>
            <a:lvl4pPr marL="0" indent="0" defTabSz="914410">
              <a:lnSpc>
                <a:spcPct val="90000"/>
              </a:lnSpc>
              <a:spcBef>
                <a:spcPts val="956"/>
              </a:spcBef>
              <a:buSzTx/>
              <a:buFontTx/>
              <a:buNone/>
              <a:defRPr sz="2363" b="1">
                <a:latin typeface="+mn-lt"/>
                <a:ea typeface="+mn-ea"/>
                <a:cs typeface="+mn-cs"/>
                <a:sym typeface="Calibri"/>
              </a:defRPr>
            </a:lvl4pPr>
            <a:lvl5pPr marL="0" indent="0" defTabSz="914410">
              <a:lnSpc>
                <a:spcPct val="90000"/>
              </a:lnSpc>
              <a:spcBef>
                <a:spcPts val="956"/>
              </a:spcBef>
              <a:buSzTx/>
              <a:buFontTx/>
              <a:buNone/>
              <a:defRPr sz="2363"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0" name="Text Placeholder 4"/>
          <p:cNvSpPr>
            <a:spLocks noGrp="1"/>
          </p:cNvSpPr>
          <p:nvPr>
            <p:ph type="body" sz="quarter" idx="21"/>
          </p:nvPr>
        </p:nvSpPr>
        <p:spPr>
          <a:xfrm>
            <a:off x="4629150" y="1681163"/>
            <a:ext cx="3887391" cy="823913"/>
          </a:xfrm>
          <a:prstGeom prst="rect">
            <a:avLst/>
          </a:prstGeom>
        </p:spPr>
        <p:txBody>
          <a:bodyPr lIns="45718" tIns="45718" rIns="45718" bIns="45718" anchor="b"/>
          <a:lstStyle/>
          <a:p>
            <a:endParaRPr/>
          </a:p>
        </p:txBody>
      </p:sp>
      <p:sp>
        <p:nvSpPr>
          <p:cNvPr id="441"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401162499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dirty="0"/>
              <a:t>Click to edit Master title style</a:t>
            </a:r>
            <a:endParaRPr lang="en-GB" dirty="0"/>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2622808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448"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49"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272264408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45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421566235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463" name="Title Text"/>
          <p:cNvSpPr txBox="1">
            <a:spLocks noGrp="1"/>
          </p:cNvSpPr>
          <p:nvPr>
            <p:ph type="title"/>
          </p:nvPr>
        </p:nvSpPr>
        <p:spPr>
          <a:xfrm>
            <a:off x="629841" y="457200"/>
            <a:ext cx="2949179" cy="1600200"/>
          </a:xfrm>
          <a:prstGeom prst="rect">
            <a:avLst/>
          </a:prstGeom>
        </p:spPr>
        <p:txBody>
          <a:bodyPr lIns="45718" tIns="45718" rIns="45718" bIns="45718" anchor="b"/>
          <a:lstStyle>
            <a:lvl1pPr defTabSz="914410">
              <a:lnSpc>
                <a:spcPct val="90000"/>
              </a:lnSpc>
              <a:defRPr sz="3150" b="0">
                <a:latin typeface="Calibri Light"/>
                <a:ea typeface="Calibri Light"/>
                <a:cs typeface="Calibri Light"/>
                <a:sym typeface="Calibri Light"/>
              </a:defRPr>
            </a:lvl1pPr>
          </a:lstStyle>
          <a:p>
            <a:r>
              <a:t>Title Text</a:t>
            </a:r>
          </a:p>
        </p:txBody>
      </p:sp>
      <p:sp>
        <p:nvSpPr>
          <p:cNvPr id="464" name="Body Level One…"/>
          <p:cNvSpPr txBox="1">
            <a:spLocks noGrp="1"/>
          </p:cNvSpPr>
          <p:nvPr>
            <p:ph type="body" sz="half" idx="1"/>
          </p:nvPr>
        </p:nvSpPr>
        <p:spPr>
          <a:xfrm>
            <a:off x="3887390" y="987427"/>
            <a:ext cx="4629151" cy="4873626"/>
          </a:xfrm>
          <a:prstGeom prst="rect">
            <a:avLst/>
          </a:prstGeom>
        </p:spPr>
        <p:txBody>
          <a:bodyPr lIns="45718" tIns="45718" rIns="45718" bIns="45718"/>
          <a:lstStyle>
            <a:lvl1pPr marL="228602" indent="-228602" defTabSz="914410">
              <a:lnSpc>
                <a:spcPct val="90000"/>
              </a:lnSpc>
              <a:spcBef>
                <a:spcPts val="956"/>
              </a:spcBef>
              <a:defRPr sz="3150">
                <a:latin typeface="+mn-lt"/>
                <a:ea typeface="+mn-ea"/>
                <a:cs typeface="+mn-cs"/>
                <a:sym typeface="Calibri"/>
              </a:defRPr>
            </a:lvl1pPr>
            <a:lvl2pPr marL="718466" indent="-261259" defTabSz="914410">
              <a:lnSpc>
                <a:spcPct val="90000"/>
              </a:lnSpc>
              <a:spcBef>
                <a:spcPts val="956"/>
              </a:spcBef>
              <a:buChar char="•"/>
              <a:defRPr sz="3150">
                <a:latin typeface="+mn-lt"/>
                <a:ea typeface="+mn-ea"/>
                <a:cs typeface="+mn-cs"/>
                <a:sym typeface="Calibri"/>
              </a:defRPr>
            </a:lvl2pPr>
            <a:lvl3pPr marL="1219215" indent="-304803" defTabSz="914410">
              <a:lnSpc>
                <a:spcPct val="90000"/>
              </a:lnSpc>
              <a:spcBef>
                <a:spcPts val="956"/>
              </a:spcBef>
              <a:defRPr sz="3150">
                <a:latin typeface="+mn-lt"/>
                <a:ea typeface="+mn-ea"/>
                <a:cs typeface="+mn-cs"/>
                <a:sym typeface="Calibri"/>
              </a:defRPr>
            </a:lvl3pPr>
            <a:lvl4pPr marL="1737381" indent="-365764" defTabSz="914410">
              <a:lnSpc>
                <a:spcPct val="90000"/>
              </a:lnSpc>
              <a:spcBef>
                <a:spcPts val="956"/>
              </a:spcBef>
              <a:buChar char="•"/>
              <a:defRPr sz="3150">
                <a:latin typeface="+mn-lt"/>
                <a:ea typeface="+mn-ea"/>
                <a:cs typeface="+mn-cs"/>
                <a:sym typeface="Calibri"/>
              </a:defRPr>
            </a:lvl4pPr>
            <a:lvl5pPr marL="2194586" indent="-365764" defTabSz="914410">
              <a:lnSpc>
                <a:spcPct val="90000"/>
              </a:lnSpc>
              <a:spcBef>
                <a:spcPts val="956"/>
              </a:spcBef>
              <a:buChar char="•"/>
              <a:defRPr sz="31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65" name="Text Placeholder 3"/>
          <p:cNvSpPr>
            <a:spLocks noGrp="1"/>
          </p:cNvSpPr>
          <p:nvPr>
            <p:ph type="body" sz="quarter" idx="21"/>
          </p:nvPr>
        </p:nvSpPr>
        <p:spPr>
          <a:xfrm>
            <a:off x="629840" y="2057400"/>
            <a:ext cx="2949180" cy="3811588"/>
          </a:xfrm>
          <a:prstGeom prst="rect">
            <a:avLst/>
          </a:prstGeom>
        </p:spPr>
        <p:txBody>
          <a:bodyPr lIns="45718" tIns="45718" rIns="45718" bIns="45718"/>
          <a:lstStyle/>
          <a:p>
            <a:endParaRPr/>
          </a:p>
        </p:txBody>
      </p:sp>
      <p:sp>
        <p:nvSpPr>
          <p:cNvPr id="46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45974077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473" name="Title Text"/>
          <p:cNvSpPr txBox="1">
            <a:spLocks noGrp="1"/>
          </p:cNvSpPr>
          <p:nvPr>
            <p:ph type="title"/>
          </p:nvPr>
        </p:nvSpPr>
        <p:spPr>
          <a:xfrm>
            <a:off x="629841" y="457200"/>
            <a:ext cx="2949179" cy="1600200"/>
          </a:xfrm>
          <a:prstGeom prst="rect">
            <a:avLst/>
          </a:prstGeom>
        </p:spPr>
        <p:txBody>
          <a:bodyPr lIns="45718" tIns="45718" rIns="45718" bIns="45718" anchor="b"/>
          <a:lstStyle>
            <a:lvl1pPr defTabSz="914410">
              <a:lnSpc>
                <a:spcPct val="90000"/>
              </a:lnSpc>
              <a:defRPr sz="3150" b="0">
                <a:latin typeface="Calibri Light"/>
                <a:ea typeface="Calibri Light"/>
                <a:cs typeface="Calibri Light"/>
                <a:sym typeface="Calibri Light"/>
              </a:defRPr>
            </a:lvl1pPr>
          </a:lstStyle>
          <a:p>
            <a:r>
              <a:t>Title Text</a:t>
            </a:r>
          </a:p>
        </p:txBody>
      </p:sp>
      <p:sp>
        <p:nvSpPr>
          <p:cNvPr id="474" name="Picture Placeholder 2"/>
          <p:cNvSpPr>
            <a:spLocks noGrp="1"/>
          </p:cNvSpPr>
          <p:nvPr>
            <p:ph type="pic" sz="half" idx="21"/>
          </p:nvPr>
        </p:nvSpPr>
        <p:spPr>
          <a:xfrm>
            <a:off x="3887390" y="987427"/>
            <a:ext cx="4629151" cy="4873626"/>
          </a:xfrm>
          <a:prstGeom prst="rect">
            <a:avLst/>
          </a:prstGeom>
        </p:spPr>
        <p:txBody>
          <a:bodyPr lIns="91439" tIns="45719" rIns="91439" bIns="45719">
            <a:noAutofit/>
          </a:bodyPr>
          <a:lstStyle/>
          <a:p>
            <a:endParaRPr dirty="0"/>
          </a:p>
        </p:txBody>
      </p:sp>
      <p:sp>
        <p:nvSpPr>
          <p:cNvPr id="475" name="Body Level One…"/>
          <p:cNvSpPr txBox="1">
            <a:spLocks noGrp="1"/>
          </p:cNvSpPr>
          <p:nvPr>
            <p:ph type="body" sz="quarter" idx="1"/>
          </p:nvPr>
        </p:nvSpPr>
        <p:spPr>
          <a:xfrm>
            <a:off x="629841" y="2057400"/>
            <a:ext cx="2949179" cy="3811588"/>
          </a:xfrm>
          <a:prstGeom prst="rect">
            <a:avLst/>
          </a:prstGeom>
        </p:spPr>
        <p:txBody>
          <a:bodyPr lIns="45718" tIns="45718" rIns="45718" bIns="45718"/>
          <a:lstStyle>
            <a:lvl1pPr marL="0" indent="0" defTabSz="914410">
              <a:lnSpc>
                <a:spcPct val="90000"/>
              </a:lnSpc>
              <a:spcBef>
                <a:spcPts val="956"/>
              </a:spcBef>
              <a:buSzTx/>
              <a:buFontTx/>
              <a:buNone/>
              <a:defRPr sz="1575">
                <a:latin typeface="+mn-lt"/>
                <a:ea typeface="+mn-ea"/>
                <a:cs typeface="+mn-cs"/>
                <a:sym typeface="Calibri"/>
              </a:defRPr>
            </a:lvl1pPr>
            <a:lvl2pPr marL="0" indent="0" defTabSz="914410">
              <a:lnSpc>
                <a:spcPct val="90000"/>
              </a:lnSpc>
              <a:spcBef>
                <a:spcPts val="956"/>
              </a:spcBef>
              <a:buSzTx/>
              <a:buFontTx/>
              <a:buNone/>
              <a:defRPr sz="1575">
                <a:latin typeface="+mn-lt"/>
                <a:ea typeface="+mn-ea"/>
                <a:cs typeface="+mn-cs"/>
                <a:sym typeface="Calibri"/>
              </a:defRPr>
            </a:lvl2pPr>
            <a:lvl3pPr marL="0" indent="0" defTabSz="914410">
              <a:lnSpc>
                <a:spcPct val="90000"/>
              </a:lnSpc>
              <a:spcBef>
                <a:spcPts val="956"/>
              </a:spcBef>
              <a:buSzTx/>
              <a:buFontTx/>
              <a:buNone/>
              <a:defRPr sz="1575">
                <a:latin typeface="+mn-lt"/>
                <a:ea typeface="+mn-ea"/>
                <a:cs typeface="+mn-cs"/>
                <a:sym typeface="Calibri"/>
              </a:defRPr>
            </a:lvl3pPr>
            <a:lvl4pPr marL="0" indent="0" defTabSz="914410">
              <a:lnSpc>
                <a:spcPct val="90000"/>
              </a:lnSpc>
              <a:spcBef>
                <a:spcPts val="956"/>
              </a:spcBef>
              <a:buSzTx/>
              <a:buFontTx/>
              <a:buNone/>
              <a:defRPr sz="1575">
                <a:latin typeface="+mn-lt"/>
                <a:ea typeface="+mn-ea"/>
                <a:cs typeface="+mn-cs"/>
                <a:sym typeface="Calibri"/>
              </a:defRPr>
            </a:lvl4pPr>
            <a:lvl5pPr marL="0" indent="0" defTabSz="914410">
              <a:lnSpc>
                <a:spcPct val="90000"/>
              </a:lnSpc>
              <a:spcBef>
                <a:spcPts val="956"/>
              </a:spcBef>
              <a:buSzTx/>
              <a:buFontTx/>
              <a:buNone/>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7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523627727"/>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193789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74377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4106885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4302849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78E1-187C-E970-8FBF-B5F0491F766B}"/>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B335D3EA-D629-7ABD-5144-F0A82BF9932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320870E6-0382-AB41-6425-172F5FF659FF}"/>
              </a:ext>
            </a:extLst>
          </p:cNvPr>
          <p:cNvSpPr>
            <a:spLocks noGrp="1"/>
          </p:cNvSpPr>
          <p:nvPr>
            <p:ph type="dt" sz="half" idx="10"/>
          </p:nvPr>
        </p:nvSpPr>
        <p:spPr/>
        <p:txBody>
          <a:bodyPr/>
          <a:lstStyle/>
          <a:p>
            <a:fld id="{425B95DA-569D-4773-BB12-3933A956057C}" type="datetimeFigureOut">
              <a:rPr lang="en-GB" smtClean="0"/>
              <a:t>29/02/2024</a:t>
            </a:fld>
            <a:endParaRPr lang="en-GB"/>
          </a:p>
        </p:txBody>
      </p:sp>
      <p:sp>
        <p:nvSpPr>
          <p:cNvPr id="5" name="Footer Placeholder 4">
            <a:extLst>
              <a:ext uri="{FF2B5EF4-FFF2-40B4-BE49-F238E27FC236}">
                <a16:creationId xmlns:a16="http://schemas.microsoft.com/office/drawing/2014/main" id="{12809475-60D8-B802-14AB-ADEEB2DD5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012222-08BA-D11A-5B24-97778DFD5D43}"/>
              </a:ext>
            </a:extLst>
          </p:cNvPr>
          <p:cNvSpPr>
            <a:spLocks noGrp="1"/>
          </p:cNvSpPr>
          <p:nvPr>
            <p:ph type="sldNum" sz="quarter" idx="12"/>
          </p:nvPr>
        </p:nvSpPr>
        <p:spPr/>
        <p:txBody>
          <a:bodyPr/>
          <a:lstStyle/>
          <a:p>
            <a:fld id="{992291CA-9FD8-4AB2-AC49-DE46765DC956}" type="slidenum">
              <a:rPr lang="en-GB" smtClean="0"/>
              <a:t>‹#›</a:t>
            </a:fld>
            <a:endParaRPr lang="en-GB"/>
          </a:p>
        </p:txBody>
      </p:sp>
    </p:spTree>
    <p:extLst>
      <p:ext uri="{BB962C8B-B14F-4D97-AF65-F5344CB8AC3E}">
        <p14:creationId xmlns:p14="http://schemas.microsoft.com/office/powerpoint/2010/main" val="18416770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BA98-B122-F9D2-F13D-1F869130078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B3B558D-5CFB-5B8E-8AF7-4FE473D32F9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6739AE-C504-8BBA-75B8-D290AA63012C}"/>
              </a:ext>
            </a:extLst>
          </p:cNvPr>
          <p:cNvSpPr>
            <a:spLocks noGrp="1"/>
          </p:cNvSpPr>
          <p:nvPr>
            <p:ph type="dt" sz="half" idx="10"/>
          </p:nvPr>
        </p:nvSpPr>
        <p:spPr/>
        <p:txBody>
          <a:bodyPr/>
          <a:lstStyle/>
          <a:p>
            <a:fld id="{425B95DA-569D-4773-BB12-3933A956057C}" type="datetimeFigureOut">
              <a:rPr lang="en-GB" smtClean="0"/>
              <a:t>29/02/2024</a:t>
            </a:fld>
            <a:endParaRPr lang="en-GB"/>
          </a:p>
        </p:txBody>
      </p:sp>
      <p:sp>
        <p:nvSpPr>
          <p:cNvPr id="5" name="Footer Placeholder 4">
            <a:extLst>
              <a:ext uri="{FF2B5EF4-FFF2-40B4-BE49-F238E27FC236}">
                <a16:creationId xmlns:a16="http://schemas.microsoft.com/office/drawing/2014/main" id="{F9EBCC2A-296C-96AA-ACE1-1AF852A44D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239DBC-4BE5-3669-F567-4DD5F54DB4EA}"/>
              </a:ext>
            </a:extLst>
          </p:cNvPr>
          <p:cNvSpPr>
            <a:spLocks noGrp="1"/>
          </p:cNvSpPr>
          <p:nvPr>
            <p:ph type="sldNum" sz="quarter" idx="12"/>
          </p:nvPr>
        </p:nvSpPr>
        <p:spPr/>
        <p:txBody>
          <a:bodyPr/>
          <a:lstStyle/>
          <a:p>
            <a:fld id="{992291CA-9FD8-4AB2-AC49-DE46765DC956}" type="slidenum">
              <a:rPr lang="en-GB" smtClean="0"/>
              <a:t>‹#›</a:t>
            </a:fld>
            <a:endParaRPr lang="en-GB"/>
          </a:p>
        </p:txBody>
      </p:sp>
    </p:spTree>
    <p:extLst>
      <p:ext uri="{BB962C8B-B14F-4D97-AF65-F5344CB8AC3E}">
        <p14:creationId xmlns:p14="http://schemas.microsoft.com/office/powerpoint/2010/main" val="138014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9142093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3FAC-59D6-7DCF-FB6C-4C0124F13E55}"/>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03919807-873C-57A8-945E-FB6038029D4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3ACAD4-6048-86F6-89E9-70FA358A020A}"/>
              </a:ext>
            </a:extLst>
          </p:cNvPr>
          <p:cNvSpPr>
            <a:spLocks noGrp="1"/>
          </p:cNvSpPr>
          <p:nvPr>
            <p:ph type="dt" sz="half" idx="10"/>
          </p:nvPr>
        </p:nvSpPr>
        <p:spPr/>
        <p:txBody>
          <a:bodyPr/>
          <a:lstStyle/>
          <a:p>
            <a:fld id="{425B95DA-569D-4773-BB12-3933A956057C}" type="datetimeFigureOut">
              <a:rPr lang="en-GB" smtClean="0"/>
              <a:t>29/02/2024</a:t>
            </a:fld>
            <a:endParaRPr lang="en-GB"/>
          </a:p>
        </p:txBody>
      </p:sp>
      <p:sp>
        <p:nvSpPr>
          <p:cNvPr id="5" name="Footer Placeholder 4">
            <a:extLst>
              <a:ext uri="{FF2B5EF4-FFF2-40B4-BE49-F238E27FC236}">
                <a16:creationId xmlns:a16="http://schemas.microsoft.com/office/drawing/2014/main" id="{B22926CB-A765-706C-ECE6-7CE54F72DA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43F71F-9ED5-2CC7-7B29-D243F04ED05F}"/>
              </a:ext>
            </a:extLst>
          </p:cNvPr>
          <p:cNvSpPr>
            <a:spLocks noGrp="1"/>
          </p:cNvSpPr>
          <p:nvPr>
            <p:ph type="sldNum" sz="quarter" idx="12"/>
          </p:nvPr>
        </p:nvSpPr>
        <p:spPr/>
        <p:txBody>
          <a:bodyPr/>
          <a:lstStyle/>
          <a:p>
            <a:fld id="{992291CA-9FD8-4AB2-AC49-DE46765DC956}" type="slidenum">
              <a:rPr lang="en-GB" smtClean="0"/>
              <a:t>‹#›</a:t>
            </a:fld>
            <a:endParaRPr lang="en-GB"/>
          </a:p>
        </p:txBody>
      </p:sp>
    </p:spTree>
    <p:extLst>
      <p:ext uri="{BB962C8B-B14F-4D97-AF65-F5344CB8AC3E}">
        <p14:creationId xmlns:p14="http://schemas.microsoft.com/office/powerpoint/2010/main" val="1410354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2406-1B5F-5176-E03F-FAF5D456C8A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8EE0132-9BAE-8A48-1573-01F2397F63DA}"/>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49C0230-88D5-E837-8CA9-CA1F5E1E44F4}"/>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92955EC-AEA0-41D8-F6C7-17FB6FE8ACDF}"/>
              </a:ext>
            </a:extLst>
          </p:cNvPr>
          <p:cNvSpPr>
            <a:spLocks noGrp="1"/>
          </p:cNvSpPr>
          <p:nvPr>
            <p:ph type="dt" sz="half" idx="10"/>
          </p:nvPr>
        </p:nvSpPr>
        <p:spPr/>
        <p:txBody>
          <a:bodyPr/>
          <a:lstStyle/>
          <a:p>
            <a:fld id="{425B95DA-569D-4773-BB12-3933A956057C}" type="datetimeFigureOut">
              <a:rPr lang="en-GB" smtClean="0"/>
              <a:t>29/02/2024</a:t>
            </a:fld>
            <a:endParaRPr lang="en-GB"/>
          </a:p>
        </p:txBody>
      </p:sp>
      <p:sp>
        <p:nvSpPr>
          <p:cNvPr id="6" name="Footer Placeholder 5">
            <a:extLst>
              <a:ext uri="{FF2B5EF4-FFF2-40B4-BE49-F238E27FC236}">
                <a16:creationId xmlns:a16="http://schemas.microsoft.com/office/drawing/2014/main" id="{BB80B1D5-93E6-93E9-E529-145B0A8C40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8BE63D-F5E1-1E14-AAF9-FA5280D5468C}"/>
              </a:ext>
            </a:extLst>
          </p:cNvPr>
          <p:cNvSpPr>
            <a:spLocks noGrp="1"/>
          </p:cNvSpPr>
          <p:nvPr>
            <p:ph type="sldNum" sz="quarter" idx="12"/>
          </p:nvPr>
        </p:nvSpPr>
        <p:spPr/>
        <p:txBody>
          <a:bodyPr/>
          <a:lstStyle/>
          <a:p>
            <a:fld id="{992291CA-9FD8-4AB2-AC49-DE46765DC956}" type="slidenum">
              <a:rPr lang="en-GB" smtClean="0"/>
              <a:t>‹#›</a:t>
            </a:fld>
            <a:endParaRPr lang="en-GB"/>
          </a:p>
        </p:txBody>
      </p:sp>
    </p:spTree>
    <p:extLst>
      <p:ext uri="{BB962C8B-B14F-4D97-AF65-F5344CB8AC3E}">
        <p14:creationId xmlns:p14="http://schemas.microsoft.com/office/powerpoint/2010/main" val="500467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8D23-282D-30D1-D84C-EDFB8FBE2E49}"/>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D5B135F-4FD6-8542-362C-20D8EE74B65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CA2234BA-3F6A-1483-45A8-191EE0E31C41}"/>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B33602F-7C99-2E9C-FC3F-E71991C0E95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C289911-62AF-4A31-E456-088D76309DFC}"/>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C3A670F-DD8A-81D1-AAAF-8D18D3876D4D}"/>
              </a:ext>
            </a:extLst>
          </p:cNvPr>
          <p:cNvSpPr>
            <a:spLocks noGrp="1"/>
          </p:cNvSpPr>
          <p:nvPr>
            <p:ph type="dt" sz="half" idx="10"/>
          </p:nvPr>
        </p:nvSpPr>
        <p:spPr/>
        <p:txBody>
          <a:bodyPr/>
          <a:lstStyle/>
          <a:p>
            <a:fld id="{425B95DA-569D-4773-BB12-3933A956057C}" type="datetimeFigureOut">
              <a:rPr lang="en-GB" smtClean="0"/>
              <a:t>29/02/2024</a:t>
            </a:fld>
            <a:endParaRPr lang="en-GB"/>
          </a:p>
        </p:txBody>
      </p:sp>
      <p:sp>
        <p:nvSpPr>
          <p:cNvPr id="8" name="Footer Placeholder 7">
            <a:extLst>
              <a:ext uri="{FF2B5EF4-FFF2-40B4-BE49-F238E27FC236}">
                <a16:creationId xmlns:a16="http://schemas.microsoft.com/office/drawing/2014/main" id="{D85232D9-1EFF-5D4B-3326-44CA43B065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A6C1C7-FD7C-8697-C287-440AFAEC369C}"/>
              </a:ext>
            </a:extLst>
          </p:cNvPr>
          <p:cNvSpPr>
            <a:spLocks noGrp="1"/>
          </p:cNvSpPr>
          <p:nvPr>
            <p:ph type="sldNum" sz="quarter" idx="12"/>
          </p:nvPr>
        </p:nvSpPr>
        <p:spPr/>
        <p:txBody>
          <a:bodyPr/>
          <a:lstStyle/>
          <a:p>
            <a:fld id="{992291CA-9FD8-4AB2-AC49-DE46765DC956}" type="slidenum">
              <a:rPr lang="en-GB" smtClean="0"/>
              <a:t>‹#›</a:t>
            </a:fld>
            <a:endParaRPr lang="en-GB"/>
          </a:p>
        </p:txBody>
      </p:sp>
    </p:spTree>
    <p:extLst>
      <p:ext uri="{BB962C8B-B14F-4D97-AF65-F5344CB8AC3E}">
        <p14:creationId xmlns:p14="http://schemas.microsoft.com/office/powerpoint/2010/main" val="16438750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BCC5-7901-CB7E-412D-455A8586688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E67AA21-9EE1-9C81-8D40-9A02A557ACC8}"/>
              </a:ext>
            </a:extLst>
          </p:cNvPr>
          <p:cNvSpPr>
            <a:spLocks noGrp="1"/>
          </p:cNvSpPr>
          <p:nvPr>
            <p:ph type="dt" sz="half" idx="10"/>
          </p:nvPr>
        </p:nvSpPr>
        <p:spPr/>
        <p:txBody>
          <a:bodyPr/>
          <a:lstStyle/>
          <a:p>
            <a:fld id="{425B95DA-569D-4773-BB12-3933A956057C}" type="datetimeFigureOut">
              <a:rPr lang="en-GB" smtClean="0"/>
              <a:t>29/02/2024</a:t>
            </a:fld>
            <a:endParaRPr lang="en-GB"/>
          </a:p>
        </p:txBody>
      </p:sp>
      <p:sp>
        <p:nvSpPr>
          <p:cNvPr id="4" name="Footer Placeholder 3">
            <a:extLst>
              <a:ext uri="{FF2B5EF4-FFF2-40B4-BE49-F238E27FC236}">
                <a16:creationId xmlns:a16="http://schemas.microsoft.com/office/drawing/2014/main" id="{07ADFE66-BEDF-7BE0-6AFE-89F53E5A37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4D1F7B-C766-26A5-EAD8-12ECA68DE149}"/>
              </a:ext>
            </a:extLst>
          </p:cNvPr>
          <p:cNvSpPr>
            <a:spLocks noGrp="1"/>
          </p:cNvSpPr>
          <p:nvPr>
            <p:ph type="sldNum" sz="quarter" idx="12"/>
          </p:nvPr>
        </p:nvSpPr>
        <p:spPr/>
        <p:txBody>
          <a:bodyPr/>
          <a:lstStyle/>
          <a:p>
            <a:fld id="{992291CA-9FD8-4AB2-AC49-DE46765DC956}" type="slidenum">
              <a:rPr lang="en-GB" smtClean="0"/>
              <a:t>‹#›</a:t>
            </a:fld>
            <a:endParaRPr lang="en-GB"/>
          </a:p>
        </p:txBody>
      </p:sp>
    </p:spTree>
    <p:extLst>
      <p:ext uri="{BB962C8B-B14F-4D97-AF65-F5344CB8AC3E}">
        <p14:creationId xmlns:p14="http://schemas.microsoft.com/office/powerpoint/2010/main" val="20344978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C5537-BE1E-16F6-5FDB-395278FB19CE}"/>
              </a:ext>
            </a:extLst>
          </p:cNvPr>
          <p:cNvSpPr>
            <a:spLocks noGrp="1"/>
          </p:cNvSpPr>
          <p:nvPr>
            <p:ph type="dt" sz="half" idx="10"/>
          </p:nvPr>
        </p:nvSpPr>
        <p:spPr/>
        <p:txBody>
          <a:bodyPr/>
          <a:lstStyle/>
          <a:p>
            <a:fld id="{425B95DA-569D-4773-BB12-3933A956057C}" type="datetimeFigureOut">
              <a:rPr lang="en-GB" smtClean="0"/>
              <a:t>29/02/2024</a:t>
            </a:fld>
            <a:endParaRPr lang="en-GB"/>
          </a:p>
        </p:txBody>
      </p:sp>
      <p:sp>
        <p:nvSpPr>
          <p:cNvPr id="3" name="Footer Placeholder 2">
            <a:extLst>
              <a:ext uri="{FF2B5EF4-FFF2-40B4-BE49-F238E27FC236}">
                <a16:creationId xmlns:a16="http://schemas.microsoft.com/office/drawing/2014/main" id="{8221247B-6988-95A3-60E2-1DEE83E19A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1E616B-CE27-D056-73D5-D7377E3DC2B5}"/>
              </a:ext>
            </a:extLst>
          </p:cNvPr>
          <p:cNvSpPr>
            <a:spLocks noGrp="1"/>
          </p:cNvSpPr>
          <p:nvPr>
            <p:ph type="sldNum" sz="quarter" idx="12"/>
          </p:nvPr>
        </p:nvSpPr>
        <p:spPr/>
        <p:txBody>
          <a:bodyPr/>
          <a:lstStyle/>
          <a:p>
            <a:fld id="{992291CA-9FD8-4AB2-AC49-DE46765DC956}" type="slidenum">
              <a:rPr lang="en-GB" smtClean="0"/>
              <a:t>‹#›</a:t>
            </a:fld>
            <a:endParaRPr lang="en-GB"/>
          </a:p>
        </p:txBody>
      </p:sp>
    </p:spTree>
    <p:extLst>
      <p:ext uri="{BB962C8B-B14F-4D97-AF65-F5344CB8AC3E}">
        <p14:creationId xmlns:p14="http://schemas.microsoft.com/office/powerpoint/2010/main" val="1875540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8196-ABF3-210C-4657-C2E5BA896FCD}"/>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C13A3DB7-4C14-5CED-8D7D-A4BD886FB5D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2C95780-2E50-2E3D-26A1-58BC57719B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73B74DC3-DECE-831D-F3BB-EC6F0AAE30C3}"/>
              </a:ext>
            </a:extLst>
          </p:cNvPr>
          <p:cNvSpPr>
            <a:spLocks noGrp="1"/>
          </p:cNvSpPr>
          <p:nvPr>
            <p:ph type="dt" sz="half" idx="10"/>
          </p:nvPr>
        </p:nvSpPr>
        <p:spPr/>
        <p:txBody>
          <a:bodyPr/>
          <a:lstStyle/>
          <a:p>
            <a:fld id="{425B95DA-569D-4773-BB12-3933A956057C}" type="datetimeFigureOut">
              <a:rPr lang="en-GB" smtClean="0"/>
              <a:t>29/02/2024</a:t>
            </a:fld>
            <a:endParaRPr lang="en-GB"/>
          </a:p>
        </p:txBody>
      </p:sp>
      <p:sp>
        <p:nvSpPr>
          <p:cNvPr id="6" name="Footer Placeholder 5">
            <a:extLst>
              <a:ext uri="{FF2B5EF4-FFF2-40B4-BE49-F238E27FC236}">
                <a16:creationId xmlns:a16="http://schemas.microsoft.com/office/drawing/2014/main" id="{56E50FD7-B72B-ED5C-4234-CF76DA2CB4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DBFC60-0A17-FD88-B3D1-DA2BA94E2B75}"/>
              </a:ext>
            </a:extLst>
          </p:cNvPr>
          <p:cNvSpPr>
            <a:spLocks noGrp="1"/>
          </p:cNvSpPr>
          <p:nvPr>
            <p:ph type="sldNum" sz="quarter" idx="12"/>
          </p:nvPr>
        </p:nvSpPr>
        <p:spPr/>
        <p:txBody>
          <a:bodyPr/>
          <a:lstStyle/>
          <a:p>
            <a:fld id="{992291CA-9FD8-4AB2-AC49-DE46765DC956}" type="slidenum">
              <a:rPr lang="en-GB" smtClean="0"/>
              <a:t>‹#›</a:t>
            </a:fld>
            <a:endParaRPr lang="en-GB"/>
          </a:p>
        </p:txBody>
      </p:sp>
    </p:spTree>
    <p:extLst>
      <p:ext uri="{BB962C8B-B14F-4D97-AF65-F5344CB8AC3E}">
        <p14:creationId xmlns:p14="http://schemas.microsoft.com/office/powerpoint/2010/main" val="1027450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016C-9F29-B15D-F848-431927604624}"/>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F8157522-CA6D-9A09-5B84-BAE0D317B6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C6DDC07-059A-DFB9-2939-A62B28D9ED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BDCCFDBF-8208-AF7D-D12B-B90772CB7FA1}"/>
              </a:ext>
            </a:extLst>
          </p:cNvPr>
          <p:cNvSpPr>
            <a:spLocks noGrp="1"/>
          </p:cNvSpPr>
          <p:nvPr>
            <p:ph type="dt" sz="half" idx="10"/>
          </p:nvPr>
        </p:nvSpPr>
        <p:spPr/>
        <p:txBody>
          <a:bodyPr/>
          <a:lstStyle/>
          <a:p>
            <a:fld id="{425B95DA-569D-4773-BB12-3933A956057C}" type="datetimeFigureOut">
              <a:rPr lang="en-GB" smtClean="0"/>
              <a:t>29/02/2024</a:t>
            </a:fld>
            <a:endParaRPr lang="en-GB"/>
          </a:p>
        </p:txBody>
      </p:sp>
      <p:sp>
        <p:nvSpPr>
          <p:cNvPr id="6" name="Footer Placeholder 5">
            <a:extLst>
              <a:ext uri="{FF2B5EF4-FFF2-40B4-BE49-F238E27FC236}">
                <a16:creationId xmlns:a16="http://schemas.microsoft.com/office/drawing/2014/main" id="{E0E72EBE-AC5C-F664-8521-985884B08D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0F77EC-B8A8-1BFE-805D-28C76AD1BCD1}"/>
              </a:ext>
            </a:extLst>
          </p:cNvPr>
          <p:cNvSpPr>
            <a:spLocks noGrp="1"/>
          </p:cNvSpPr>
          <p:nvPr>
            <p:ph type="sldNum" sz="quarter" idx="12"/>
          </p:nvPr>
        </p:nvSpPr>
        <p:spPr/>
        <p:txBody>
          <a:bodyPr/>
          <a:lstStyle/>
          <a:p>
            <a:fld id="{992291CA-9FD8-4AB2-AC49-DE46765DC956}" type="slidenum">
              <a:rPr lang="en-GB" smtClean="0"/>
              <a:t>‹#›</a:t>
            </a:fld>
            <a:endParaRPr lang="en-GB"/>
          </a:p>
        </p:txBody>
      </p:sp>
    </p:spTree>
    <p:extLst>
      <p:ext uri="{BB962C8B-B14F-4D97-AF65-F5344CB8AC3E}">
        <p14:creationId xmlns:p14="http://schemas.microsoft.com/office/powerpoint/2010/main" val="6417601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3336-DFA2-6132-3A9A-3F64EF4BEF0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08BE35A-311E-6E3A-065F-AFE3CCDAE08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CE4BC86-ED12-EB71-A1F2-2CA34A55000E}"/>
              </a:ext>
            </a:extLst>
          </p:cNvPr>
          <p:cNvSpPr>
            <a:spLocks noGrp="1"/>
          </p:cNvSpPr>
          <p:nvPr>
            <p:ph type="dt" sz="half" idx="10"/>
          </p:nvPr>
        </p:nvSpPr>
        <p:spPr/>
        <p:txBody>
          <a:bodyPr/>
          <a:lstStyle/>
          <a:p>
            <a:fld id="{425B95DA-569D-4773-BB12-3933A956057C}" type="datetimeFigureOut">
              <a:rPr lang="en-GB" smtClean="0"/>
              <a:t>29/02/2024</a:t>
            </a:fld>
            <a:endParaRPr lang="en-GB"/>
          </a:p>
        </p:txBody>
      </p:sp>
      <p:sp>
        <p:nvSpPr>
          <p:cNvPr id="5" name="Footer Placeholder 4">
            <a:extLst>
              <a:ext uri="{FF2B5EF4-FFF2-40B4-BE49-F238E27FC236}">
                <a16:creationId xmlns:a16="http://schemas.microsoft.com/office/drawing/2014/main" id="{65E05B5E-D853-31DD-ED40-681457BE03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AC42E2-A456-1022-9C76-F860B5526786}"/>
              </a:ext>
            </a:extLst>
          </p:cNvPr>
          <p:cNvSpPr>
            <a:spLocks noGrp="1"/>
          </p:cNvSpPr>
          <p:nvPr>
            <p:ph type="sldNum" sz="quarter" idx="12"/>
          </p:nvPr>
        </p:nvSpPr>
        <p:spPr/>
        <p:txBody>
          <a:bodyPr/>
          <a:lstStyle/>
          <a:p>
            <a:fld id="{992291CA-9FD8-4AB2-AC49-DE46765DC956}" type="slidenum">
              <a:rPr lang="en-GB" smtClean="0"/>
              <a:t>‹#›</a:t>
            </a:fld>
            <a:endParaRPr lang="en-GB"/>
          </a:p>
        </p:txBody>
      </p:sp>
    </p:spTree>
    <p:extLst>
      <p:ext uri="{BB962C8B-B14F-4D97-AF65-F5344CB8AC3E}">
        <p14:creationId xmlns:p14="http://schemas.microsoft.com/office/powerpoint/2010/main" val="28095632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24BB79-0BA0-1CA8-0200-E0BEFFD9CD66}"/>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EF75690-1EC8-557D-AC67-84A5E9301E88}"/>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5A62AF-53AB-60FB-877F-F4204168346F}"/>
              </a:ext>
            </a:extLst>
          </p:cNvPr>
          <p:cNvSpPr>
            <a:spLocks noGrp="1"/>
          </p:cNvSpPr>
          <p:nvPr>
            <p:ph type="dt" sz="half" idx="10"/>
          </p:nvPr>
        </p:nvSpPr>
        <p:spPr/>
        <p:txBody>
          <a:bodyPr/>
          <a:lstStyle/>
          <a:p>
            <a:fld id="{425B95DA-569D-4773-BB12-3933A956057C}" type="datetimeFigureOut">
              <a:rPr lang="en-GB" smtClean="0"/>
              <a:t>29/02/2024</a:t>
            </a:fld>
            <a:endParaRPr lang="en-GB"/>
          </a:p>
        </p:txBody>
      </p:sp>
      <p:sp>
        <p:nvSpPr>
          <p:cNvPr id="5" name="Footer Placeholder 4">
            <a:extLst>
              <a:ext uri="{FF2B5EF4-FFF2-40B4-BE49-F238E27FC236}">
                <a16:creationId xmlns:a16="http://schemas.microsoft.com/office/drawing/2014/main" id="{1C828C46-5FC7-466C-113A-2CF5259303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09C0F8-3396-08DC-6ED7-9F3091E1B727}"/>
              </a:ext>
            </a:extLst>
          </p:cNvPr>
          <p:cNvSpPr>
            <a:spLocks noGrp="1"/>
          </p:cNvSpPr>
          <p:nvPr>
            <p:ph type="sldNum" sz="quarter" idx="12"/>
          </p:nvPr>
        </p:nvSpPr>
        <p:spPr/>
        <p:txBody>
          <a:bodyPr/>
          <a:lstStyle/>
          <a:p>
            <a:fld id="{992291CA-9FD8-4AB2-AC49-DE46765DC956}" type="slidenum">
              <a:rPr lang="en-GB" smtClean="0"/>
              <a:t>‹#›</a:t>
            </a:fld>
            <a:endParaRPr lang="en-GB"/>
          </a:p>
        </p:txBody>
      </p:sp>
    </p:spTree>
    <p:extLst>
      <p:ext uri="{BB962C8B-B14F-4D97-AF65-F5344CB8AC3E}">
        <p14:creationId xmlns:p14="http://schemas.microsoft.com/office/powerpoint/2010/main" val="1056527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67744" y="512752"/>
            <a:ext cx="6696744" cy="900024"/>
          </a:xfrm>
        </p:spPr>
        <p:txBody>
          <a:bodyPr lIns="0" tIns="0" rIns="0" bIns="0"/>
          <a:lstStyle>
            <a:lvl1pPr>
              <a:defRPr sz="1350"/>
            </a:lvl1pPr>
          </a:lstStyle>
          <a:p>
            <a:r>
              <a:rPr lang="en-US"/>
              <a:t>Click to edit Master title style</a:t>
            </a:r>
            <a:endParaRPr lang="en-GB"/>
          </a:p>
        </p:txBody>
      </p:sp>
      <p:sp>
        <p:nvSpPr>
          <p:cNvPr id="3" name="Content Placeholder 2"/>
          <p:cNvSpPr>
            <a:spLocks noGrp="1"/>
          </p:cNvSpPr>
          <p:nvPr>
            <p:ph idx="1"/>
          </p:nvPr>
        </p:nvSpPr>
        <p:spPr>
          <a:xfrm>
            <a:off x="251521" y="2276874"/>
            <a:ext cx="8712968" cy="3849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251520" y="6245225"/>
            <a:ext cx="2133600" cy="476250"/>
          </a:xfrm>
        </p:spPr>
        <p:txBody>
          <a:bodyPr/>
          <a:lstStyle>
            <a:lvl1pPr>
              <a:defRPr>
                <a:latin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GB"/>
          </a:p>
        </p:txBody>
      </p:sp>
      <p:sp>
        <p:nvSpPr>
          <p:cNvPr id="11" name="Text Placeholder 10"/>
          <p:cNvSpPr>
            <a:spLocks noGrp="1"/>
          </p:cNvSpPr>
          <p:nvPr>
            <p:ph type="body" sz="quarter" idx="13"/>
          </p:nvPr>
        </p:nvSpPr>
        <p:spPr>
          <a:xfrm>
            <a:off x="1331914" y="1412778"/>
            <a:ext cx="6480175" cy="288925"/>
          </a:xfrm>
        </p:spPr>
        <p:txBody>
          <a:bodyPr anchor="ctr"/>
          <a:lstStyle>
            <a:lvl1pPr marL="0" indent="0" algn="ctr">
              <a:buNone/>
              <a:defRPr sz="1050" b="1"/>
            </a:lvl1pPr>
            <a:lvl2pPr>
              <a:defRPr sz="1050"/>
            </a:lvl2pPr>
            <a:lvl3pPr>
              <a:defRPr sz="1050"/>
            </a:lvl3pPr>
            <a:lvl4pPr>
              <a:defRPr sz="1050"/>
            </a:lvl4pPr>
            <a:lvl5pPr>
              <a:defRPr sz="1050"/>
            </a:lvl5pPr>
          </a:lstStyle>
          <a:p>
            <a:pPr lvl="0"/>
            <a:r>
              <a:rPr lang="en-US"/>
              <a:t>Click to edit Master text styles</a:t>
            </a:r>
          </a:p>
        </p:txBody>
      </p:sp>
      <p:sp>
        <p:nvSpPr>
          <p:cNvPr id="6" name="Slide Number Placeholder 5"/>
          <p:cNvSpPr>
            <a:spLocks noGrp="1"/>
          </p:cNvSpPr>
          <p:nvPr>
            <p:ph type="sldNum" sz="quarter" idx="12"/>
          </p:nvPr>
        </p:nvSpPr>
        <p:spPr>
          <a:xfrm>
            <a:off x="6830888" y="6245225"/>
            <a:ext cx="2133600" cy="476250"/>
          </a:xfrm>
        </p:spPr>
        <p:txBody>
          <a:bodyPr anchor="b"/>
          <a:lstStyle>
            <a:lvl1pPr>
              <a:defRPr>
                <a:latin typeface="Arial" charset="0"/>
              </a:defRPr>
            </a:lvl1pPr>
          </a:lstStyle>
          <a:p>
            <a:pPr>
              <a:defRPr/>
            </a:pPr>
            <a:fld id="{3218DBD7-C6FE-41FB-9D50-26CD8A0232AD}" type="slidenum">
              <a:rPr lang="en-GB"/>
              <a:pPr>
                <a:defRPr/>
              </a:pPr>
              <a:t>‹#›</a:t>
            </a:fld>
            <a:endParaRPr lang="en-GB"/>
          </a:p>
        </p:txBody>
      </p:sp>
    </p:spTree>
    <p:extLst>
      <p:ext uri="{BB962C8B-B14F-4D97-AF65-F5344CB8AC3E}">
        <p14:creationId xmlns:p14="http://schemas.microsoft.com/office/powerpoint/2010/main" val="235461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22794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3710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2C39FA7-5199-4E2C-9173-74494D0CB0D6}"/>
              </a:ext>
            </a:extLst>
          </p:cNvPr>
          <p:cNvSpPr>
            <a:spLocks noGrp="1"/>
          </p:cNvSpPr>
          <p:nvPr>
            <p:ph type="title"/>
          </p:nvPr>
        </p:nvSpPr>
        <p:spPr>
          <a:xfrm>
            <a:off x="348258" y="299005"/>
            <a:ext cx="7886462" cy="840791"/>
          </a:xfrm>
        </p:spPr>
        <p:txBody>
          <a:bodyPr tIns="0"/>
          <a:lstStyle>
            <a:lvl1pPr>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4C7A6B67-E858-4105-B382-1E390FFF99BA}"/>
              </a:ext>
            </a:extLst>
          </p:cNvPr>
          <p:cNvSpPr>
            <a:spLocks noGrp="1"/>
          </p:cNvSpPr>
          <p:nvPr>
            <p:ph type="body" sz="quarter" idx="10" hasCustomPrompt="1"/>
          </p:nvPr>
        </p:nvSpPr>
        <p:spPr>
          <a:xfrm>
            <a:off x="348258" y="725889"/>
            <a:ext cx="7886462" cy="324601"/>
          </a:xfrm>
          <a:prstGeom prst="rect">
            <a:avLst/>
          </a:prstGeom>
        </p:spPr>
        <p:txBody>
          <a:bodyPr>
            <a:noAutofit/>
          </a:bodyPr>
          <a:lstStyle>
            <a:lvl1pPr>
              <a:defRPr sz="1804" b="0">
                <a:solidFill>
                  <a:srgbClr val="0097CE"/>
                </a:solidFill>
                <a:latin typeface="+mj-lt"/>
                <a:cs typeface="Segoe UI" panose="020B0502040204020203" pitchFamily="34" charset="0"/>
              </a:defRPr>
            </a:lvl1pPr>
          </a:lstStyle>
          <a:p>
            <a:pPr lvl="0"/>
            <a:r>
              <a:rPr lang="en-US"/>
              <a:t>Click to edit subtitle or leave blank</a:t>
            </a:r>
          </a:p>
        </p:txBody>
      </p:sp>
      <p:sp>
        <p:nvSpPr>
          <p:cNvPr id="11" name="Footer Placeholder 10">
            <a:extLst>
              <a:ext uri="{FF2B5EF4-FFF2-40B4-BE49-F238E27FC236}">
                <a16:creationId xmlns:a16="http://schemas.microsoft.com/office/drawing/2014/main" id="{15D62325-35AB-45DC-A12C-2C2E2922BEDB}"/>
              </a:ext>
            </a:extLst>
          </p:cNvPr>
          <p:cNvSpPr>
            <a:spLocks noGrp="1"/>
          </p:cNvSpPr>
          <p:nvPr>
            <p:ph type="ftr" sz="quarter" idx="11"/>
          </p:nvPr>
        </p:nvSpPr>
        <p:spPr/>
        <p:txBody>
          <a:bodyPr/>
          <a:lstStyle/>
          <a:p>
            <a:r>
              <a:rPr lang="en-GB"/>
              <a:t>Go to Home&gt; Insert&gt; Footer and type full document title here | Month YYYY</a:t>
            </a:r>
          </a:p>
        </p:txBody>
      </p:sp>
      <p:sp>
        <p:nvSpPr>
          <p:cNvPr id="12" name="Slide Number Placeholder 11">
            <a:extLst>
              <a:ext uri="{FF2B5EF4-FFF2-40B4-BE49-F238E27FC236}">
                <a16:creationId xmlns:a16="http://schemas.microsoft.com/office/drawing/2014/main" id="{5B833F42-0DBD-4066-A0AA-3ECEB495061D}"/>
              </a:ext>
            </a:extLst>
          </p:cNvPr>
          <p:cNvSpPr>
            <a:spLocks noGrp="1"/>
          </p:cNvSpPr>
          <p:nvPr>
            <p:ph type="sldNum" sz="quarter" idx="12"/>
          </p:nvPr>
        </p:nvSpPr>
        <p:spPr/>
        <p:txBody>
          <a:bodyPr/>
          <a:lstStyle/>
          <a:p>
            <a:fld id="{B6F15528-21DE-4FAA-801E-634DDDAF4B2B}" type="slidenum">
              <a:rPr lang="en-GB" smtClean="0"/>
              <a:pPr/>
              <a:t>‹#›</a:t>
            </a:fld>
            <a:endParaRPr lang="en-GB"/>
          </a:p>
        </p:txBody>
      </p:sp>
      <p:sp>
        <p:nvSpPr>
          <p:cNvPr id="9" name="Content Placeholder 3">
            <a:extLst>
              <a:ext uri="{FF2B5EF4-FFF2-40B4-BE49-F238E27FC236}">
                <a16:creationId xmlns:a16="http://schemas.microsoft.com/office/drawing/2014/main" id="{B7B42A29-73FB-467A-B41F-34A86CCE9A5B}"/>
              </a:ext>
            </a:extLst>
          </p:cNvPr>
          <p:cNvSpPr>
            <a:spLocks noGrp="1"/>
          </p:cNvSpPr>
          <p:nvPr>
            <p:ph sz="quarter" idx="13"/>
          </p:nvPr>
        </p:nvSpPr>
        <p:spPr>
          <a:xfrm>
            <a:off x="348389" y="1801975"/>
            <a:ext cx="8343423" cy="4302154"/>
          </a:xfrm>
        </p:spPr>
        <p:txBody>
          <a:bodyPr/>
          <a:lstStyle>
            <a:lvl5pPr marL="405582" indent="-135989">
              <a:buFont typeface="Arial" panose="020B0604020202020204" pitchFamily="34" charset="0"/>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62A5619A-AD41-7C52-D8DE-F4B466C8E11F}"/>
              </a:ext>
            </a:extLst>
          </p:cNvPr>
          <p:cNvSpPr>
            <a:spLocks noGrp="1"/>
          </p:cNvSpPr>
          <p:nvPr>
            <p:ph type="body" sz="quarter" idx="14" hasCustomPrompt="1"/>
          </p:nvPr>
        </p:nvSpPr>
        <p:spPr>
          <a:xfrm>
            <a:off x="4567114" y="6538910"/>
            <a:ext cx="3787892" cy="122627"/>
          </a:xfrm>
        </p:spPr>
        <p:txBody>
          <a:bodyPr wrap="square" lIns="0" tIns="0" rIns="0" bIns="0">
            <a:noAutofit/>
          </a:bodyPr>
          <a:lstStyle>
            <a:lvl1pPr>
              <a:defRPr lang="en-US" sz="677" b="0" kern="1200" dirty="0">
                <a:solidFill>
                  <a:schemeClr val="accent2"/>
                </a:solidFill>
              </a:defRPr>
            </a:lvl1pPr>
          </a:lstStyle>
          <a:p>
            <a:pPr lvl="0" algn="l" defTabSz="687103" rtl="0" eaLnBrk="1" latinLnBrk="0" hangingPunct="1"/>
            <a:r>
              <a:rPr lang="en-US"/>
              <a:t>Insert section name here (manually repeat on all pages, except covers/dividers)</a:t>
            </a:r>
          </a:p>
        </p:txBody>
      </p:sp>
    </p:spTree>
    <p:extLst>
      <p:ext uri="{BB962C8B-B14F-4D97-AF65-F5344CB8AC3E}">
        <p14:creationId xmlns:p14="http://schemas.microsoft.com/office/powerpoint/2010/main" val="389440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94774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430126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image" Target="../media/image3.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41" Type="http://schemas.openxmlformats.org/officeDocument/2006/relationships/slideLayout" Target="../slideLayouts/slideLayout50.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theme" Target="../theme/theme4.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6.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b="34811"/>
          <a:stretch>
            <a:fillRect/>
          </a:stretch>
        </p:blipFill>
        <p:spPr bwMode="auto">
          <a:xfrm>
            <a:off x="-3175" y="1809750"/>
            <a:ext cx="914400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Title Placeholder 1"/>
          <p:cNvSpPr>
            <a:spLocks noGrp="1"/>
          </p:cNvSpPr>
          <p:nvPr>
            <p:ph type="title"/>
          </p:nvPr>
        </p:nvSpPr>
        <p:spPr bwMode="auto">
          <a:xfrm>
            <a:off x="307975"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Box 13"/>
          <p:cNvSpPr txBox="1"/>
          <p:nvPr/>
        </p:nvSpPr>
        <p:spPr>
          <a:xfrm>
            <a:off x="8408988" y="6503988"/>
            <a:ext cx="184150" cy="923925"/>
          </a:xfrm>
          <a:prstGeom prst="rect">
            <a:avLst/>
          </a:prstGeom>
          <a:noFill/>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dirty="0"/>
          </a:p>
          <a:p>
            <a:pPr eaLnBrk="1" hangingPunct="1"/>
            <a:endParaRPr lang="en-US" sz="1800" dirty="0"/>
          </a:p>
          <a:p>
            <a:pPr eaLnBrk="1" hangingPunct="1"/>
            <a:endParaRPr lang="en-US" sz="1800" dirty="0"/>
          </a:p>
        </p:txBody>
      </p:sp>
      <p:pic>
        <p:nvPicPr>
          <p:cNvPr id="1029" name="Picture 18" descr="cover_logo.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3425" y="5827713"/>
            <a:ext cx="1825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noChangeArrowheads="1"/>
          </p:cNvSpPr>
          <p:nvPr/>
        </p:nvSpPr>
        <p:spPr bwMode="auto">
          <a:xfrm>
            <a:off x="-57150" y="0"/>
            <a:ext cx="9231313" cy="2970213"/>
          </a:xfrm>
          <a:custGeom>
            <a:avLst/>
            <a:gdLst>
              <a:gd name="T0" fmla="*/ 7807 w 9189873"/>
              <a:gd name="T1" fmla="*/ 0 h 2970306"/>
              <a:gd name="T2" fmla="*/ 9231313 w 9189873"/>
              <a:gd name="T3" fmla="*/ 0 h 2970306"/>
              <a:gd name="T4" fmla="*/ 9231313 w 9189873"/>
              <a:gd name="T5" fmla="*/ 1789057 h 2970306"/>
              <a:gd name="T6" fmla="*/ 2996820 w 9189873"/>
              <a:gd name="T7" fmla="*/ 2931409 h 2970306"/>
              <a:gd name="T8" fmla="*/ 0 w 9189873"/>
              <a:gd name="T9" fmla="*/ 2636725 h 2970306"/>
              <a:gd name="T10" fmla="*/ 7807 w 9189873"/>
              <a:gd name="T11" fmla="*/ 0 h 2970306"/>
              <a:gd name="T12" fmla="*/ 0 60000 65536"/>
              <a:gd name="T13" fmla="*/ 0 60000 65536"/>
              <a:gd name="T14" fmla="*/ 0 60000 65536"/>
              <a:gd name="T15" fmla="*/ 0 60000 65536"/>
              <a:gd name="T16" fmla="*/ 0 60000 65536"/>
              <a:gd name="T17" fmla="*/ 0 60000 65536"/>
              <a:gd name="T18" fmla="*/ 0 w 9189873"/>
              <a:gd name="T19" fmla="*/ 0 h 2970306"/>
              <a:gd name="T20" fmla="*/ 9189873 w 9189873"/>
              <a:gd name="T21" fmla="*/ 2970306 h 2970306"/>
            </a:gdLst>
            <a:ahLst/>
            <a:cxnLst>
              <a:cxn ang="T12">
                <a:pos x="T0" y="T1"/>
              </a:cxn>
              <a:cxn ang="T13">
                <a:pos x="T2" y="T3"/>
              </a:cxn>
              <a:cxn ang="T14">
                <a:pos x="T4" y="T5"/>
              </a:cxn>
              <a:cxn ang="T15">
                <a:pos x="T6" y="T7"/>
              </a:cxn>
              <a:cxn ang="T16">
                <a:pos x="T8" y="T9"/>
              </a:cxn>
              <a:cxn ang="T17">
                <a:pos x="T10" y="T11"/>
              </a:cxn>
            </a:cxnLst>
            <a:rect l="T18" t="T19" r="T20" b="T21"/>
            <a:pathLst>
              <a:path w="9189873" h="2970306">
                <a:moveTo>
                  <a:pt x="7772" y="0"/>
                </a:moveTo>
                <a:lnTo>
                  <a:pt x="9189873" y="0"/>
                </a:lnTo>
                <a:lnTo>
                  <a:pt x="9189873" y="1789113"/>
                </a:lnTo>
                <a:cubicBezTo>
                  <a:pt x="5915173" y="2970306"/>
                  <a:pt x="3652008" y="2925203"/>
                  <a:pt x="2983367" y="2931501"/>
                </a:cubicBezTo>
                <a:cubicBezTo>
                  <a:pt x="2397872" y="2920384"/>
                  <a:pt x="674381" y="2914574"/>
                  <a:pt x="0" y="2636808"/>
                </a:cubicBezTo>
                <a:cubicBezTo>
                  <a:pt x="2591" y="1665283"/>
                  <a:pt x="5181" y="971525"/>
                  <a:pt x="7772" y="0"/>
                </a:cubicBezTo>
                <a:close/>
              </a:path>
            </a:pathLst>
          </a:custGeom>
          <a:solidFill>
            <a:srgbClr val="236995"/>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2" name="Freeform 11"/>
          <p:cNvSpPr>
            <a:spLocks noChangeArrowheads="1"/>
          </p:cNvSpPr>
          <p:nvPr/>
        </p:nvSpPr>
        <p:spPr bwMode="auto">
          <a:xfrm>
            <a:off x="-46038" y="4859338"/>
            <a:ext cx="9223376" cy="2024062"/>
          </a:xfrm>
          <a:custGeom>
            <a:avLst/>
            <a:gdLst>
              <a:gd name="T0" fmla="*/ 0 w 9223376"/>
              <a:gd name="T1" fmla="*/ 0 h 2024062"/>
              <a:gd name="T2" fmla="*/ 5125812 w 9223376"/>
              <a:gd name="T3" fmla="*/ 783559 h 2024062"/>
              <a:gd name="T4" fmla="*/ 9223376 w 9223376"/>
              <a:gd name="T5" fmla="*/ 152400 h 2024062"/>
              <a:gd name="T6" fmla="*/ 9223376 w 9223376"/>
              <a:gd name="T7" fmla="*/ 2024062 h 2024062"/>
              <a:gd name="T8" fmla="*/ 0 w 9223376"/>
              <a:gd name="T9" fmla="*/ 2024062 h 2024062"/>
              <a:gd name="T10" fmla="*/ 0 w 9223376"/>
              <a:gd name="T11" fmla="*/ 0 h 2024062"/>
              <a:gd name="T12" fmla="*/ 0 60000 65536"/>
              <a:gd name="T13" fmla="*/ 0 60000 65536"/>
              <a:gd name="T14" fmla="*/ 0 60000 65536"/>
              <a:gd name="T15" fmla="*/ 0 60000 65536"/>
              <a:gd name="T16" fmla="*/ 0 60000 65536"/>
              <a:gd name="T17" fmla="*/ 0 60000 65536"/>
              <a:gd name="T18" fmla="*/ 0 w 9223376"/>
              <a:gd name="T19" fmla="*/ 0 h 2024062"/>
              <a:gd name="T20" fmla="*/ 9223376 w 9223376"/>
              <a:gd name="T21" fmla="*/ 2024062 h 2024062"/>
            </a:gdLst>
            <a:ahLst/>
            <a:cxnLst>
              <a:cxn ang="T12">
                <a:pos x="T0" y="T1"/>
              </a:cxn>
              <a:cxn ang="T13">
                <a:pos x="T2" y="T3"/>
              </a:cxn>
              <a:cxn ang="T14">
                <a:pos x="T4" y="T5"/>
              </a:cxn>
              <a:cxn ang="T15">
                <a:pos x="T6" y="T7"/>
              </a:cxn>
              <a:cxn ang="T16">
                <a:pos x="T8" y="T9"/>
              </a:cxn>
              <a:cxn ang="T17">
                <a:pos x="T10" y="T11"/>
              </a:cxn>
            </a:cxnLst>
            <a:rect l="T18" t="T19" r="T20" b="T21"/>
            <a:pathLst>
              <a:path w="9223376" h="2024062">
                <a:moveTo>
                  <a:pt x="0" y="0"/>
                </a:moveTo>
                <a:cubicBezTo>
                  <a:pt x="682880" y="212339"/>
                  <a:pt x="2506294" y="774131"/>
                  <a:pt x="5125812" y="783559"/>
                </a:cubicBezTo>
                <a:cubicBezTo>
                  <a:pt x="7745330" y="792987"/>
                  <a:pt x="8876665" y="257046"/>
                  <a:pt x="9223376" y="152400"/>
                </a:cubicBezTo>
                <a:lnTo>
                  <a:pt x="9223376" y="2024062"/>
                </a:lnTo>
                <a:lnTo>
                  <a:pt x="0" y="2024062"/>
                </a:lnTo>
                <a:lnTo>
                  <a:pt x="0" y="0"/>
                </a:lnTo>
                <a:close/>
              </a:path>
            </a:pathLst>
          </a:cu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13" name="Freeform 12"/>
          <p:cNvSpPr>
            <a:spLocks noChangeArrowheads="1"/>
          </p:cNvSpPr>
          <p:nvPr/>
        </p:nvSpPr>
        <p:spPr bwMode="auto">
          <a:xfrm>
            <a:off x="-47625" y="5019675"/>
            <a:ext cx="9261475" cy="2024063"/>
          </a:xfrm>
          <a:custGeom>
            <a:avLst/>
            <a:gdLst>
              <a:gd name="T0" fmla="*/ 9222676 w 9262178"/>
              <a:gd name="T1" fmla="*/ 2024063 h 2024062"/>
              <a:gd name="T2" fmla="*/ 0 w 9262178"/>
              <a:gd name="T3" fmla="*/ 2024063 h 2024062"/>
              <a:gd name="T4" fmla="*/ 0 w 9262178"/>
              <a:gd name="T5" fmla="*/ 0 h 2024062"/>
              <a:gd name="T6" fmla="*/ 5125423 w 9262178"/>
              <a:gd name="T7" fmla="*/ 719863 h 2024062"/>
              <a:gd name="T8" fmla="*/ 9261475 w 9262178"/>
              <a:gd name="T9" fmla="*/ 220705 h 2024062"/>
              <a:gd name="T10" fmla="*/ 0 60000 65536"/>
              <a:gd name="T11" fmla="*/ 0 60000 65536"/>
              <a:gd name="T12" fmla="*/ 0 60000 65536"/>
              <a:gd name="T13" fmla="*/ 0 60000 65536"/>
              <a:gd name="T14" fmla="*/ 0 60000 65536"/>
              <a:gd name="T15" fmla="*/ 0 w 9262178"/>
              <a:gd name="T16" fmla="*/ 0 h 2024062"/>
              <a:gd name="T17" fmla="*/ 9262178 w 9262178"/>
              <a:gd name="T18" fmla="*/ 2024062 h 2024062"/>
            </a:gdLst>
            <a:ahLst/>
            <a:cxnLst>
              <a:cxn ang="T10">
                <a:pos x="T0" y="T1"/>
              </a:cxn>
              <a:cxn ang="T11">
                <a:pos x="T2" y="T3"/>
              </a:cxn>
              <a:cxn ang="T12">
                <a:pos x="T4" y="T5"/>
              </a:cxn>
              <a:cxn ang="T13">
                <a:pos x="T6" y="T7"/>
              </a:cxn>
              <a:cxn ang="T14">
                <a:pos x="T8" y="T9"/>
              </a:cxn>
            </a:cxnLst>
            <a:rect l="T15" t="T16" r="T17" b="T18"/>
            <a:pathLst>
              <a:path w="9262178" h="2024062">
                <a:moveTo>
                  <a:pt x="9223376" y="2024062"/>
                </a:moveTo>
                <a:lnTo>
                  <a:pt x="0" y="2024062"/>
                </a:lnTo>
                <a:lnTo>
                  <a:pt x="0" y="0"/>
                </a:lnTo>
                <a:cubicBezTo>
                  <a:pt x="682880" y="212339"/>
                  <a:pt x="2839875" y="716065"/>
                  <a:pt x="5125812" y="719863"/>
                </a:cubicBezTo>
                <a:cubicBezTo>
                  <a:pt x="6669508" y="756647"/>
                  <a:pt x="8677495" y="380453"/>
                  <a:pt x="9262178" y="220705"/>
                </a:cubicBezTo>
              </a:path>
            </a:pathLst>
          </a:custGeom>
          <a:solidFill>
            <a:srgbClr val="40516F"/>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ctr" defTabSz="457200" rtl="0" eaLnBrk="1" fontAlgn="base" hangingPunct="1">
        <a:spcBef>
          <a:spcPct val="0"/>
        </a:spcBef>
        <a:spcAft>
          <a:spcPct val="0"/>
        </a:spcAft>
        <a:defRPr sz="4400" b="1" u="sng" kern="1200">
          <a:solidFill>
            <a:schemeClr val="bg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rgbClr val="FFFFFF"/>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FFFFFF"/>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21582"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2" r:id="rId4"/>
  </p:sldLayoutIdLst>
  <p:hf sldNum="0" hdr="0" ft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21582"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02363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sldNum="0" hdr="0" ft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8" descr="Picture 18"/>
          <p:cNvPicPr>
            <a:picLocks noChangeAspect="1"/>
          </p:cNvPicPr>
          <p:nvPr/>
        </p:nvPicPr>
        <p:blipFill>
          <a:blip r:embed="rId46"/>
          <a:stretch>
            <a:fillRect/>
          </a:stretch>
        </p:blipFill>
        <p:spPr>
          <a:xfrm>
            <a:off x="321584" y="5836087"/>
            <a:ext cx="1825627" cy="747278"/>
          </a:xfrm>
          <a:prstGeom prst="rect">
            <a:avLst/>
          </a:prstGeom>
          <a:ln w="12700">
            <a:miter lim="400000"/>
          </a:ln>
        </p:spPr>
      </p:pic>
      <p:sp>
        <p:nvSpPr>
          <p:cNvPr id="3" name="TextBox 1"/>
          <p:cNvSpPr txBox="1"/>
          <p:nvPr/>
        </p:nvSpPr>
        <p:spPr>
          <a:xfrm>
            <a:off x="7392875" y="6382871"/>
            <a:ext cx="1228208" cy="173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716" tIns="25716" rIns="25716" bIns="25716">
            <a:spAutoFit/>
          </a:bodyPr>
          <a:lstStyle>
            <a:lvl1pPr>
              <a:defRPr sz="1400"/>
            </a:lvl1pPr>
          </a:lstStyle>
          <a:p>
            <a:r>
              <a:rPr sz="788" dirty="0"/>
              <a:t>Commercial in confidence</a:t>
            </a:r>
          </a:p>
        </p:txBody>
      </p:sp>
      <p:sp>
        <p:nvSpPr>
          <p:cNvPr id="4" name="Title Text"/>
          <p:cNvSpPr txBox="1">
            <a:spLocks noGrp="1"/>
          </p:cNvSpPr>
          <p:nvPr>
            <p:ph type="title"/>
          </p:nvPr>
        </p:nvSpPr>
        <p:spPr>
          <a:xfrm>
            <a:off x="403224" y="0"/>
            <a:ext cx="8229601"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457200" y="1351723"/>
            <a:ext cx="8229600" cy="4774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276526" y="6219328"/>
            <a:ext cx="276675" cy="274045"/>
          </a:xfrm>
          <a:prstGeom prst="rect">
            <a:avLst/>
          </a:prstGeom>
          <a:ln w="12700">
            <a:miter lim="400000"/>
          </a:ln>
        </p:spPr>
        <p:txBody>
          <a:bodyPr wrap="none" lIns="45718" tIns="45718" rIns="45718" bIns="45718" anchor="ctr">
            <a:spAutoFit/>
          </a:bodyPr>
          <a:lstStyle>
            <a:lvl1pPr algn="r">
              <a:defRPr sz="1181"/>
            </a:lvl1pPr>
          </a:lstStyle>
          <a:p>
            <a:fld id="{86CB4B4D-7CA3-9044-876B-883B54F8677D}" type="slidenum">
              <a:t>‹#›</a:t>
            </a:fld>
            <a:endParaRPr dirty="0"/>
          </a:p>
        </p:txBody>
      </p:sp>
    </p:spTree>
    <p:extLst>
      <p:ext uri="{BB962C8B-B14F-4D97-AF65-F5344CB8AC3E}">
        <p14:creationId xmlns:p14="http://schemas.microsoft.com/office/powerpoint/2010/main" val="222731994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 id="2147483756" r:id="rId37"/>
    <p:sldLayoutId id="2147483757" r:id="rId38"/>
    <p:sldLayoutId id="2147483758" r:id="rId39"/>
    <p:sldLayoutId id="2147483759" r:id="rId40"/>
    <p:sldLayoutId id="2147483760" r:id="rId41"/>
    <p:sldLayoutId id="2147483761" r:id="rId42"/>
    <p:sldLayoutId id="2147483762" r:id="rId43"/>
    <p:sldLayoutId id="2147483763" r:id="rId44"/>
  </p:sldLayoutIdLst>
  <p:transition spd="med"/>
  <p:txStyles>
    <p:titleStyle>
      <a:lvl1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p:titleStyle>
    <p:bodyStyle>
      <a:lvl1pPr marL="342894" marR="0" indent="-34289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65" marR="0" indent="-333370"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084" marR="0" indent="-26669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62524" marR="0" indent="-290940"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13"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p:bodyStyle>
    <p:otherStyle>
      <a:lvl1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1pPr>
      <a:lvl2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2pPr>
      <a:lvl3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3pPr>
      <a:lvl4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4pPr>
      <a:lvl5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5pPr>
      <a:lvl6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6pPr>
      <a:lvl7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7pPr>
      <a:lvl8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8pPr>
      <a:lvl9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089775"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4650878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Lst>
  <p:hf hd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3A21A0-CB08-48B4-7C75-6F8CDFEFCFB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CAB8AA3-F6DE-2214-A65C-0544CD6E39C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73130C8-4B2F-56E6-6817-8CC5BCB2A56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5B95DA-569D-4773-BB12-3933A956057C}" type="datetimeFigureOut">
              <a:rPr lang="en-GB" smtClean="0"/>
              <a:t>29/02/2024</a:t>
            </a:fld>
            <a:endParaRPr lang="en-GB"/>
          </a:p>
        </p:txBody>
      </p:sp>
      <p:sp>
        <p:nvSpPr>
          <p:cNvPr id="5" name="Footer Placeholder 4">
            <a:extLst>
              <a:ext uri="{FF2B5EF4-FFF2-40B4-BE49-F238E27FC236}">
                <a16:creationId xmlns:a16="http://schemas.microsoft.com/office/drawing/2014/main" id="{755121F8-679F-9C6C-5F55-946D00CAC7B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FA4DD3-3DE4-C8BE-E740-EC6B55D21B6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2291CA-9FD8-4AB2-AC49-DE46765DC956}" type="slidenum">
              <a:rPr lang="en-GB" smtClean="0"/>
              <a:t>‹#›</a:t>
            </a:fld>
            <a:endParaRPr lang="en-GB"/>
          </a:p>
        </p:txBody>
      </p:sp>
    </p:spTree>
    <p:extLst>
      <p:ext uri="{BB962C8B-B14F-4D97-AF65-F5344CB8AC3E}">
        <p14:creationId xmlns:p14="http://schemas.microsoft.com/office/powerpoint/2010/main" val="76335908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Title 3"/>
          <p:cNvSpPr txBox="1">
            <a:spLocks noGrp="1"/>
          </p:cNvSpPr>
          <p:nvPr>
            <p:ph type="title"/>
          </p:nvPr>
        </p:nvSpPr>
        <p:spPr>
          <a:xfrm>
            <a:off x="435455" y="302264"/>
            <a:ext cx="8548690" cy="944565"/>
          </a:xfrm>
          <a:prstGeom prst="rect">
            <a:avLst/>
          </a:prstGeom>
        </p:spPr>
        <p:txBody>
          <a:bodyPr anchor="ctr"/>
          <a:lstStyle/>
          <a:p>
            <a:pPr>
              <a:defRPr sz="3600" u="none"/>
            </a:pPr>
            <a:r>
              <a:rPr lang="en-GB" dirty="0"/>
              <a:t>LAQF WEBINAR</a:t>
            </a:r>
          </a:p>
        </p:txBody>
      </p:sp>
      <p:sp>
        <p:nvSpPr>
          <p:cNvPr id="486" name="Subtitle 4"/>
          <p:cNvSpPr txBox="1">
            <a:spLocks noGrp="1"/>
          </p:cNvSpPr>
          <p:nvPr>
            <p:ph type="body" idx="1"/>
          </p:nvPr>
        </p:nvSpPr>
        <p:spPr>
          <a:xfrm>
            <a:off x="435455" y="1910775"/>
            <a:ext cx="8075106" cy="2946451"/>
          </a:xfrm>
          <a:prstGeom prst="rect">
            <a:avLst/>
          </a:prstGeom>
        </p:spPr>
        <p:txBody>
          <a:bodyPr>
            <a:normAutofit fontScale="85000" lnSpcReduction="20000"/>
          </a:bodyPr>
          <a:lstStyle/>
          <a:p>
            <a:pPr>
              <a:lnSpc>
                <a:spcPct val="120000"/>
              </a:lnSpc>
            </a:pPr>
            <a:r>
              <a:rPr lang="en-GB" sz="3200" dirty="0">
                <a:effectLst/>
                <a:latin typeface="Arial" panose="020B0604020202020204" pitchFamily="34" charset="0"/>
                <a:ea typeface="Calibri" panose="020F0502020204030204" pitchFamily="34" charset="0"/>
              </a:rPr>
              <a:t>Local Audit and Reporting Backlog Consultations: </a:t>
            </a:r>
          </a:p>
          <a:p>
            <a:pPr>
              <a:lnSpc>
                <a:spcPct val="110000"/>
              </a:lnSpc>
              <a:spcBef>
                <a:spcPts val="1200"/>
              </a:spcBef>
            </a:pPr>
            <a:r>
              <a:rPr lang="en-GB" sz="2800" dirty="0">
                <a:effectLst/>
                <a:latin typeface="Arial" panose="020B0604020202020204" pitchFamily="34" charset="0"/>
                <a:ea typeface="Calibri" panose="020F0502020204030204" pitchFamily="34" charset="0"/>
              </a:rPr>
              <a:t>a further opportunity to air your thoughts and seek clarification</a:t>
            </a:r>
            <a:endParaRPr lang="en-GB" sz="2800" dirty="0"/>
          </a:p>
          <a:p>
            <a:pPr>
              <a:spcBef>
                <a:spcPts val="900"/>
              </a:spcBef>
              <a:defRPr sz="4800"/>
            </a:pPr>
            <a:endParaRPr lang="en-GB" sz="2400" dirty="0"/>
          </a:p>
          <a:p>
            <a:pPr>
              <a:spcBef>
                <a:spcPts val="900"/>
              </a:spcBef>
              <a:defRPr sz="4800"/>
            </a:pPr>
            <a:endParaRPr lang="en-GB" sz="2400" dirty="0"/>
          </a:p>
          <a:p>
            <a:pPr>
              <a:spcBef>
                <a:spcPts val="900"/>
              </a:spcBef>
              <a:defRPr sz="4800"/>
            </a:pPr>
            <a:r>
              <a:rPr lang="en-GB" sz="2400" dirty="0"/>
              <a:t>28 February 2024</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1143000"/>
          </a:xfrm>
          <a:prstGeom prst="rect">
            <a:avLst/>
          </a:prstGeom>
        </p:spPr>
        <p:txBody>
          <a:bodyPr>
            <a:normAutofit/>
          </a:bodyPr>
          <a:lstStyle>
            <a:lvl1pPr>
              <a:defRPr>
                <a:solidFill>
                  <a:srgbClr val="236995"/>
                </a:solidFill>
              </a:defRPr>
            </a:lvl1pPr>
          </a:lstStyle>
          <a:p>
            <a:r>
              <a:rPr lang="en-GB" sz="2800" dirty="0"/>
              <a:t>Agenda</a:t>
            </a:r>
            <a:endParaRPr sz="2800" dirty="0"/>
          </a:p>
        </p:txBody>
      </p:sp>
      <p:graphicFrame>
        <p:nvGraphicFramePr>
          <p:cNvPr id="2" name="Table 2">
            <a:extLst>
              <a:ext uri="{FF2B5EF4-FFF2-40B4-BE49-F238E27FC236}">
                <a16:creationId xmlns:a16="http://schemas.microsoft.com/office/drawing/2014/main" id="{8FBBD681-3A77-4806-BDA5-911F6A402E89}"/>
              </a:ext>
            </a:extLst>
          </p:cNvPr>
          <p:cNvGraphicFramePr>
            <a:graphicFrameLocks noGrp="1"/>
          </p:cNvGraphicFramePr>
          <p:nvPr>
            <p:extLst>
              <p:ext uri="{D42A27DB-BD31-4B8C-83A1-F6EECF244321}">
                <p14:modId xmlns:p14="http://schemas.microsoft.com/office/powerpoint/2010/main" val="2133844300"/>
              </p:ext>
            </p:extLst>
          </p:nvPr>
        </p:nvGraphicFramePr>
        <p:xfrm>
          <a:off x="424598" y="1208463"/>
          <a:ext cx="8294803" cy="3430350"/>
        </p:xfrm>
        <a:graphic>
          <a:graphicData uri="http://schemas.openxmlformats.org/drawingml/2006/table">
            <a:tbl>
              <a:tblPr firstRow="1" bandRow="1">
                <a:effectLst/>
                <a:tableStyleId>{5940675A-B579-460E-94D1-54222C63F5DA}</a:tableStyleId>
              </a:tblPr>
              <a:tblGrid>
                <a:gridCol w="838145">
                  <a:extLst>
                    <a:ext uri="{9D8B030D-6E8A-4147-A177-3AD203B41FA5}">
                      <a16:colId xmlns:a16="http://schemas.microsoft.com/office/drawing/2014/main" val="2636645887"/>
                    </a:ext>
                  </a:extLst>
                </a:gridCol>
                <a:gridCol w="2804160">
                  <a:extLst>
                    <a:ext uri="{9D8B030D-6E8A-4147-A177-3AD203B41FA5}">
                      <a16:colId xmlns:a16="http://schemas.microsoft.com/office/drawing/2014/main" val="1279299333"/>
                    </a:ext>
                  </a:extLst>
                </a:gridCol>
                <a:gridCol w="4652498">
                  <a:extLst>
                    <a:ext uri="{9D8B030D-6E8A-4147-A177-3AD203B41FA5}">
                      <a16:colId xmlns:a16="http://schemas.microsoft.com/office/drawing/2014/main" val="1849410458"/>
                    </a:ext>
                  </a:extLst>
                </a:gridCol>
              </a:tblGrid>
              <a:tr h="603450">
                <a:tc>
                  <a:txBody>
                    <a:bodyPr/>
                    <a:lstStyle/>
                    <a:p>
                      <a:pPr algn="l">
                        <a:spcBef>
                          <a:spcPts val="600"/>
                        </a:spcBef>
                      </a:pPr>
                      <a:r>
                        <a:rPr lang="en-GB" sz="1800" dirty="0">
                          <a:latin typeface="Arial" panose="020B0604020202020204" pitchFamily="34" charset="0"/>
                          <a:cs typeface="Arial" panose="020B0604020202020204" pitchFamily="34" charset="0"/>
                        </a:rPr>
                        <a:t>11:30</a:t>
                      </a:r>
                    </a:p>
                  </a:txBody>
                  <a:tcPr marL="51435" marR="51435" marT="81000" marB="25718" anchor="ctr">
                    <a:lnL w="12700" cmpd="sng">
                      <a:noFill/>
                    </a:lnL>
                    <a:lnR w="12700" cmpd="sng">
                      <a:noFill/>
                    </a:lnR>
                    <a:lnT w="12700" cmpd="sng">
                      <a:noFill/>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8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Introduction &amp; Welcome </a:t>
                      </a:r>
                      <a:endParaRPr lang="en-GB" sz="1800" b="1" dirty="0">
                        <a:latin typeface="Arial" panose="020B0604020202020204" pitchFamily="34" charset="0"/>
                        <a:cs typeface="Arial" panose="020B0604020202020204" pitchFamily="34" charset="0"/>
                      </a:endParaRPr>
                    </a:p>
                  </a:txBody>
                  <a:tcPr marL="51435" marR="51435" marT="81000" marB="25718" anchor="ctr">
                    <a:lnL w="12700" cmpd="sng">
                      <a:noFill/>
                    </a:lnL>
                    <a:lnR w="12700" cmpd="sng">
                      <a:noFill/>
                    </a:lnR>
                    <a:lnT w="12700" cmpd="sng">
                      <a:noFill/>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800" dirty="0">
                          <a:latin typeface="Arial" panose="020B0604020202020204" pitchFamily="34" charset="0"/>
                          <a:cs typeface="Arial" panose="020B0604020202020204" pitchFamily="34" charset="0"/>
                        </a:rPr>
                        <a:t>Steve Freer, Chair, PSAA</a:t>
                      </a:r>
                    </a:p>
                  </a:txBody>
                  <a:tcPr marL="51435" marR="51435" marT="81000" marB="25718" anchor="ctr">
                    <a:lnL w="12700" cmpd="sng">
                      <a:noFill/>
                    </a:lnL>
                    <a:lnR w="12700" cmpd="sng">
                      <a:noFill/>
                    </a:lnR>
                    <a:lnT w="12700" cmpd="sng">
                      <a:noFill/>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2805203"/>
                  </a:ext>
                </a:extLst>
              </a:tr>
              <a:tr h="1620000">
                <a:tc>
                  <a:txBody>
                    <a:bodyPr/>
                    <a:lstStyle/>
                    <a:p>
                      <a:pPr algn="l"/>
                      <a:r>
                        <a:rPr lang="en-GB" sz="1800" dirty="0">
                          <a:latin typeface="Arial" panose="020B0604020202020204" pitchFamily="34" charset="0"/>
                          <a:cs typeface="Arial" panose="020B0604020202020204" pitchFamily="34" charset="0"/>
                        </a:rPr>
                        <a:t>11:40</a:t>
                      </a:r>
                    </a:p>
                  </a:txBody>
                  <a:tcPr marL="51435" marR="51435" marT="81000" marB="25718">
                    <a:lnL w="12700" cmpd="sng">
                      <a:noFill/>
                    </a:lnL>
                    <a:lnR w="12700" cmpd="sng">
                      <a:noFill/>
                    </a:lnR>
                    <a:lnT w="12700" cap="flat" cmpd="sng" algn="ctr">
                      <a:solidFill>
                        <a:srgbClr val="236995"/>
                      </a:solidFill>
                      <a:prstDash val="solid"/>
                      <a:round/>
                      <a:headEnd type="none" w="med" len="med"/>
                      <a:tailEnd type="none" w="med" len="med"/>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Q&amp;A panel session </a:t>
                      </a:r>
                    </a:p>
                    <a:p>
                      <a:pPr marL="285750" marR="0" indent="-285750" algn="l" defTabSz="257175" rtl="0" latinLnBrk="0">
                        <a:lnSpc>
                          <a:spcPct val="100000"/>
                        </a:lnSpc>
                        <a:spcBef>
                          <a:spcPts val="1000"/>
                        </a:spcBef>
                        <a:spcAft>
                          <a:spcPts val="600"/>
                        </a:spcAft>
                        <a:buClrTx/>
                        <a:buSzTx/>
                        <a:buFont typeface="Arial" panose="020B0604020202020204" pitchFamily="34" charset="0"/>
                        <a:buChar char="•"/>
                        <a:tabLst/>
                      </a:pPr>
                      <a:r>
                        <a:rPr lang="en-GB" sz="1800" b="1" i="0" u="none" strike="noStrike" cap="none" spc="0" baseline="0" dirty="0">
                          <a:solidFill>
                            <a:schemeClr val="bg1"/>
                          </a:solidFill>
                          <a:effectLst/>
                          <a:uFillTx/>
                          <a:latin typeface="Arial" panose="020B0604020202020204" pitchFamily="34" charset="0"/>
                          <a:ea typeface="+mn-ea"/>
                          <a:cs typeface="Arial" panose="020B0604020202020204" pitchFamily="34" charset="0"/>
                          <a:sym typeface="Helvetica"/>
                        </a:rPr>
                        <a:t>‘Reset’ phase</a:t>
                      </a:r>
                    </a:p>
                    <a:p>
                      <a:pPr marL="285750" marR="0" indent="-285750" algn="l" defTabSz="257175" rtl="0" latinLnBrk="0">
                        <a:lnSpc>
                          <a:spcPct val="100000"/>
                        </a:lnSpc>
                        <a:spcBef>
                          <a:spcPts val="1000"/>
                        </a:spcBef>
                        <a:spcAft>
                          <a:spcPts val="600"/>
                        </a:spcAft>
                        <a:buClrTx/>
                        <a:buSzTx/>
                        <a:buFont typeface="Arial" panose="020B0604020202020204" pitchFamily="34" charset="0"/>
                        <a:buChar char="•"/>
                        <a:tabLst/>
                      </a:pPr>
                      <a:r>
                        <a:rPr lang="en-GB" sz="1800" b="1" i="0" u="none" strike="noStrike" cap="none" spc="0" baseline="0" dirty="0">
                          <a:solidFill>
                            <a:schemeClr val="bg1"/>
                          </a:solidFill>
                          <a:effectLst/>
                          <a:uFillTx/>
                          <a:latin typeface="Arial" panose="020B0604020202020204" pitchFamily="34" charset="0"/>
                          <a:ea typeface="+mn-ea"/>
                          <a:cs typeface="Arial" panose="020B0604020202020204" pitchFamily="34" charset="0"/>
                          <a:sym typeface="Helvetica"/>
                        </a:rPr>
                        <a:t>‘Recovery’ phase</a:t>
                      </a:r>
                    </a:p>
                  </a:txBody>
                  <a:tcPr marL="51435" marR="51435" marT="81000" marB="25718">
                    <a:lnL w="12700" cmpd="sng">
                      <a:noFill/>
                    </a:lnL>
                    <a:lnR w="12700" cmpd="sng">
                      <a:noFill/>
                    </a:lnR>
                    <a:lnT w="12700" cap="flat" cmpd="sng" algn="ctr">
                      <a:solidFill>
                        <a:srgbClr val="236995"/>
                      </a:solidFill>
                      <a:prstDash val="solid"/>
                      <a:round/>
                      <a:headEnd type="none" w="med" len="med"/>
                      <a:tailEnd type="none" w="med" len="med"/>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Bef>
                          <a:spcPts val="2400"/>
                        </a:spcBef>
                        <a:spcAft>
                          <a:spcPts val="300"/>
                        </a:spcAft>
                      </a:pPr>
                      <a:endParaRPr lang="en-GB" sz="6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endParaRPr>
                    </a:p>
                    <a:p>
                      <a:pPr marL="0" marR="0" indent="0" algn="l" defTabSz="257175" rtl="0" latinLnBrk="0">
                        <a:lnSpc>
                          <a:spcPct val="100000"/>
                        </a:lnSpc>
                        <a:spcBef>
                          <a:spcPts val="0"/>
                        </a:spcBef>
                        <a:spcAft>
                          <a:spcPts val="300"/>
                        </a:spcAft>
                        <a:buClrTx/>
                        <a:buSzTx/>
                        <a:buFontTx/>
                        <a:buNone/>
                        <a:tabLst/>
                      </a:pPr>
                      <a:r>
                        <a:rPr lang="en-GB" sz="18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Siobhan Jones, Director, DLUHC</a:t>
                      </a:r>
                    </a:p>
                    <a:p>
                      <a:pPr algn="l">
                        <a:spcAft>
                          <a:spcPts val="300"/>
                        </a:spcAft>
                      </a:pPr>
                      <a:r>
                        <a:rPr lang="en-GB" sz="18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Neil Harris, Director of Local Audit, FRC</a:t>
                      </a:r>
                    </a:p>
                    <a:p>
                      <a:pPr algn="l">
                        <a:spcAft>
                          <a:spcPts val="300"/>
                        </a:spcAft>
                      </a:pPr>
                      <a:r>
                        <a:rPr lang="en-GB" sz="18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Mike Newbury, Director, NAO</a:t>
                      </a:r>
                    </a:p>
                    <a:p>
                      <a:pPr algn="l">
                        <a:spcAft>
                          <a:spcPts val="300"/>
                        </a:spcAft>
                      </a:pPr>
                      <a:r>
                        <a:rPr lang="en-GB" sz="18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Tony Crawley, Chief Executive, PSAA</a:t>
                      </a:r>
                    </a:p>
                  </a:txBody>
                  <a:tcPr marL="51435" marR="51435" marT="81000" marB="25718">
                    <a:lnL w="12700" cmpd="sng">
                      <a:noFill/>
                    </a:lnL>
                    <a:lnR w="12700" cmpd="sng">
                      <a:noFill/>
                    </a:lnR>
                    <a:lnT w="12700" cap="flat" cmpd="sng" algn="ctr">
                      <a:solidFill>
                        <a:srgbClr val="236995"/>
                      </a:solidFill>
                      <a:prstDash val="solid"/>
                      <a:round/>
                      <a:headEnd type="none" w="med" len="med"/>
                      <a:tailEnd type="none" w="med" len="med"/>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3362344"/>
                  </a:ext>
                </a:extLst>
              </a:tr>
              <a:tr h="603450">
                <a:tc>
                  <a:txBody>
                    <a:bodyPr/>
                    <a:lstStyle/>
                    <a:p>
                      <a:pPr algn="l"/>
                      <a:r>
                        <a:rPr lang="en-GB" sz="1800" dirty="0">
                          <a:latin typeface="Arial" panose="020B0604020202020204" pitchFamily="34" charset="0"/>
                          <a:cs typeface="Arial" panose="020B0604020202020204" pitchFamily="34" charset="0"/>
                        </a:rPr>
                        <a:t>12:55</a:t>
                      </a:r>
                    </a:p>
                  </a:txBody>
                  <a:tcPr marL="51435" marR="51435" marT="81000" marB="25718" anchor="ctr">
                    <a:lnL w="12700" cmpd="sng">
                      <a:noFill/>
                    </a:lnL>
                    <a:lnR w="12700" cmpd="sng">
                      <a:noFill/>
                    </a:lnR>
                    <a:lnT w="12700" cap="flat" cmpd="sng" algn="ctr">
                      <a:solidFill>
                        <a:srgbClr val="236995"/>
                      </a:solidFill>
                      <a:prstDash val="solid"/>
                      <a:round/>
                      <a:headEnd type="none" w="med" len="med"/>
                      <a:tailEnd type="none" w="med" len="med"/>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8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Closing comments </a:t>
                      </a:r>
                    </a:p>
                  </a:txBody>
                  <a:tcPr marL="51435" marR="51435" marT="81000" marB="25718" anchor="ctr">
                    <a:lnL w="12700" cmpd="sng">
                      <a:noFill/>
                    </a:lnL>
                    <a:lnR w="12700" cmpd="sng">
                      <a:noFill/>
                    </a:lnR>
                    <a:lnT w="12700" cap="flat" cmpd="sng" algn="ctr">
                      <a:solidFill>
                        <a:srgbClr val="236995"/>
                      </a:solidFill>
                      <a:prstDash val="solid"/>
                      <a:round/>
                      <a:headEnd type="none" w="med" len="med"/>
                      <a:tailEnd type="none" w="med" len="med"/>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Steve Freer</a:t>
                      </a:r>
                    </a:p>
                  </a:txBody>
                  <a:tcPr marL="51435" marR="51435" marT="81000" marB="25718" anchor="ctr">
                    <a:lnL w="12700" cmpd="sng">
                      <a:noFill/>
                    </a:lnL>
                    <a:lnR w="12700" cmpd="sng">
                      <a:noFill/>
                    </a:lnR>
                    <a:lnT w="12700" cap="flat" cmpd="sng" algn="ctr">
                      <a:solidFill>
                        <a:srgbClr val="236995"/>
                      </a:solidFill>
                      <a:prstDash val="solid"/>
                      <a:round/>
                      <a:headEnd type="none" w="med" len="med"/>
                      <a:tailEnd type="none" w="med" len="med"/>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3611223"/>
                  </a:ext>
                </a:extLst>
              </a:tr>
              <a:tr h="603450">
                <a:tc>
                  <a:txBody>
                    <a:bodyPr/>
                    <a:lstStyle/>
                    <a:p>
                      <a:pPr algn="l"/>
                      <a:r>
                        <a:rPr lang="en-GB" sz="1800" dirty="0">
                          <a:latin typeface="Arial" panose="020B0604020202020204" pitchFamily="34" charset="0"/>
                          <a:cs typeface="Arial" panose="020B0604020202020204" pitchFamily="34" charset="0"/>
                        </a:rPr>
                        <a:t>13</a:t>
                      </a:r>
                      <a:r>
                        <a:rPr lang="en-GB" sz="1800" dirty="0">
                          <a:latin typeface="Arial" panose="020B0604020202020204" pitchFamily="34" charset="0"/>
                          <a:cs typeface="Arial" panose="020B0604020202020204" pitchFamily="34" charset="0"/>
                          <a:sym typeface="Wingdings" panose="05000000000000000000" pitchFamily="2" charset="2"/>
                        </a:rPr>
                        <a:t>:00</a:t>
                      </a:r>
                      <a:endParaRPr lang="en-GB" sz="1800" dirty="0">
                        <a:latin typeface="Arial" panose="020B0604020202020204" pitchFamily="34" charset="0"/>
                        <a:cs typeface="Arial" panose="020B0604020202020204" pitchFamily="34" charset="0"/>
                      </a:endParaRPr>
                    </a:p>
                  </a:txBody>
                  <a:tcPr marL="51435" marR="51435" marT="81000" marB="25718" anchor="ctr">
                    <a:lnL w="12700" cmpd="sng">
                      <a:noFill/>
                    </a:lnL>
                    <a:lnR w="12700" cmpd="sng">
                      <a:noFill/>
                    </a:lnR>
                    <a:lnT w="12700" cap="flat" cmpd="sng" algn="ctr">
                      <a:solidFill>
                        <a:srgbClr val="236995"/>
                      </a:solidFill>
                      <a:prstDash val="solid"/>
                      <a:round/>
                      <a:headEnd type="none" w="med" len="med"/>
                      <a:tailEnd type="none" w="med" len="med"/>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8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Close</a:t>
                      </a:r>
                    </a:p>
                  </a:txBody>
                  <a:tcPr marL="51435" marR="51435" marT="81000" marB="25718" anchor="ctr">
                    <a:lnL w="12700" cmpd="sng">
                      <a:noFill/>
                    </a:lnL>
                    <a:lnR w="12700" cmpd="sng">
                      <a:noFill/>
                    </a:lnR>
                    <a:lnT w="12700" cap="flat" cmpd="sng" algn="ctr">
                      <a:solidFill>
                        <a:srgbClr val="236995"/>
                      </a:solidFill>
                      <a:prstDash val="solid"/>
                      <a:round/>
                      <a:headEnd type="none" w="med" len="med"/>
                      <a:tailEnd type="none" w="med" len="med"/>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dirty="0">
                        <a:latin typeface="Arial" panose="020B0604020202020204" pitchFamily="34" charset="0"/>
                        <a:cs typeface="Arial" panose="020B0604020202020204" pitchFamily="34" charset="0"/>
                      </a:endParaRPr>
                    </a:p>
                  </a:txBody>
                  <a:tcPr marL="51435" marR="51435" marT="81000" marB="25718" anchor="ctr">
                    <a:lnL w="12700" cmpd="sng">
                      <a:noFill/>
                    </a:lnL>
                    <a:lnR w="12700" cmpd="sng">
                      <a:noFill/>
                    </a:lnR>
                    <a:lnT w="12700" cap="flat" cmpd="sng" algn="ctr">
                      <a:solidFill>
                        <a:srgbClr val="236995"/>
                      </a:solidFill>
                      <a:prstDash val="solid"/>
                      <a:round/>
                      <a:headEnd type="none" w="med" len="med"/>
                      <a:tailEnd type="none" w="med" len="med"/>
                    </a:lnT>
                    <a:lnB w="12700" cap="flat" cmpd="sng" algn="ctr">
                      <a:solidFill>
                        <a:srgbClr val="23699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1788145"/>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B336D31D-B10E-42D3-8D7B-B6EEEE476C63}"/>
              </a:ext>
            </a:extLst>
          </p:cNvPr>
          <p:cNvPicPr>
            <a:picLocks noChangeAspect="1"/>
          </p:cNvPicPr>
          <p:nvPr/>
        </p:nvPicPr>
        <p:blipFill>
          <a:blip r:embed="rId3"/>
          <a:stretch>
            <a:fillRect/>
          </a:stretch>
        </p:blipFill>
        <p:spPr>
          <a:xfrm>
            <a:off x="137346" y="326341"/>
            <a:ext cx="2036473" cy="608000"/>
          </a:xfrm>
          <a:prstGeom prst="rect">
            <a:avLst/>
          </a:prstGeom>
        </p:spPr>
      </p:pic>
      <p:sp>
        <p:nvSpPr>
          <p:cNvPr id="7" name="Title 2">
            <a:extLst>
              <a:ext uri="{FF2B5EF4-FFF2-40B4-BE49-F238E27FC236}">
                <a16:creationId xmlns:a16="http://schemas.microsoft.com/office/drawing/2014/main" id="{159A8DDE-B3E1-4384-A5DA-E90165033800}"/>
              </a:ext>
            </a:extLst>
          </p:cNvPr>
          <p:cNvSpPr txBox="1">
            <a:spLocks/>
          </p:cNvSpPr>
          <p:nvPr/>
        </p:nvSpPr>
        <p:spPr>
          <a:xfrm>
            <a:off x="3376917" y="221525"/>
            <a:ext cx="5571515" cy="91598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pPr algn="r" defTabSz="685800" fontAlgn="auto">
              <a:spcAft>
                <a:spcPts val="0"/>
              </a:spcAft>
            </a:pPr>
            <a:r>
              <a:rPr lang="en-GB" sz="2400" b="1" dirty="0">
                <a:solidFill>
                  <a:srgbClr val="002060"/>
                </a:solidFill>
                <a:latin typeface="Arial" panose="020B0604020202020204" pitchFamily="34" charset="0"/>
                <a:cs typeface="Arial" panose="020B0604020202020204" pitchFamily="34" charset="0"/>
              </a:rPr>
              <a:t>What is the plan for reset?</a:t>
            </a:r>
          </a:p>
        </p:txBody>
      </p:sp>
      <p:sp>
        <p:nvSpPr>
          <p:cNvPr id="3" name="TextBox 2">
            <a:extLst>
              <a:ext uri="{FF2B5EF4-FFF2-40B4-BE49-F238E27FC236}">
                <a16:creationId xmlns:a16="http://schemas.microsoft.com/office/drawing/2014/main" id="{23F432A7-21E0-CDD3-F2C2-7DDFA270F138}"/>
              </a:ext>
            </a:extLst>
          </p:cNvPr>
          <p:cNvSpPr txBox="1"/>
          <p:nvPr/>
        </p:nvSpPr>
        <p:spPr>
          <a:xfrm>
            <a:off x="137346" y="1336913"/>
            <a:ext cx="8752865" cy="5098832"/>
          </a:xfrm>
          <a:prstGeom prst="rect">
            <a:avLst/>
          </a:prstGeom>
        </p:spPr>
        <p:style>
          <a:lnRef idx="2">
            <a:schemeClr val="dk1"/>
          </a:lnRef>
          <a:fillRef idx="1">
            <a:schemeClr val="lt1"/>
          </a:fillRef>
          <a:effectRef idx="0">
            <a:schemeClr val="dk1"/>
          </a:effectRef>
          <a:fontRef idx="minor">
            <a:schemeClr val="dk1"/>
          </a:fontRef>
        </p:style>
        <p:txBody>
          <a:bodyPr wrap="square" lIns="68580" tIns="34290" rIns="68580" bIns="34290" anchor="t">
            <a:spAutoFit/>
          </a:bodyPr>
          <a:lstStyle/>
          <a:p>
            <a:pPr marL="428625" indent="-257175" defTabSz="685800" fontAlgn="auto">
              <a:spcBef>
                <a:spcPts val="450"/>
              </a:spcBef>
              <a:spcAft>
                <a:spcPts val="0"/>
              </a:spcAft>
              <a:buFont typeface="Arial" panose="020B0604020202020204" pitchFamily="34" charset="0"/>
              <a:buChar char="•"/>
            </a:pPr>
            <a:r>
              <a:rPr lang="en-GB" sz="1700" dirty="0">
                <a:solidFill>
                  <a:srgbClr val="4472C4">
                    <a:lumMod val="50000"/>
                  </a:srgbClr>
                </a:solidFill>
                <a:latin typeface="Arial" panose="020B0604020202020204" pitchFamily="34" charset="0"/>
                <a:cs typeface="Arial" panose="020B0604020202020204" pitchFamily="34" charset="0"/>
              </a:rPr>
              <a:t>The Department has worked collaboratively with the FRC, as incoming shadow system leader, and the other key organisations, to develop these proposals, as set out in the </a:t>
            </a:r>
            <a:r>
              <a:rPr lang="en-GB" sz="1700" b="1" dirty="0">
                <a:solidFill>
                  <a:srgbClr val="4472C4">
                    <a:lumMod val="50000"/>
                  </a:srgbClr>
                </a:solidFill>
                <a:latin typeface="Arial" panose="020B0604020202020204" pitchFamily="34" charset="0"/>
                <a:cs typeface="Arial" panose="020B0604020202020204" pitchFamily="34" charset="0"/>
              </a:rPr>
              <a:t>Joint Statement</a:t>
            </a:r>
            <a:r>
              <a:rPr lang="en-GB" sz="1700" dirty="0">
                <a:solidFill>
                  <a:srgbClr val="4472C4">
                    <a:lumMod val="50000"/>
                  </a:srgbClr>
                </a:solidFill>
                <a:latin typeface="Arial" panose="020B0604020202020204" pitchFamily="34" charset="0"/>
                <a:cs typeface="Arial" panose="020B0604020202020204" pitchFamily="34" charset="0"/>
              </a:rPr>
              <a:t>. </a:t>
            </a:r>
          </a:p>
          <a:p>
            <a:pPr marL="428625" indent="-257175" defTabSz="685800" fontAlgn="auto">
              <a:spcBef>
                <a:spcPts val="450"/>
              </a:spcBef>
              <a:spcAft>
                <a:spcPts val="0"/>
              </a:spcAft>
              <a:buFont typeface="Arial" panose="020B0604020202020204" pitchFamily="34" charset="0"/>
              <a:buChar char="•"/>
            </a:pPr>
            <a:r>
              <a:rPr lang="en-GB" sz="1700" dirty="0">
                <a:solidFill>
                  <a:srgbClr val="4472C4">
                    <a:lumMod val="50000"/>
                  </a:srgbClr>
                </a:solidFill>
                <a:latin typeface="Arial" panose="020B0604020202020204" pitchFamily="34" charset="0"/>
                <a:cs typeface="Arial" panose="020B0604020202020204" pitchFamily="34" charset="0"/>
              </a:rPr>
              <a:t>DLUHC is seeking views on changes to the Accounts and Audit Regulations 2015 to introduce backstop dates for the publication of audited accounts. Consultation runs to 7 March.</a:t>
            </a:r>
          </a:p>
          <a:p>
            <a:pPr marL="171450" defTabSz="685800" fontAlgn="auto">
              <a:spcBef>
                <a:spcPts val="450"/>
              </a:spcBef>
              <a:spcAft>
                <a:spcPts val="0"/>
              </a:spcAft>
            </a:pPr>
            <a:r>
              <a:rPr lang="en-GB" sz="1700" b="1" dirty="0">
                <a:solidFill>
                  <a:srgbClr val="4472C4">
                    <a:lumMod val="50000"/>
                  </a:srgbClr>
                </a:solidFill>
                <a:latin typeface="Arial" panose="020B0604020202020204" pitchFamily="34" charset="0"/>
                <a:cs typeface="Arial" panose="020B0604020202020204" pitchFamily="34" charset="0"/>
              </a:rPr>
              <a:t>Phase 1: </a:t>
            </a:r>
          </a:p>
          <a:p>
            <a:pPr marL="428625" indent="-257175" defTabSz="685800" fontAlgn="auto">
              <a:spcBef>
                <a:spcPts val="450"/>
              </a:spcBef>
              <a:spcAft>
                <a:spcPts val="0"/>
              </a:spcAft>
              <a:buFont typeface="Arial" panose="020B0604020202020204" pitchFamily="34" charset="0"/>
              <a:buChar char="•"/>
            </a:pPr>
            <a:r>
              <a:rPr lang="en-GB" sz="1700" dirty="0">
                <a:solidFill>
                  <a:srgbClr val="4472C4">
                    <a:lumMod val="50000"/>
                  </a:srgbClr>
                </a:solidFill>
                <a:latin typeface="Arial" panose="020B0604020202020204" pitchFamily="34" charset="0"/>
                <a:cs typeface="Arial" panose="020B0604020202020204" pitchFamily="34" charset="0"/>
              </a:rPr>
              <a:t>Reset involves amendments to the Accounts and Audit Regulations, and changes to the Code of Audit Practice, clearing the backlog of historical audit opinions up to and including financial year 2022/23 by </a:t>
            </a:r>
            <a:r>
              <a:rPr lang="en-GB" sz="1700" b="1" dirty="0">
                <a:solidFill>
                  <a:srgbClr val="4472C4">
                    <a:lumMod val="50000"/>
                  </a:srgbClr>
                </a:solidFill>
                <a:latin typeface="Arial" panose="020B0604020202020204" pitchFamily="34" charset="0"/>
                <a:cs typeface="Arial" panose="020B0604020202020204" pitchFamily="34" charset="0"/>
              </a:rPr>
              <a:t>30 September 2024</a:t>
            </a:r>
            <a:r>
              <a:rPr lang="en-GB" sz="1700" dirty="0">
                <a:solidFill>
                  <a:srgbClr val="4472C4">
                    <a:lumMod val="50000"/>
                  </a:srgbClr>
                </a:solidFill>
                <a:latin typeface="Arial" panose="020B0604020202020204" pitchFamily="34" charset="0"/>
                <a:cs typeface="Arial" panose="020B0604020202020204" pitchFamily="34" charset="0"/>
              </a:rPr>
              <a:t>.</a:t>
            </a:r>
          </a:p>
          <a:p>
            <a:pPr marL="428625" indent="-257175" defTabSz="685800" fontAlgn="auto">
              <a:spcBef>
                <a:spcPts val="450"/>
              </a:spcBef>
              <a:spcAft>
                <a:spcPts val="0"/>
              </a:spcAft>
              <a:buFont typeface="Arial" panose="020B0604020202020204" pitchFamily="34" charset="0"/>
              <a:buChar char="•"/>
            </a:pPr>
            <a:r>
              <a:rPr lang="en-GB" sz="1700" dirty="0">
                <a:solidFill>
                  <a:srgbClr val="4472C4">
                    <a:lumMod val="50000"/>
                  </a:srgbClr>
                </a:solidFill>
                <a:latin typeface="Arial" panose="020B0604020202020204" pitchFamily="34" charset="0"/>
                <a:cs typeface="Arial" panose="020B0604020202020204" pitchFamily="34" charset="0"/>
              </a:rPr>
              <a:t>This reflects the need to ensure sufficient time for auditors to issue opinions, including modified or disclaimed opinions due to the backstop, and for bodies to publish accounts containing those audit opinions once the legislation has come into force.</a:t>
            </a:r>
          </a:p>
          <a:p>
            <a:pPr marL="428625" indent="-257175" defTabSz="685800" fontAlgn="auto">
              <a:spcBef>
                <a:spcPts val="450"/>
              </a:spcBef>
              <a:spcAft>
                <a:spcPts val="0"/>
              </a:spcAft>
              <a:buFont typeface="Arial" panose="020B0604020202020204" pitchFamily="34" charset="0"/>
              <a:buChar char="•"/>
            </a:pPr>
            <a:r>
              <a:rPr lang="en-GB" sz="1700"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FRC will also suspend annual Audit Quality Reviews (AQRs) for historic years to 2022/23 unless there are exceptional cases in the public interest. Routine AQR inspections to resume for 2023/24 audits against the NAO Code. ICAEW have agreed to mirror this with their Quality Assurance Department reviews</a:t>
            </a:r>
            <a:endParaRPr lang="en-GB" sz="1700" dirty="0">
              <a:solidFill>
                <a:srgbClr val="4472C4">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10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6FB1CEBA-8834-59CD-717A-54B132562742}"/>
              </a:ext>
            </a:extLst>
          </p:cNvPr>
          <p:cNvPicPr>
            <a:picLocks noChangeAspect="1"/>
          </p:cNvPicPr>
          <p:nvPr/>
        </p:nvPicPr>
        <p:blipFill rotWithShape="1">
          <a:blip r:embed="rId2"/>
          <a:srcRect l="17177" t="20000" r="2764" b="12444"/>
          <a:stretch/>
        </p:blipFill>
        <p:spPr>
          <a:xfrm>
            <a:off x="-1905" y="857250"/>
            <a:ext cx="9151506" cy="5145261"/>
          </a:xfrm>
          <a:prstGeom prst="rect">
            <a:avLst/>
          </a:prstGeom>
        </p:spPr>
      </p:pic>
    </p:spTree>
    <p:extLst>
      <p:ext uri="{BB962C8B-B14F-4D97-AF65-F5344CB8AC3E}">
        <p14:creationId xmlns:p14="http://schemas.microsoft.com/office/powerpoint/2010/main" val="380609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3B00E5-5A79-454E-BBA2-B1F07F1A0B3C}"/>
              </a:ext>
            </a:extLst>
          </p:cNvPr>
          <p:cNvSpPr>
            <a:spLocks noGrp="1"/>
          </p:cNvSpPr>
          <p:nvPr>
            <p:ph type="title"/>
          </p:nvPr>
        </p:nvSpPr>
        <p:spPr>
          <a:xfrm>
            <a:off x="348257" y="286200"/>
            <a:ext cx="7886462" cy="840791"/>
          </a:xfrm>
        </p:spPr>
        <p:txBody>
          <a:bodyPr>
            <a:normAutofit fontScale="90000"/>
          </a:bodyPr>
          <a:lstStyle>
            <a:defPPr>
              <a:defRPr lang="en-US"/>
            </a:defPPr>
            <a:lvl1pPr marL="0" algn="l" defTabSz="916229" rtl="0" eaLnBrk="1" latinLnBrk="0" hangingPunct="1">
              <a:defRPr sz="1804" kern="1200">
                <a:solidFill>
                  <a:schemeClr val="tx1"/>
                </a:solidFill>
                <a:latin typeface="+mn-lt"/>
                <a:ea typeface="+mn-ea"/>
                <a:cs typeface="+mn-cs"/>
              </a:defRPr>
            </a:lvl1pPr>
            <a:lvl2pPr marL="458114" algn="l" defTabSz="916229" rtl="0" eaLnBrk="1" latinLnBrk="0" hangingPunct="1">
              <a:defRPr sz="1804" kern="1200">
                <a:solidFill>
                  <a:schemeClr val="tx1"/>
                </a:solidFill>
                <a:latin typeface="+mn-lt"/>
                <a:ea typeface="+mn-ea"/>
                <a:cs typeface="+mn-cs"/>
              </a:defRPr>
            </a:lvl2pPr>
            <a:lvl3pPr marL="916229" algn="l" defTabSz="916229" rtl="0" eaLnBrk="1" latinLnBrk="0" hangingPunct="1">
              <a:defRPr sz="1804" kern="1200">
                <a:solidFill>
                  <a:schemeClr val="tx1"/>
                </a:solidFill>
                <a:latin typeface="+mn-lt"/>
                <a:ea typeface="+mn-ea"/>
                <a:cs typeface="+mn-cs"/>
              </a:defRPr>
            </a:lvl3pPr>
            <a:lvl4pPr marL="1374343" algn="l" defTabSz="916229" rtl="0" eaLnBrk="1" latinLnBrk="0" hangingPunct="1">
              <a:defRPr sz="1804" kern="1200">
                <a:solidFill>
                  <a:schemeClr val="tx1"/>
                </a:solidFill>
                <a:latin typeface="+mn-lt"/>
                <a:ea typeface="+mn-ea"/>
                <a:cs typeface="+mn-cs"/>
              </a:defRPr>
            </a:lvl4pPr>
            <a:lvl5pPr marL="1832458" algn="l" defTabSz="916229" rtl="0" eaLnBrk="1" latinLnBrk="0" hangingPunct="1">
              <a:defRPr sz="1804" kern="1200">
                <a:solidFill>
                  <a:schemeClr val="tx1"/>
                </a:solidFill>
                <a:latin typeface="+mn-lt"/>
                <a:ea typeface="+mn-ea"/>
                <a:cs typeface="+mn-cs"/>
              </a:defRPr>
            </a:lvl5pPr>
            <a:lvl6pPr marL="2290572" algn="l" defTabSz="916229" rtl="0" eaLnBrk="1" latinLnBrk="0" hangingPunct="1">
              <a:defRPr sz="1804" kern="1200">
                <a:solidFill>
                  <a:schemeClr val="tx1"/>
                </a:solidFill>
                <a:latin typeface="+mn-lt"/>
                <a:ea typeface="+mn-ea"/>
                <a:cs typeface="+mn-cs"/>
              </a:defRPr>
            </a:lvl6pPr>
            <a:lvl7pPr marL="2748686" algn="l" defTabSz="916229" rtl="0" eaLnBrk="1" latinLnBrk="0" hangingPunct="1">
              <a:defRPr sz="1804" kern="1200">
                <a:solidFill>
                  <a:schemeClr val="tx1"/>
                </a:solidFill>
                <a:latin typeface="+mn-lt"/>
                <a:ea typeface="+mn-ea"/>
                <a:cs typeface="+mn-cs"/>
              </a:defRPr>
            </a:lvl7pPr>
            <a:lvl8pPr marL="3206801" algn="l" defTabSz="916229" rtl="0" eaLnBrk="1" latinLnBrk="0" hangingPunct="1">
              <a:defRPr sz="1804" kern="1200">
                <a:solidFill>
                  <a:schemeClr val="tx1"/>
                </a:solidFill>
                <a:latin typeface="+mn-lt"/>
                <a:ea typeface="+mn-ea"/>
                <a:cs typeface="+mn-cs"/>
              </a:defRPr>
            </a:lvl8pPr>
            <a:lvl9pPr marL="3664915" algn="l" defTabSz="916229" rtl="0" eaLnBrk="1" latinLnBrk="0" hangingPunct="1">
              <a:defRPr sz="1804" kern="1200">
                <a:solidFill>
                  <a:schemeClr val="tx1"/>
                </a:solidFill>
                <a:latin typeface="+mn-lt"/>
                <a:ea typeface="+mn-ea"/>
                <a:cs typeface="+mn-cs"/>
              </a:defRPr>
            </a:lvl9pPr>
          </a:lstStyle>
          <a:p>
            <a:pPr>
              <a:lnSpc>
                <a:spcPct val="100000"/>
              </a:lnSpc>
            </a:pPr>
            <a:r>
              <a:rPr lang="en-GB" sz="3100" b="1" dirty="0">
                <a:solidFill>
                  <a:srgbClr val="002060"/>
                </a:solidFill>
                <a:latin typeface="Arial" panose="020B0604020202020204" pitchFamily="34" charset="0"/>
                <a:ea typeface="+mj-ea"/>
                <a:cs typeface="Arial" panose="020B0604020202020204" pitchFamily="34" charset="0"/>
              </a:rPr>
              <a:t>Financial Reporting Council</a:t>
            </a:r>
            <a:br>
              <a:rPr lang="en-GB" sz="3100" b="1" dirty="0">
                <a:solidFill>
                  <a:srgbClr val="002060"/>
                </a:solidFill>
                <a:latin typeface="Arial" panose="020B0604020202020204" pitchFamily="34" charset="0"/>
                <a:ea typeface="+mj-ea"/>
                <a:cs typeface="Arial" panose="020B0604020202020204" pitchFamily="34" charset="0"/>
              </a:rPr>
            </a:br>
            <a:r>
              <a:rPr lang="en-GB" sz="3100" b="1" dirty="0">
                <a:solidFill>
                  <a:srgbClr val="002060"/>
                </a:solidFill>
                <a:latin typeface="Arial" panose="020B0604020202020204" pitchFamily="34" charset="0"/>
                <a:ea typeface="+mj-ea"/>
                <a:cs typeface="Arial" panose="020B0604020202020204" pitchFamily="34" charset="0"/>
              </a:rPr>
              <a:t>Commitments</a:t>
            </a:r>
            <a:br>
              <a:rPr lang="en-US" sz="2000" dirty="0">
                <a:solidFill>
                  <a:srgbClr val="0097CE"/>
                </a:solidFill>
                <a:cs typeface="Segoe UI"/>
              </a:rPr>
            </a:br>
            <a:endParaRPr lang="en-GB" noProof="0" dirty="0"/>
          </a:p>
        </p:txBody>
      </p:sp>
      <p:sp>
        <p:nvSpPr>
          <p:cNvPr id="2" name="Text Placeholder 1">
            <a:extLst>
              <a:ext uri="{FF2B5EF4-FFF2-40B4-BE49-F238E27FC236}">
                <a16:creationId xmlns:a16="http://schemas.microsoft.com/office/drawing/2014/main" id="{8C32E038-6E90-4F2D-A543-B8DAC3B13654}"/>
              </a:ext>
            </a:extLst>
          </p:cNvPr>
          <p:cNvSpPr>
            <a:spLocks noGrp="1"/>
          </p:cNvSpPr>
          <p:nvPr>
            <p:ph sz="quarter" idx="13"/>
          </p:nvPr>
        </p:nvSpPr>
        <p:spPr>
          <a:xfrm>
            <a:off x="348257" y="1321060"/>
            <a:ext cx="8236943" cy="5415020"/>
          </a:xfrm>
        </p:spPr>
        <p:txBody>
          <a:bodyPr vert="horz" lIns="0" tIns="0" rIns="0" bIns="0" rtlCol="0" anchor="t">
            <a:noAutofit/>
          </a:bodyPr>
          <a:lstStyle>
            <a:defPPr>
              <a:defRPr lang="en-US"/>
            </a:defPPr>
            <a:lvl1pPr marL="0" algn="l" defTabSz="916229" rtl="0" eaLnBrk="1" latinLnBrk="0" hangingPunct="1">
              <a:defRPr sz="1804" kern="1200">
                <a:solidFill>
                  <a:schemeClr val="tx1"/>
                </a:solidFill>
                <a:latin typeface="+mn-lt"/>
                <a:ea typeface="+mn-ea"/>
                <a:cs typeface="+mn-cs"/>
              </a:defRPr>
            </a:lvl1pPr>
            <a:lvl2pPr marL="458114" algn="l" defTabSz="916229" rtl="0" eaLnBrk="1" latinLnBrk="0" hangingPunct="1">
              <a:defRPr sz="1804" kern="1200">
                <a:solidFill>
                  <a:schemeClr val="tx1"/>
                </a:solidFill>
                <a:latin typeface="+mn-lt"/>
                <a:ea typeface="+mn-ea"/>
                <a:cs typeface="+mn-cs"/>
              </a:defRPr>
            </a:lvl2pPr>
            <a:lvl3pPr marL="916229" algn="l" defTabSz="916229" rtl="0" eaLnBrk="1" latinLnBrk="0" hangingPunct="1">
              <a:defRPr sz="1804" kern="1200">
                <a:solidFill>
                  <a:schemeClr val="tx1"/>
                </a:solidFill>
                <a:latin typeface="+mn-lt"/>
                <a:ea typeface="+mn-ea"/>
                <a:cs typeface="+mn-cs"/>
              </a:defRPr>
            </a:lvl3pPr>
            <a:lvl4pPr marL="1374343" algn="l" defTabSz="916229" rtl="0" eaLnBrk="1" latinLnBrk="0" hangingPunct="1">
              <a:defRPr sz="1804" kern="1200">
                <a:solidFill>
                  <a:schemeClr val="tx1"/>
                </a:solidFill>
                <a:latin typeface="+mn-lt"/>
                <a:ea typeface="+mn-ea"/>
                <a:cs typeface="+mn-cs"/>
              </a:defRPr>
            </a:lvl4pPr>
            <a:lvl5pPr marL="1832458" algn="l" defTabSz="916229" rtl="0" eaLnBrk="1" latinLnBrk="0" hangingPunct="1">
              <a:defRPr sz="1804" kern="1200">
                <a:solidFill>
                  <a:schemeClr val="tx1"/>
                </a:solidFill>
                <a:latin typeface="+mn-lt"/>
                <a:ea typeface="+mn-ea"/>
                <a:cs typeface="+mn-cs"/>
              </a:defRPr>
            </a:lvl5pPr>
            <a:lvl6pPr marL="2290572" algn="l" defTabSz="916229" rtl="0" eaLnBrk="1" latinLnBrk="0" hangingPunct="1">
              <a:defRPr sz="1804" kern="1200">
                <a:solidFill>
                  <a:schemeClr val="tx1"/>
                </a:solidFill>
                <a:latin typeface="+mn-lt"/>
                <a:ea typeface="+mn-ea"/>
                <a:cs typeface="+mn-cs"/>
              </a:defRPr>
            </a:lvl6pPr>
            <a:lvl7pPr marL="2748686" algn="l" defTabSz="916229" rtl="0" eaLnBrk="1" latinLnBrk="0" hangingPunct="1">
              <a:defRPr sz="1804" kern="1200">
                <a:solidFill>
                  <a:schemeClr val="tx1"/>
                </a:solidFill>
                <a:latin typeface="+mn-lt"/>
                <a:ea typeface="+mn-ea"/>
                <a:cs typeface="+mn-cs"/>
              </a:defRPr>
            </a:lvl7pPr>
            <a:lvl8pPr marL="3206801" algn="l" defTabSz="916229" rtl="0" eaLnBrk="1" latinLnBrk="0" hangingPunct="1">
              <a:defRPr sz="1804" kern="1200">
                <a:solidFill>
                  <a:schemeClr val="tx1"/>
                </a:solidFill>
                <a:latin typeface="+mn-lt"/>
                <a:ea typeface="+mn-ea"/>
                <a:cs typeface="+mn-cs"/>
              </a:defRPr>
            </a:lvl8pPr>
            <a:lvl9pPr marL="3664915" algn="l" defTabSz="916229" rtl="0" eaLnBrk="1" latinLnBrk="0" hangingPunct="1">
              <a:defRPr sz="1804" kern="1200">
                <a:solidFill>
                  <a:schemeClr val="tx1"/>
                </a:solidFill>
                <a:latin typeface="+mn-lt"/>
                <a:ea typeface="+mn-ea"/>
                <a:cs typeface="+mn-cs"/>
              </a:defRPr>
            </a:lvl9pPr>
          </a:lstStyle>
          <a:p>
            <a:pPr marL="0" lvl="2" indent="0">
              <a:spcBef>
                <a:spcPts val="1000"/>
              </a:spcBef>
              <a:buNone/>
            </a:pPr>
            <a:r>
              <a:rPr lang="en-GB" sz="1600" dirty="0">
                <a:latin typeface="Arial" panose="020B0604020202020204" pitchFamily="34" charset="0"/>
                <a:cs typeface="Arial" panose="020B0604020202020204" pitchFamily="34" charset="0"/>
              </a:rPr>
              <a:t>Within the Joint Statement, the FRC has committed to:</a:t>
            </a:r>
          </a:p>
          <a:p>
            <a:pPr marL="285750" lvl="2" indent="-285750">
              <a:lnSpc>
                <a:spcPct val="100000"/>
              </a:lnSpc>
              <a:spcBef>
                <a:spcPts val="1000"/>
              </a:spcBef>
            </a:pPr>
            <a:r>
              <a:rPr lang="en-GB" sz="1600" dirty="0">
                <a:latin typeface="Arial" panose="020B0604020202020204" pitchFamily="34" charset="0"/>
                <a:cs typeface="Arial" panose="020B0604020202020204" pitchFamily="34" charset="0"/>
              </a:rPr>
              <a:t>Use our Technical Advisory Group and Sandbox to identify and develop guidance notes for auditors to support implementation of the reset and recovery phases in an ISA (UK) compliant manner. </a:t>
            </a:r>
          </a:p>
          <a:p>
            <a:pPr marL="285750" lvl="2" indent="-285750">
              <a:lnSpc>
                <a:spcPct val="100000"/>
              </a:lnSpc>
              <a:spcBef>
                <a:spcPts val="1000"/>
              </a:spcBef>
            </a:pPr>
            <a:r>
              <a:rPr lang="en-GB" sz="1600" dirty="0">
                <a:latin typeface="Arial" panose="020B0604020202020204" pitchFamily="34" charset="0"/>
                <a:cs typeface="Arial" panose="020B0604020202020204" pitchFamily="34" charset="0"/>
              </a:rPr>
              <a:t>Remind auditors of their responsibilities to communicate the reasons for a modified or disclaimed opinion, including where caused by the backstop dates, and help users of accounts understand the different types of opinions given.</a:t>
            </a:r>
          </a:p>
          <a:p>
            <a:pPr marL="285750" lvl="2" indent="-285750">
              <a:lnSpc>
                <a:spcPct val="100000"/>
              </a:lnSpc>
              <a:spcBef>
                <a:spcPts val="1000"/>
              </a:spcBef>
            </a:pPr>
            <a:r>
              <a:rPr lang="en-GB" sz="1600" dirty="0">
                <a:latin typeface="Arial" panose="020B0604020202020204" pitchFamily="34" charset="0"/>
                <a:cs typeface="Arial" panose="020B0604020202020204" pitchFamily="34" charset="0"/>
              </a:rPr>
              <a:t>Suspend annual Audit Quality Reviews (AQRs) for historic years to 2022/23 unless there are exceptional cases in the public interest. Routine AQR inspections to resume for 2023/24 audits against the NAO Code. ICAEW have agreed to mirror this with their Quality Assurance Department reviews.</a:t>
            </a:r>
          </a:p>
          <a:p>
            <a:pPr marL="0" lvl="2" indent="0">
              <a:lnSpc>
                <a:spcPct val="100000"/>
              </a:lnSpc>
              <a:spcBef>
                <a:spcPts val="1000"/>
              </a:spcBef>
              <a:buNone/>
            </a:pPr>
            <a:r>
              <a:rPr lang="en-GB" sz="1600" dirty="0">
                <a:latin typeface="Arial" panose="020B0604020202020204" pitchFamily="34" charset="0"/>
                <a:cs typeface="Arial" panose="020B0604020202020204" pitchFamily="34" charset="0"/>
              </a:rPr>
              <a:t>Use supervisory role to engage with audit firm leaders where there are pervasive concerns, and lead on developing an escalated reporting framework to capture and address system risks.</a:t>
            </a:r>
          </a:p>
          <a:p>
            <a:pPr marL="0" lvl="2" indent="0">
              <a:lnSpc>
                <a:spcPct val="100000"/>
              </a:lnSpc>
              <a:spcBef>
                <a:spcPts val="1000"/>
              </a:spcBef>
              <a:buNone/>
            </a:pPr>
            <a:r>
              <a:rPr lang="en-GB" sz="1600" dirty="0">
                <a:latin typeface="Arial" panose="020B0604020202020204" pitchFamily="34" charset="0"/>
                <a:cs typeface="Arial" panose="020B0604020202020204" pitchFamily="34" charset="0"/>
              </a:rPr>
              <a:t>The FRC hosted a series of roundtables to support the consultations being launched by system partners giving an opportunity to ask questions to help inform final written responses and provide initial feedback</a:t>
            </a:r>
            <a:r>
              <a:rPr lang="en-GB" sz="1600">
                <a:latin typeface="Arial" panose="020B0604020202020204" pitchFamily="34" charset="0"/>
                <a:cs typeface="Arial" panose="020B0604020202020204" pitchFamily="34" charset="0"/>
              </a:rPr>
              <a:t>. </a:t>
            </a:r>
            <a:endParaRPr lang="en-GB" sz="1200" dirty="0">
              <a:cs typeface="Segoe UI"/>
            </a:endParaRPr>
          </a:p>
        </p:txBody>
      </p:sp>
      <p:pic>
        <p:nvPicPr>
          <p:cNvPr id="1026" name="Picture 2" descr="Logo&#10;&#10;Description automatically generated">
            <a:extLst>
              <a:ext uri="{FF2B5EF4-FFF2-40B4-BE49-F238E27FC236}">
                <a16:creationId xmlns:a16="http://schemas.microsoft.com/office/drawing/2014/main" id="{21E44E2D-BDCD-045E-0E35-15E6CE0E2B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8485" y="298688"/>
            <a:ext cx="1332469" cy="84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9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0" y="2152506"/>
            <a:ext cx="9144000" cy="1143000"/>
          </a:xfrm>
          <a:prstGeom prst="rect">
            <a:avLst/>
          </a:prstGeom>
          <a:effectLst>
            <a:outerShdw blurRad="50800" dist="114300" dir="2700000" algn="tl" rotWithShape="0">
              <a:prstClr val="black">
                <a:alpha val="40000"/>
              </a:prstClr>
            </a:outerShdw>
          </a:effectLst>
        </p:spPr>
        <p:txBody>
          <a:bodyPr>
            <a:normAutofit fontScale="90000"/>
          </a:bodyPr>
          <a:lstStyle>
            <a:lvl1pPr>
              <a:defRPr>
                <a:solidFill>
                  <a:srgbClr val="236995"/>
                </a:solidFill>
              </a:defRPr>
            </a:lvl1pPr>
          </a:lstStyle>
          <a:p>
            <a:pPr algn="ctr"/>
            <a:r>
              <a:rPr lang="en-GB" sz="5200" dirty="0">
                <a:sym typeface="Helvetica"/>
              </a:rPr>
              <a:t>Q&amp;A panel session</a:t>
            </a:r>
            <a:br>
              <a:rPr lang="en-GB" sz="5200" dirty="0">
                <a:sym typeface="Helvetica"/>
              </a:rPr>
            </a:br>
            <a:r>
              <a:rPr lang="en-GB" sz="5200" dirty="0">
                <a:sym typeface="Helvetica"/>
              </a:rPr>
              <a:t>“Reset” phase</a:t>
            </a:r>
            <a:endParaRPr sz="5200" dirty="0"/>
          </a:p>
        </p:txBody>
      </p:sp>
    </p:spTree>
    <p:extLst>
      <p:ext uri="{BB962C8B-B14F-4D97-AF65-F5344CB8AC3E}">
        <p14:creationId xmlns:p14="http://schemas.microsoft.com/office/powerpoint/2010/main" val="198794392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B336D31D-B10E-42D3-8D7B-B6EEEE476C63}"/>
              </a:ext>
            </a:extLst>
          </p:cNvPr>
          <p:cNvPicPr>
            <a:picLocks noChangeAspect="1"/>
          </p:cNvPicPr>
          <p:nvPr/>
        </p:nvPicPr>
        <p:blipFill>
          <a:blip r:embed="rId3"/>
          <a:stretch>
            <a:fillRect/>
          </a:stretch>
        </p:blipFill>
        <p:spPr>
          <a:xfrm>
            <a:off x="195568" y="362099"/>
            <a:ext cx="2036473" cy="608000"/>
          </a:xfrm>
          <a:prstGeom prst="rect">
            <a:avLst/>
          </a:prstGeom>
        </p:spPr>
      </p:pic>
      <p:sp>
        <p:nvSpPr>
          <p:cNvPr id="7" name="Title 2">
            <a:extLst>
              <a:ext uri="{FF2B5EF4-FFF2-40B4-BE49-F238E27FC236}">
                <a16:creationId xmlns:a16="http://schemas.microsoft.com/office/drawing/2014/main" id="{159A8DDE-B3E1-4384-A5DA-E90165033800}"/>
              </a:ext>
            </a:extLst>
          </p:cNvPr>
          <p:cNvSpPr txBox="1">
            <a:spLocks/>
          </p:cNvSpPr>
          <p:nvPr/>
        </p:nvSpPr>
        <p:spPr>
          <a:xfrm>
            <a:off x="3435139" y="257283"/>
            <a:ext cx="5571515" cy="91598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1800" kern="1200">
                <a:solidFill>
                  <a:schemeClr val="tx1"/>
                </a:solidFill>
                <a:latin typeface="+mj-lt"/>
                <a:ea typeface="+mj-ea"/>
                <a:cs typeface="+mj-cs"/>
              </a:defRPr>
            </a:lvl1pPr>
          </a:lstStyle>
          <a:p>
            <a:pPr algn="r" defTabSz="685800" fontAlgn="auto">
              <a:spcAft>
                <a:spcPts val="0"/>
              </a:spcAft>
            </a:pPr>
            <a:r>
              <a:rPr lang="en-GB" sz="2400" b="1" dirty="0">
                <a:solidFill>
                  <a:srgbClr val="002060"/>
                </a:solidFill>
                <a:latin typeface="Calibri" panose="020F0502020204030204"/>
              </a:rPr>
              <a:t>What is the plan for Recovery?</a:t>
            </a:r>
          </a:p>
        </p:txBody>
      </p:sp>
      <p:sp>
        <p:nvSpPr>
          <p:cNvPr id="3" name="TextBox 2">
            <a:extLst>
              <a:ext uri="{FF2B5EF4-FFF2-40B4-BE49-F238E27FC236}">
                <a16:creationId xmlns:a16="http://schemas.microsoft.com/office/drawing/2014/main" id="{23F432A7-21E0-CDD3-F2C2-7DDFA270F138}"/>
              </a:ext>
            </a:extLst>
          </p:cNvPr>
          <p:cNvSpPr txBox="1"/>
          <p:nvPr/>
        </p:nvSpPr>
        <p:spPr>
          <a:xfrm>
            <a:off x="195567" y="1364103"/>
            <a:ext cx="8752865" cy="4965462"/>
          </a:xfrm>
          <a:prstGeom prst="rect">
            <a:avLst/>
          </a:prstGeom>
        </p:spPr>
        <p:style>
          <a:lnRef idx="2">
            <a:schemeClr val="dk1"/>
          </a:lnRef>
          <a:fillRef idx="1">
            <a:schemeClr val="lt1"/>
          </a:fillRef>
          <a:effectRef idx="0">
            <a:schemeClr val="dk1"/>
          </a:effectRef>
          <a:fontRef idx="minor">
            <a:schemeClr val="dk1"/>
          </a:fontRef>
        </p:style>
        <p:txBody>
          <a:bodyPr wrap="square" lIns="68580" tIns="34290" rIns="68580" bIns="34290" anchor="t">
            <a:spAutoFit/>
          </a:bodyPr>
          <a:lstStyle/>
          <a:p>
            <a:pPr marL="428625" indent="-257175" defTabSz="685800" fontAlgn="auto">
              <a:spcBef>
                <a:spcPts val="450"/>
              </a:spcBef>
              <a:spcAft>
                <a:spcPts val="0"/>
              </a:spcAft>
              <a:buFont typeface="Arial" panose="020B0604020202020204" pitchFamily="34" charset="0"/>
              <a:buChar char="•"/>
            </a:pPr>
            <a:r>
              <a:rPr lang="en-GB" sz="1700" dirty="0">
                <a:solidFill>
                  <a:srgbClr val="4472C4">
                    <a:lumMod val="50000"/>
                  </a:srgbClr>
                </a:solidFill>
                <a:latin typeface="Arial" panose="020B0604020202020204" pitchFamily="34" charset="0"/>
                <a:cs typeface="Arial" panose="020B0604020202020204" pitchFamily="34" charset="0"/>
              </a:rPr>
              <a:t>Phase 2: Recovery from Phase 1 in a way that does not cause a recurrence of the backlog by using backstop dates to allow assurance to be rebuilt over multiple audit cycles:</a:t>
            </a:r>
          </a:p>
          <a:p>
            <a:pPr marL="171450" defTabSz="685800" fontAlgn="auto">
              <a:spcBef>
                <a:spcPts val="450"/>
              </a:spcBef>
              <a:spcAft>
                <a:spcPts val="0"/>
              </a:spcAft>
            </a:pPr>
            <a:r>
              <a:rPr lang="en-GB" sz="1700" b="1" dirty="0">
                <a:solidFill>
                  <a:srgbClr val="4472C4">
                    <a:lumMod val="50000"/>
                  </a:srgbClr>
                </a:solidFill>
                <a:latin typeface="Arial" panose="020B0604020202020204" pitchFamily="34" charset="0"/>
                <a:cs typeface="Arial" panose="020B0604020202020204" pitchFamily="34" charset="0"/>
              </a:rPr>
              <a:t>	</a:t>
            </a:r>
            <a:r>
              <a:rPr lang="en-GB" sz="1700" dirty="0">
                <a:solidFill>
                  <a:srgbClr val="4472C4">
                    <a:lumMod val="50000"/>
                  </a:srgbClr>
                </a:solidFill>
                <a:latin typeface="Arial" panose="020B0604020202020204" pitchFamily="34" charset="0"/>
                <a:cs typeface="Arial" panose="020B0604020202020204" pitchFamily="34" charset="0"/>
              </a:rPr>
              <a:t>Year ending 31 March 2024: 31 May 2025</a:t>
            </a:r>
          </a:p>
          <a:p>
            <a:pPr marL="171450" defTabSz="685800" fontAlgn="auto">
              <a:spcBef>
                <a:spcPts val="450"/>
              </a:spcBef>
              <a:spcAft>
                <a:spcPts val="0"/>
              </a:spcAft>
            </a:pPr>
            <a:r>
              <a:rPr lang="en-GB" sz="1700" dirty="0">
                <a:solidFill>
                  <a:srgbClr val="4472C4">
                    <a:lumMod val="50000"/>
                  </a:srgbClr>
                </a:solidFill>
                <a:latin typeface="Arial" panose="020B0604020202020204" pitchFamily="34" charset="0"/>
                <a:cs typeface="Arial" panose="020B0604020202020204" pitchFamily="34" charset="0"/>
              </a:rPr>
              <a:t>	Year ending 31 March 2025: 31 March 2026</a:t>
            </a:r>
          </a:p>
          <a:p>
            <a:pPr marL="171450" defTabSz="685800" fontAlgn="auto">
              <a:spcBef>
                <a:spcPts val="450"/>
              </a:spcBef>
              <a:spcAft>
                <a:spcPts val="0"/>
              </a:spcAft>
            </a:pPr>
            <a:r>
              <a:rPr lang="en-GB" sz="1700" dirty="0">
                <a:solidFill>
                  <a:srgbClr val="4472C4">
                    <a:lumMod val="50000"/>
                  </a:srgbClr>
                </a:solidFill>
                <a:latin typeface="Arial" panose="020B0604020202020204" pitchFamily="34" charset="0"/>
                <a:cs typeface="Arial" panose="020B0604020202020204" pitchFamily="34" charset="0"/>
              </a:rPr>
              <a:t>	Year ending 31 March 2026: 31 January 2027</a:t>
            </a:r>
          </a:p>
          <a:p>
            <a:pPr marL="171450" defTabSz="685800" fontAlgn="auto">
              <a:spcBef>
                <a:spcPts val="450"/>
              </a:spcBef>
              <a:spcAft>
                <a:spcPts val="0"/>
              </a:spcAft>
            </a:pPr>
            <a:r>
              <a:rPr lang="en-GB" sz="1700" dirty="0">
                <a:solidFill>
                  <a:srgbClr val="4472C4">
                    <a:lumMod val="50000"/>
                  </a:srgbClr>
                </a:solidFill>
                <a:latin typeface="Arial" panose="020B0604020202020204" pitchFamily="34" charset="0"/>
                <a:cs typeface="Arial" panose="020B0604020202020204" pitchFamily="34" charset="0"/>
              </a:rPr>
              <a:t>	Year ending 31 March 2027: 30 November 2027</a:t>
            </a:r>
          </a:p>
          <a:p>
            <a:pPr marL="171450" defTabSz="685800" fontAlgn="auto">
              <a:spcBef>
                <a:spcPts val="450"/>
              </a:spcBef>
              <a:spcAft>
                <a:spcPts val="0"/>
              </a:spcAft>
            </a:pPr>
            <a:r>
              <a:rPr lang="en-GB" sz="1700" dirty="0">
                <a:solidFill>
                  <a:srgbClr val="4472C4">
                    <a:lumMod val="50000"/>
                  </a:srgbClr>
                </a:solidFill>
                <a:latin typeface="Arial" panose="020B0604020202020204" pitchFamily="34" charset="0"/>
                <a:cs typeface="Arial" panose="020B0604020202020204" pitchFamily="34" charset="0"/>
              </a:rPr>
              <a:t>	Year ending 31 March 2028: 30 November 2028</a:t>
            </a:r>
          </a:p>
          <a:p>
            <a:pPr marL="428625" indent="-257175" defTabSz="685800" fontAlgn="auto">
              <a:spcBef>
                <a:spcPts val="450"/>
              </a:spcBef>
              <a:spcAft>
                <a:spcPts val="0"/>
              </a:spcAft>
              <a:buFont typeface="Arial" panose="020B0604020202020204" pitchFamily="34" charset="0"/>
              <a:buChar char="•"/>
            </a:pPr>
            <a:r>
              <a:rPr lang="en-GB" sz="1700" dirty="0">
                <a:solidFill>
                  <a:srgbClr val="4472C4">
                    <a:lumMod val="50000"/>
                  </a:srgbClr>
                </a:solidFill>
                <a:latin typeface="Arial" panose="020B0604020202020204" pitchFamily="34" charset="0"/>
                <a:cs typeface="Arial" panose="020B0604020202020204" pitchFamily="34" charset="0"/>
              </a:rPr>
              <a:t>These dates are intended to achieve a balance between restoring timely audit and returning to unmodified audit opinions over time. They have also been designed, to the extent possible, to limit the impact on other public sector audits, including NHS audits.</a:t>
            </a:r>
          </a:p>
          <a:p>
            <a:pPr marL="428625" indent="-257175" defTabSz="685800" fontAlgn="auto">
              <a:spcBef>
                <a:spcPts val="450"/>
              </a:spcBef>
              <a:spcAft>
                <a:spcPts val="0"/>
              </a:spcAft>
              <a:buFont typeface="Arial" panose="020B0604020202020204" pitchFamily="34" charset="0"/>
              <a:buChar char="•"/>
            </a:pPr>
            <a:r>
              <a:rPr lang="en-GB" sz="1700" dirty="0">
                <a:solidFill>
                  <a:srgbClr val="4472C4">
                    <a:lumMod val="50000"/>
                  </a:srgbClr>
                </a:solidFill>
                <a:latin typeface="Arial" panose="020B0604020202020204" pitchFamily="34" charset="0"/>
                <a:cs typeface="Arial" panose="020B0604020202020204" pitchFamily="34" charset="0"/>
              </a:rPr>
              <a:t>It is proposed that the Code of Audit Practice will set a requirement that from 2023/24 the Auditors’ Annual Report will be issued in draft to those charged with governance by 30 November each year, irrespective of the position on the audit, to enable auditors to report regularly on most of the VFM arrangements work in a more timely and predictable way.</a:t>
            </a:r>
          </a:p>
        </p:txBody>
      </p:sp>
    </p:spTree>
    <p:extLst>
      <p:ext uri="{BB962C8B-B14F-4D97-AF65-F5344CB8AC3E}">
        <p14:creationId xmlns:p14="http://schemas.microsoft.com/office/powerpoint/2010/main" val="85211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0" y="2152506"/>
            <a:ext cx="9144000" cy="1143000"/>
          </a:xfrm>
          <a:prstGeom prst="rect">
            <a:avLst/>
          </a:prstGeom>
          <a:effectLst>
            <a:outerShdw blurRad="50800" dist="114300" dir="2700000" algn="tl" rotWithShape="0">
              <a:prstClr val="black">
                <a:alpha val="40000"/>
              </a:prstClr>
            </a:outerShdw>
          </a:effectLst>
        </p:spPr>
        <p:txBody>
          <a:bodyPr>
            <a:normAutofit fontScale="90000"/>
          </a:bodyPr>
          <a:lstStyle>
            <a:lvl1pPr>
              <a:defRPr>
                <a:solidFill>
                  <a:srgbClr val="236995"/>
                </a:solidFill>
              </a:defRPr>
            </a:lvl1pPr>
          </a:lstStyle>
          <a:p>
            <a:pPr algn="ctr"/>
            <a:r>
              <a:rPr lang="en-GB" sz="5200" dirty="0">
                <a:sym typeface="Helvetica"/>
              </a:rPr>
              <a:t>Q&amp;A panel session</a:t>
            </a:r>
            <a:br>
              <a:rPr lang="en-GB" sz="5200" dirty="0">
                <a:sym typeface="Helvetica"/>
              </a:rPr>
            </a:br>
            <a:r>
              <a:rPr lang="en-GB" sz="5200" dirty="0">
                <a:sym typeface="Helvetica"/>
              </a:rPr>
              <a:t>“Recovery” phase</a:t>
            </a:r>
            <a:endParaRPr sz="5200" dirty="0"/>
          </a:p>
        </p:txBody>
      </p:sp>
    </p:spTree>
    <p:extLst>
      <p:ext uri="{BB962C8B-B14F-4D97-AF65-F5344CB8AC3E}">
        <p14:creationId xmlns:p14="http://schemas.microsoft.com/office/powerpoint/2010/main" val="4259543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0" y="1996625"/>
            <a:ext cx="9144000" cy="1143000"/>
          </a:xfrm>
          <a:prstGeom prst="rect">
            <a:avLst/>
          </a:prstGeom>
          <a:effectLst>
            <a:outerShdw blurRad="50800" dist="114300" dir="2700000" algn="tl" rotWithShape="0">
              <a:prstClr val="black">
                <a:alpha val="40000"/>
              </a:prstClr>
            </a:outerShdw>
          </a:effectLst>
        </p:spPr>
        <p:txBody>
          <a:bodyPr>
            <a:normAutofit/>
          </a:bodyPr>
          <a:lstStyle>
            <a:lvl1pPr>
              <a:defRPr>
                <a:solidFill>
                  <a:srgbClr val="236995"/>
                </a:solidFill>
              </a:defRPr>
            </a:lvl1pPr>
          </a:lstStyle>
          <a:p>
            <a:pPr algn="ctr"/>
            <a:r>
              <a:rPr lang="en-GB" sz="5200" dirty="0">
                <a:sym typeface="Helvetica"/>
              </a:rPr>
              <a:t>Closing comments</a:t>
            </a:r>
            <a:endParaRPr sz="5200" dirty="0"/>
          </a:p>
        </p:txBody>
      </p:sp>
      <p:sp>
        <p:nvSpPr>
          <p:cNvPr id="3" name="Title 1">
            <a:extLst>
              <a:ext uri="{FF2B5EF4-FFF2-40B4-BE49-F238E27FC236}">
                <a16:creationId xmlns:a16="http://schemas.microsoft.com/office/drawing/2014/main" id="{218915D1-9506-4BD5-A55D-611E1E16FB25}"/>
              </a:ext>
            </a:extLst>
          </p:cNvPr>
          <p:cNvSpPr txBox="1">
            <a:spLocks/>
          </p:cNvSpPr>
          <p:nvPr/>
        </p:nvSpPr>
        <p:spPr>
          <a:xfrm>
            <a:off x="184645" y="3603391"/>
            <a:ext cx="8774709" cy="1040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716" tIns="25716" rIns="25716" bIns="25716" anchor="ctr">
            <a:normAutofit/>
          </a:bodyPr>
          <a:lstStyle>
            <a:lvl1pPr marL="0" marR="0" indent="0" algn="l" defTabSz="812809" rtl="0" latinLnBrk="0">
              <a:lnSpc>
                <a:spcPct val="100000"/>
              </a:lnSpc>
              <a:spcBef>
                <a:spcPts val="0"/>
              </a:spcBef>
              <a:spcAft>
                <a:spcPts val="0"/>
              </a:spcAft>
              <a:buClrTx/>
              <a:buSzTx/>
              <a:buFontTx/>
              <a:buNone/>
              <a:tabLst/>
              <a:defRPr sz="4900" b="1" i="0" u="none" strike="noStrike" cap="none" spc="0" baseline="0">
                <a:solidFill>
                  <a:srgbClr val="236995"/>
                </a:solidFill>
                <a:uFillTx/>
                <a:latin typeface="Arial"/>
                <a:ea typeface="Arial"/>
                <a:cs typeface="Arial"/>
                <a:sym typeface="Arial"/>
              </a:defRPr>
            </a:lvl1pPr>
            <a:lvl2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2pPr>
            <a:lvl3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3pPr>
            <a:lvl4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4pPr>
            <a:lvl5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5pPr>
            <a:lvl6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6pPr>
            <a:lvl7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7pPr>
            <a:lvl8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8pPr>
            <a:lvl9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9pPr>
          </a:lstStyle>
          <a:p>
            <a:pPr algn="ctr" defTabSz="457205" fontAlgn="auto"/>
            <a:r>
              <a:rPr lang="en-GB" sz="2800" kern="0" dirty="0">
                <a:solidFill>
                  <a:srgbClr val="6E6E6E">
                    <a:lumMod val="75000"/>
                  </a:srgbClr>
                </a:solidFill>
                <a:sym typeface="Helvetica"/>
              </a:rPr>
              <a:t>We value your feedback on this session, so ask you to complete a short feedback form</a:t>
            </a:r>
            <a:endParaRPr lang="en-GB" sz="2800" kern="0" dirty="0">
              <a:solidFill>
                <a:srgbClr val="6E6E6E">
                  <a:lumMod val="75000"/>
                </a:srgbClr>
              </a:solidFill>
            </a:endParaRPr>
          </a:p>
        </p:txBody>
      </p:sp>
    </p:spTree>
    <p:extLst>
      <p:ext uri="{BB962C8B-B14F-4D97-AF65-F5344CB8AC3E}">
        <p14:creationId xmlns:p14="http://schemas.microsoft.com/office/powerpoint/2010/main" val="3848683772"/>
      </p:ext>
    </p:extLst>
  </p:cSld>
  <p:clrMapOvr>
    <a:masterClrMapping/>
  </p:clrMapOvr>
  <p:transition spd="med"/>
</p:sld>
</file>

<file path=ppt/theme/theme1.xml><?xml version="1.0" encoding="utf-8"?>
<a:theme xmlns:a="http://schemas.openxmlformats.org/drawingml/2006/main" name="ac_md_Powerpoint presentation - Audit Commission V6.11">
  <a:themeElements>
    <a:clrScheme name="Custom 1">
      <a:dk1>
        <a:sysClr val="windowText" lastClr="000000"/>
      </a:dk1>
      <a:lt1>
        <a:sysClr val="window" lastClr="FFFFFF"/>
      </a:lt1>
      <a:dk2>
        <a:srgbClr val="006633"/>
      </a:dk2>
      <a:lt2>
        <a:srgbClr val="F5D400"/>
      </a:lt2>
      <a:accent1>
        <a:srgbClr val="AD002B"/>
      </a:accent1>
      <a:accent2>
        <a:srgbClr val="FF7800"/>
      </a:accent2>
      <a:accent3>
        <a:srgbClr val="004C90"/>
      </a:accent3>
      <a:accent4>
        <a:srgbClr val="0099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Office Theme 1">
        <a:dk1>
          <a:srgbClr val="000000"/>
        </a:dk1>
        <a:lt1>
          <a:srgbClr val="FFFFFF"/>
        </a:lt1>
        <a:dk2>
          <a:srgbClr val="006633"/>
        </a:dk2>
        <a:lt2>
          <a:srgbClr val="F5D400"/>
        </a:lt2>
        <a:accent1>
          <a:srgbClr val="AD002B"/>
        </a:accent1>
        <a:accent2>
          <a:srgbClr val="FF7800"/>
        </a:accent2>
        <a:accent3>
          <a:srgbClr val="FFFFFF"/>
        </a:accent3>
        <a:accent4>
          <a:srgbClr val="000000"/>
        </a:accent4>
        <a:accent5>
          <a:srgbClr val="D3AAAC"/>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c_md_Powerpoint presentation - Audit Commission V6.11">
  <a:themeElements>
    <a:clrScheme name="ac_md_Powerpoint presentation - Audit Commission V6.11">
      <a:dk1>
        <a:srgbClr val="000000"/>
      </a:dk1>
      <a:lt1>
        <a:srgbClr val="236995"/>
      </a:lt1>
      <a:dk2>
        <a:srgbClr val="A7A7A7"/>
      </a:dk2>
      <a:lt2>
        <a:srgbClr val="535353"/>
      </a:lt2>
      <a:accent1>
        <a:srgbClr val="AD002B"/>
      </a:accent1>
      <a:accent2>
        <a:srgbClr val="FF7800"/>
      </a:accent2>
      <a:accent3>
        <a:srgbClr val="004C90"/>
      </a:accent3>
      <a:accent4>
        <a:srgbClr val="0099FF"/>
      </a:accent4>
      <a:accent5>
        <a:srgbClr val="8F8F8F"/>
      </a:accent5>
      <a:accent6>
        <a:srgbClr val="6E6E6E"/>
      </a:accent6>
      <a:hlink>
        <a:srgbClr val="0000FF"/>
      </a:hlink>
      <a:folHlink>
        <a:srgbClr val="FF00FF"/>
      </a:folHlink>
    </a:clrScheme>
    <a:fontScheme name="ac_md_Powerpoint presentation - Audit Commission V6.11">
      <a:majorFont>
        <a:latin typeface="Helvetica"/>
        <a:ea typeface="Helvetica"/>
        <a:cs typeface="Helvetica"/>
      </a:majorFont>
      <a:minorFont>
        <a:latin typeface="Calibri"/>
        <a:ea typeface="Calibri"/>
        <a:cs typeface="Calibri"/>
      </a:minorFont>
    </a:fontScheme>
    <a:fmtScheme name="ac_md_Powerpoint presentation - Audit Commission V6.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6995"/>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70c081-d9f3-48ae-83c7-c2320a8ca25c"/>
</file>

<file path=customXml/itemProps1.xml><?xml version="1.0" encoding="utf-8"?>
<ds:datastoreItem xmlns:ds="http://schemas.openxmlformats.org/officeDocument/2006/customXml" ds:itemID="{F6D626BB-AFEC-4752-AC40-92A4570C6CF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9786</TotalTime>
  <Words>730</Words>
  <Application>Microsoft Office PowerPoint</Application>
  <PresentationFormat>On-screen Show (4:3)</PresentationFormat>
  <Paragraphs>53</Paragraphs>
  <Slides>9</Slides>
  <Notes>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9</vt:i4>
      </vt:variant>
    </vt:vector>
  </HeadingPairs>
  <TitlesOfParts>
    <vt:vector size="19" baseType="lpstr">
      <vt:lpstr>Arial</vt:lpstr>
      <vt:lpstr>Calibri</vt:lpstr>
      <vt:lpstr>Calibri Light</vt:lpstr>
      <vt:lpstr>Wingdings</vt:lpstr>
      <vt:lpstr>ac_md_Powerpoint presentation - Audit Commission V6.11</vt:lpstr>
      <vt:lpstr>1_Office Theme</vt:lpstr>
      <vt:lpstr>2_Office Theme</vt:lpstr>
      <vt:lpstr>1_ac_md_Powerpoint presentation - Audit Commission V6.11</vt:lpstr>
      <vt:lpstr>3_Office Theme</vt:lpstr>
      <vt:lpstr>Office Theme</vt:lpstr>
      <vt:lpstr>LAQF WEBINAR</vt:lpstr>
      <vt:lpstr>Agenda</vt:lpstr>
      <vt:lpstr>PowerPoint Presentation</vt:lpstr>
      <vt:lpstr>PowerPoint Presentation</vt:lpstr>
      <vt:lpstr>Financial Reporting Council Commitments </vt:lpstr>
      <vt:lpstr>Q&amp;A panel session “Reset” phase</vt:lpstr>
      <vt:lpstr>PowerPoint Presentation</vt:lpstr>
      <vt:lpstr>Q&amp;A panel session “Recovery” phase</vt:lpstr>
      <vt:lpstr>Closing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Schofield</dc:creator>
  <cp:lastModifiedBy>Julie Schofield</cp:lastModifiedBy>
  <cp:revision>622</cp:revision>
  <dcterms:created xsi:type="dcterms:W3CDTF">2020-11-25T14:15:29Z</dcterms:created>
  <dcterms:modified xsi:type="dcterms:W3CDTF">2024-02-29T10:05:25Z</dcterms:modified>
</cp:coreProperties>
</file>