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5"/>
    <p:sldMasterId id="2147483653" r:id="rId6"/>
    <p:sldMasterId id="2147483713" r:id="rId7"/>
    <p:sldMasterId id="2147483764" r:id="rId8"/>
  </p:sldMasterIdLst>
  <p:notesMasterIdLst>
    <p:notesMasterId r:id="rId10"/>
  </p:notesMasterIdLst>
  <p:handoutMasterIdLst>
    <p:handoutMasterId r:id="rId11"/>
  </p:handoutMasterIdLst>
  <p:sldIdLst>
    <p:sldId id="564" r:id="rId9"/>
  </p:sldIdLst>
  <p:sldSz cx="9144000" cy="6858000" type="screen4x3"/>
  <p:notesSz cx="6875463" cy="93202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2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ulie Sharp" initials="JS [2]" lastIdx="2" clrIdx="6">
    <p:extLst>
      <p:ext uri="{19B8F6BF-5375-455C-9EA6-DF929625EA0E}">
        <p15:presenceInfo xmlns:p15="http://schemas.microsoft.com/office/powerpoint/2012/main" userId="S-1-5-21-62873138-147417396-2091147243-32485" providerId="AD"/>
      </p:ext>
    </p:extLst>
  </p:cmAuthor>
  <p:cmAuthor id="1" name="Tony Crawley" initials="TC" lastIdx="34" clrIdx="0">
    <p:extLst>
      <p:ext uri="{19B8F6BF-5375-455C-9EA6-DF929625EA0E}">
        <p15:presenceInfo xmlns:p15="http://schemas.microsoft.com/office/powerpoint/2012/main" userId="S-1-5-21-62873138-147417396-2091147243-32479" providerId="AD"/>
      </p:ext>
    </p:extLst>
  </p:cmAuthor>
  <p:cmAuthor id="2" name="Stephen Sellers" initials="SS" lastIdx="12" clrIdx="1">
    <p:extLst>
      <p:ext uri="{19B8F6BF-5375-455C-9EA6-DF929625EA0E}">
        <p15:presenceInfo xmlns:p15="http://schemas.microsoft.com/office/powerpoint/2012/main" userId="f7999b0770586428" providerId="Windows Live"/>
      </p:ext>
    </p:extLst>
  </p:cmAuthor>
  <p:cmAuthor id="3" name="Julie Sharp" initials="JS" lastIdx="6" clrIdx="2">
    <p:extLst>
      <p:ext uri="{19B8F6BF-5375-455C-9EA6-DF929625EA0E}">
        <p15:presenceInfo xmlns:p15="http://schemas.microsoft.com/office/powerpoint/2012/main" userId="S::Julie.Sharp@psaa.co.uk::6adb59ff-2ac8-4ec6-9196-02272f038f45" providerId="AD"/>
      </p:ext>
    </p:extLst>
  </p:cmAuthor>
  <p:cmAuthor id="4" name="Andrew Chappell" initials="AC" lastIdx="15" clrIdx="3">
    <p:extLst>
      <p:ext uri="{19B8F6BF-5375-455C-9EA6-DF929625EA0E}">
        <p15:presenceInfo xmlns:p15="http://schemas.microsoft.com/office/powerpoint/2012/main" userId="S::andrew.chappell@psaa.co.uk::6e2e8cc9-f239-4a50-8dc9-5f74c05a60ba" providerId="AD"/>
      </p:ext>
    </p:extLst>
  </p:cmAuthor>
  <p:cmAuthor id="5" name="Tony Crawley" initials="TC [2]" lastIdx="18" clrIdx="4">
    <p:extLst>
      <p:ext uri="{19B8F6BF-5375-455C-9EA6-DF929625EA0E}">
        <p15:presenceInfo xmlns:p15="http://schemas.microsoft.com/office/powerpoint/2012/main" userId="S::Tony.Crawley@psaa.co.uk::cc111719-5344-4222-bcb9-8b939d56866b" providerId="AD"/>
      </p:ext>
    </p:extLst>
  </p:cmAuthor>
  <p:cmAuthor id="6" name="Julie Schofield" initials="JS" lastIdx="1" clrIdx="5">
    <p:extLst>
      <p:ext uri="{19B8F6BF-5375-455C-9EA6-DF929625EA0E}">
        <p15:presenceInfo xmlns:p15="http://schemas.microsoft.com/office/powerpoint/2012/main" userId="S::Julie.Brown@psaa.co.uk::7abbf0c1-30e9-466f-9a2a-7b8ba419ca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36995"/>
    <a:srgbClr val="004C90"/>
    <a:srgbClr val="69A000"/>
    <a:srgbClr val="70AD47"/>
    <a:srgbClr val="006633"/>
    <a:srgbClr val="000000"/>
    <a:srgbClr val="00FF00"/>
    <a:srgbClr val="8CD600"/>
    <a:srgbClr val="405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414"/>
        <p:guide pos="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8" y="2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267610-D8CF-4FD6-80CD-496EEE9B96D8}" type="datetime1">
              <a:rPr lang="en-US"/>
              <a:pPr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52586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8" y="8852586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FC2B2FB-09AE-462E-BBD1-FA60DB5338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9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8" y="2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8D549A-BC12-4ED3-86AD-D12F9808225D}" type="datetime1">
              <a:rPr lang="en-US"/>
              <a:pPr/>
              <a:t>3/13/2024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700088"/>
            <a:ext cx="4657725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03" tIns="46051" rIns="92103" bIns="4605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427102"/>
            <a:ext cx="5500370" cy="4194096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52586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8" y="8852586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EFD5940-1402-4F35-8DFC-964BB9425D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9960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Angsana New" pitchFamily="18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849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378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43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88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28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883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98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80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420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2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74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12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1"/>
          <a:stretch>
            <a:fillRect/>
          </a:stretch>
        </p:blipFill>
        <p:spPr bwMode="auto">
          <a:xfrm>
            <a:off x="-3175" y="1809750"/>
            <a:ext cx="91440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7975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029" name="Picture 18" descr="cover_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827713"/>
            <a:ext cx="1825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-57150" y="0"/>
            <a:ext cx="9231313" cy="2970213"/>
          </a:xfrm>
          <a:custGeom>
            <a:avLst/>
            <a:gdLst>
              <a:gd name="T0" fmla="*/ 7807 w 9189873"/>
              <a:gd name="T1" fmla="*/ 0 h 2970306"/>
              <a:gd name="T2" fmla="*/ 9231313 w 9189873"/>
              <a:gd name="T3" fmla="*/ 0 h 2970306"/>
              <a:gd name="T4" fmla="*/ 9231313 w 9189873"/>
              <a:gd name="T5" fmla="*/ 1789057 h 2970306"/>
              <a:gd name="T6" fmla="*/ 2996820 w 9189873"/>
              <a:gd name="T7" fmla="*/ 2931409 h 2970306"/>
              <a:gd name="T8" fmla="*/ 0 w 9189873"/>
              <a:gd name="T9" fmla="*/ 2636725 h 2970306"/>
              <a:gd name="T10" fmla="*/ 7807 w 9189873"/>
              <a:gd name="T11" fmla="*/ 0 h 2970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89873"/>
              <a:gd name="T19" fmla="*/ 0 h 2970306"/>
              <a:gd name="T20" fmla="*/ 9189873 w 9189873"/>
              <a:gd name="T21" fmla="*/ 2970306 h 2970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89873" h="2970306">
                <a:moveTo>
                  <a:pt x="7772" y="0"/>
                </a:moveTo>
                <a:lnTo>
                  <a:pt x="9189873" y="0"/>
                </a:lnTo>
                <a:lnTo>
                  <a:pt x="9189873" y="1789113"/>
                </a:lnTo>
                <a:cubicBezTo>
                  <a:pt x="5915173" y="2970306"/>
                  <a:pt x="3652008" y="2925203"/>
                  <a:pt x="2983367" y="2931501"/>
                </a:cubicBezTo>
                <a:cubicBezTo>
                  <a:pt x="2397872" y="2920384"/>
                  <a:pt x="674381" y="2914574"/>
                  <a:pt x="0" y="2636808"/>
                </a:cubicBezTo>
                <a:cubicBezTo>
                  <a:pt x="2591" y="1665283"/>
                  <a:pt x="5181" y="971525"/>
                  <a:pt x="7772" y="0"/>
                </a:cubicBezTo>
                <a:close/>
              </a:path>
            </a:pathLst>
          </a:custGeom>
          <a:solidFill>
            <a:srgbClr val="23699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u="sng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82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82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3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775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50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2088E6-B887-A6FB-C7AA-128E25270315}"/>
              </a:ext>
            </a:extLst>
          </p:cNvPr>
          <p:cNvSpPr txBox="1">
            <a:spLocks/>
          </p:cNvSpPr>
          <p:nvPr/>
        </p:nvSpPr>
        <p:spPr>
          <a:xfrm>
            <a:off x="42142" y="97617"/>
            <a:ext cx="5611504" cy="293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72BFC-FC39-9E2F-8AB6-2DD2E01606F0}"/>
              </a:ext>
            </a:extLst>
          </p:cNvPr>
          <p:cNvSpPr/>
          <p:nvPr/>
        </p:nvSpPr>
        <p:spPr>
          <a:xfrm>
            <a:off x="1304925" y="390949"/>
            <a:ext cx="6218093" cy="600504"/>
          </a:xfrm>
          <a:prstGeom prst="rect">
            <a:avLst/>
          </a:prstGeom>
          <a:solidFill>
            <a:srgbClr val="4472C4"/>
          </a:solidFill>
          <a:ln w="22225" cap="flat" cmpd="sng" algn="ctr">
            <a:solidFill>
              <a:srgbClr val="40516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Chief Executive – Tony Crawley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E0B29-CDC0-73EA-AD56-2A9DECEBC24B}"/>
              </a:ext>
            </a:extLst>
          </p:cNvPr>
          <p:cNvSpPr/>
          <p:nvPr/>
        </p:nvSpPr>
        <p:spPr>
          <a:xfrm>
            <a:off x="658353" y="1460859"/>
            <a:ext cx="2006019" cy="846000"/>
          </a:xfrm>
          <a:prstGeom prst="rect">
            <a:avLst/>
          </a:prstGeom>
          <a:solidFill>
            <a:srgbClr val="4472C4"/>
          </a:solidFill>
          <a:ln w="22225" cap="flat" cmpd="sng" algn="ctr">
            <a:solidFill>
              <a:srgbClr val="40516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Chief Finance Officer – Sandy Parbhoo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00BE18-FC6A-DBF6-EAC6-E1E12B70FB93}"/>
              </a:ext>
            </a:extLst>
          </p:cNvPr>
          <p:cNvSpPr/>
          <p:nvPr/>
        </p:nvSpPr>
        <p:spPr>
          <a:xfrm>
            <a:off x="1574731" y="3042986"/>
            <a:ext cx="1433935" cy="85405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 and Contract Manager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3CFDC-E79A-2164-31F2-2D0772D4A2AC}"/>
              </a:ext>
            </a:extLst>
          </p:cNvPr>
          <p:cNvSpPr/>
          <p:nvPr/>
        </p:nvSpPr>
        <p:spPr>
          <a:xfrm>
            <a:off x="3410962" y="1419718"/>
            <a:ext cx="2006018" cy="846000"/>
          </a:xfrm>
          <a:prstGeom prst="rect">
            <a:avLst/>
          </a:prstGeom>
          <a:solidFill>
            <a:srgbClr val="4472C4"/>
          </a:solidFill>
          <a:ln w="22225" cap="flat" cmpd="sng" algn="ctr">
            <a:solidFill>
              <a:srgbClr val="40516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Quality Manager – Andrew Chappell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11BCA9-B8E6-0B29-C202-0D70663075CC}"/>
              </a:ext>
            </a:extLst>
          </p:cNvPr>
          <p:cNvSpPr/>
          <p:nvPr/>
        </p:nvSpPr>
        <p:spPr>
          <a:xfrm>
            <a:off x="5975928" y="1445337"/>
            <a:ext cx="2890980" cy="846000"/>
          </a:xfrm>
          <a:prstGeom prst="rect">
            <a:avLst/>
          </a:prstGeom>
          <a:solidFill>
            <a:srgbClr val="4472C4"/>
          </a:solidFill>
          <a:ln w="22225" cap="flat" cmpd="sng" algn="ctr">
            <a:solidFill>
              <a:srgbClr val="40516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Chief Procurement &amp; Business Management Officer – Julie Schofield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11AE19E-56FF-2E24-FB0D-4A46B62E7184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rot="5400000">
            <a:off x="2802965" y="-150148"/>
            <a:ext cx="469406" cy="2752609"/>
          </a:xfrm>
          <a:prstGeom prst="bentConnector3">
            <a:avLst/>
          </a:prstGeom>
          <a:noFill/>
          <a:ln w="28575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FE5192-F5B8-1463-0F3D-C1E55BC2A6F6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4413971" y="991453"/>
            <a:ext cx="1" cy="428265"/>
          </a:xfrm>
          <a:prstGeom prst="line">
            <a:avLst/>
          </a:prstGeom>
          <a:noFill/>
          <a:ln w="28575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47169318-416B-74B4-CD0F-7B8136F281B0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5690753" y="-285328"/>
            <a:ext cx="453884" cy="300744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B6C67E7-8667-49B1-DB1D-9D991CC1B1F9}"/>
              </a:ext>
            </a:extLst>
          </p:cNvPr>
          <p:cNvSpPr/>
          <p:nvPr/>
        </p:nvSpPr>
        <p:spPr>
          <a:xfrm>
            <a:off x="1488258" y="4574652"/>
            <a:ext cx="1485305" cy="8460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Assistant </a:t>
            </a:r>
            <a:endParaRPr lang="en-US" dirty="0">
              <a:solidFill>
                <a:schemeClr val="bg1"/>
              </a:solidFill>
              <a:cs typeface="Arial"/>
            </a:endParaRPr>
          </a:p>
          <a:p>
            <a:pPr algn="ctr" defTabSz="914400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 Manager Finance and Contracts</a:t>
            </a:r>
            <a:endParaRPr lang="en-GB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BC1BC2-EB6D-0BEE-787B-AAA67900D61D}"/>
              </a:ext>
            </a:extLst>
          </p:cNvPr>
          <p:cNvSpPr/>
          <p:nvPr/>
        </p:nvSpPr>
        <p:spPr>
          <a:xfrm>
            <a:off x="3110501" y="3042986"/>
            <a:ext cx="1368355" cy="85405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Analysis Manager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7AFB4-FD32-96BD-663B-9DA982887BB0}"/>
              </a:ext>
            </a:extLst>
          </p:cNvPr>
          <p:cNvSpPr/>
          <p:nvPr/>
        </p:nvSpPr>
        <p:spPr>
          <a:xfrm>
            <a:off x="6291417" y="3044595"/>
            <a:ext cx="1447791" cy="8460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and Project Manager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3264D8DE-DAE8-8AEC-48D0-D8B6E672FDEC}"/>
              </a:ext>
            </a:extLst>
          </p:cNvPr>
          <p:cNvCxnSpPr>
            <a:cxnSpLocks/>
            <a:stCxn id="11" idx="2"/>
            <a:endCxn id="28" idx="0"/>
          </p:cNvCxnSpPr>
          <p:nvPr/>
        </p:nvCxnSpPr>
        <p:spPr>
          <a:xfrm rot="5400000">
            <a:off x="6841737" y="2464914"/>
            <a:ext cx="753258" cy="40610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2BF8F60-FFA2-FBBF-93F1-6CF719D30DBC}"/>
              </a:ext>
            </a:extLst>
          </p:cNvPr>
          <p:cNvSpPr/>
          <p:nvPr/>
        </p:nvSpPr>
        <p:spPr>
          <a:xfrm>
            <a:off x="7820778" y="3044595"/>
            <a:ext cx="1231498" cy="8460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 Manager x2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A2C110-F0CB-9410-E8CE-B32D1246075A}"/>
              </a:ext>
            </a:extLst>
          </p:cNvPr>
          <p:cNvSpPr/>
          <p:nvPr/>
        </p:nvSpPr>
        <p:spPr>
          <a:xfrm>
            <a:off x="4780060" y="4405385"/>
            <a:ext cx="1429787" cy="719193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&amp; Project Support Officer x3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5A5FDB-16A7-C5A5-3415-466B50D7FB36}"/>
              </a:ext>
            </a:extLst>
          </p:cNvPr>
          <p:cNvSpPr/>
          <p:nvPr/>
        </p:nvSpPr>
        <p:spPr>
          <a:xfrm>
            <a:off x="4781877" y="5793245"/>
            <a:ext cx="1426152" cy="65776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&amp; Project Support Assistant 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6700CF5-86F6-6798-01DB-6BCB37F2CA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14508" y="2199733"/>
            <a:ext cx="712094" cy="875425"/>
          </a:xfrm>
          <a:prstGeom prst="bentConnector3">
            <a:avLst>
              <a:gd name="adj1" fmla="val 51419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659BBEE7-8A38-1B28-D59E-00CFCE42D2C0}"/>
              </a:ext>
            </a:extLst>
          </p:cNvPr>
          <p:cNvCxnSpPr>
            <a:cxnSpLocks/>
            <a:stCxn id="11" idx="2"/>
            <a:endCxn id="49" idx="0"/>
          </p:cNvCxnSpPr>
          <p:nvPr/>
        </p:nvCxnSpPr>
        <p:spPr>
          <a:xfrm rot="16200000" flipH="1">
            <a:off x="7552343" y="2160411"/>
            <a:ext cx="753258" cy="1015109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913C725-5862-B3AA-5005-E7E6A383B758}"/>
              </a:ext>
            </a:extLst>
          </p:cNvPr>
          <p:cNvSpPr/>
          <p:nvPr/>
        </p:nvSpPr>
        <p:spPr>
          <a:xfrm>
            <a:off x="4780060" y="3037001"/>
            <a:ext cx="1429787" cy="8460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Governance and Contract Manager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815163-968A-7668-3AEA-DC2DFAA02D09}"/>
              </a:ext>
            </a:extLst>
          </p:cNvPr>
          <p:cNvCxnSpPr>
            <a:cxnSpLocks/>
            <a:stCxn id="51" idx="2"/>
            <a:endCxn id="53" idx="0"/>
          </p:cNvCxnSpPr>
          <p:nvPr/>
        </p:nvCxnSpPr>
        <p:spPr>
          <a:xfrm flipH="1">
            <a:off x="5494953" y="5124578"/>
            <a:ext cx="1" cy="6686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05CC31-C775-58BF-5D70-ACA52685B925}"/>
              </a:ext>
            </a:extLst>
          </p:cNvPr>
          <p:cNvCxnSpPr>
            <a:cxnSpLocks/>
          </p:cNvCxnSpPr>
          <p:nvPr/>
        </p:nvCxnSpPr>
        <p:spPr>
          <a:xfrm>
            <a:off x="2262588" y="3883001"/>
            <a:ext cx="0" cy="7191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97E6BF-808D-9AF8-0500-3A16E3E68414}"/>
              </a:ext>
            </a:extLst>
          </p:cNvPr>
          <p:cNvCxnSpPr>
            <a:cxnSpLocks/>
          </p:cNvCxnSpPr>
          <p:nvPr/>
        </p:nvCxnSpPr>
        <p:spPr>
          <a:xfrm>
            <a:off x="2393878" y="2641542"/>
            <a:ext cx="16027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A2A4542-66B7-239F-559A-5352D92AB4B9}"/>
              </a:ext>
            </a:extLst>
          </p:cNvPr>
          <p:cNvCxnSpPr>
            <a:cxnSpLocks/>
          </p:cNvCxnSpPr>
          <p:nvPr/>
        </p:nvCxnSpPr>
        <p:spPr>
          <a:xfrm>
            <a:off x="3993224" y="2658662"/>
            <a:ext cx="0" cy="3424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E6A5841-BA83-19F7-49C6-484E74CB21D6}"/>
              </a:ext>
            </a:extLst>
          </p:cNvPr>
          <p:cNvSpPr/>
          <p:nvPr/>
        </p:nvSpPr>
        <p:spPr>
          <a:xfrm>
            <a:off x="120835" y="3042986"/>
            <a:ext cx="1372326" cy="85405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Manager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E5089F8-F491-2033-EFB2-6C8F569B36A1}"/>
              </a:ext>
            </a:extLst>
          </p:cNvPr>
          <p:cNvCxnSpPr>
            <a:cxnSpLocks/>
          </p:cNvCxnSpPr>
          <p:nvPr/>
        </p:nvCxnSpPr>
        <p:spPr>
          <a:xfrm rot="5400000">
            <a:off x="790546" y="2286340"/>
            <a:ext cx="730141" cy="724462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787BD5-479C-35DC-6649-0198C2E077B2}"/>
              </a:ext>
            </a:extLst>
          </p:cNvPr>
          <p:cNvCxnSpPr>
            <a:cxnSpLocks/>
            <a:stCxn id="3" idx="2"/>
            <a:endCxn id="51" idx="0"/>
          </p:cNvCxnSpPr>
          <p:nvPr/>
        </p:nvCxnSpPr>
        <p:spPr>
          <a:xfrm>
            <a:off x="5494954" y="3883001"/>
            <a:ext cx="0" cy="5223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21C7AB1-EAC5-9F11-BE90-174F1AC63EEA}"/>
              </a:ext>
            </a:extLst>
          </p:cNvPr>
          <p:cNvCxnSpPr>
            <a:cxnSpLocks/>
            <a:stCxn id="11" idx="2"/>
            <a:endCxn id="3" idx="0"/>
          </p:cNvCxnSpPr>
          <p:nvPr/>
        </p:nvCxnSpPr>
        <p:spPr>
          <a:xfrm rot="5400000">
            <a:off x="6085354" y="1700937"/>
            <a:ext cx="745664" cy="192646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D32EF89-0685-86A6-26A0-B5329B4387EC}"/>
              </a:ext>
            </a:extLst>
          </p:cNvPr>
          <p:cNvSpPr txBox="1"/>
          <p:nvPr/>
        </p:nvSpPr>
        <p:spPr>
          <a:xfrm>
            <a:off x="277090" y="5874327"/>
            <a:ext cx="408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Organisation chart </a:t>
            </a:r>
          </a:p>
          <a:p>
            <a:r>
              <a:rPr lang="en-GB" b="1" dirty="0"/>
              <a:t>as at 1</a:t>
            </a:r>
            <a:r>
              <a:rPr lang="en-GB" b="1" baseline="30000" dirty="0"/>
              <a:t>st</a:t>
            </a:r>
            <a:r>
              <a:rPr lang="en-GB" b="1" dirty="0"/>
              <a:t>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698745070"/>
      </p:ext>
    </p:extLst>
  </p:cSld>
  <p:clrMapOvr>
    <a:masterClrMapping/>
  </p:clrMapOvr>
</p:sld>
</file>

<file path=ppt/theme/theme1.xml><?xml version="1.0" encoding="utf-8"?>
<a:theme xmlns:a="http://schemas.openxmlformats.org/drawingml/2006/main" name="ac_md_Powerpoint presentation - Audit Commission V6.11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B8B9023E76746930D519E19C0F716" ma:contentTypeVersion="12" ma:contentTypeDescription="Create a new document." ma:contentTypeScope="" ma:versionID="2c2060ae8b2f490e101bf4277beb6613">
  <xsd:schema xmlns:xsd="http://www.w3.org/2001/XMLSchema" xmlns:xs="http://www.w3.org/2001/XMLSchema" xmlns:p="http://schemas.microsoft.com/office/2006/metadata/properties" xmlns:ns2="ee59600e-ce89-487b-b43d-71e3129b306e" xmlns:ns3="0582ed1d-3594-4bd4-8c4a-ef328918fc63" targetNamespace="http://schemas.microsoft.com/office/2006/metadata/properties" ma:root="true" ma:fieldsID="07007f289c7b48b8b305ebf1dff5caa1" ns2:_="" ns3:_="">
    <xsd:import namespace="ee59600e-ce89-487b-b43d-71e3129b306e"/>
    <xsd:import namespace="0582ed1d-3594-4bd4-8c4a-ef328918fc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600e-ce89-487b-b43d-71e3129b3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23a573-f4b2-49c1-a657-d409971bf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2ed1d-3594-4bd4-8c4a-ef328918fc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062fc74-838a-4421-8146-0b99b6171e26}" ma:internalName="TaxCatchAll" ma:showField="CatchAllData" ma:web="0582ed1d-3594-4bd4-8c4a-ef328918fc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59600e-ce89-487b-b43d-71e3129b306e">
      <Terms xmlns="http://schemas.microsoft.com/office/infopath/2007/PartnerControls"/>
    </lcf76f155ced4ddcb4097134ff3c332f>
    <TaxCatchAll xmlns="0582ed1d-3594-4bd4-8c4a-ef328918fc63" xsi:nil="true"/>
  </documentManagement>
</p:properties>
</file>

<file path=customXml/itemProps1.xml><?xml version="1.0" encoding="utf-8"?>
<ds:datastoreItem xmlns:ds="http://schemas.openxmlformats.org/officeDocument/2006/customXml" ds:itemID="{CFBC63F6-FD37-4A2C-917D-616E9E2189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D626BB-AFEC-4752-AC40-92A4570C6CFB}">
  <ds:schemaRefs>
    <ds:schemaRef ds:uri="http://www.boldonjames.com/2008/01/sie/internal/label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B378B7-002B-4AD6-BD50-D01D99D14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600e-ce89-487b-b43d-71e3129b306e"/>
    <ds:schemaRef ds:uri="0582ed1d-3594-4bd4-8c4a-ef328918fc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2BC91D9-F738-4312-AC13-643991870DC6}">
  <ds:schemaRefs>
    <ds:schemaRef ds:uri="ee59600e-ce89-487b-b43d-71e3129b306e"/>
    <ds:schemaRef ds:uri="http://schemas.microsoft.com/office/2006/documentManagement/types"/>
    <ds:schemaRef ds:uri="http://schemas.openxmlformats.org/package/2006/metadata/core-properties"/>
    <ds:schemaRef ds:uri="0582ed1d-3594-4bd4-8c4a-ef328918fc63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70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Wingdings</vt:lpstr>
      <vt:lpstr>ac_md_Powerpoint presentation - Audit Commission V6.11</vt:lpstr>
      <vt:lpstr>1_Office Theme</vt:lpstr>
      <vt:lpstr>2_Office Theme</vt:lpstr>
      <vt:lpstr>3_Office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Schofield</dc:creator>
  <cp:lastModifiedBy>Anna Maria Feniello</cp:lastModifiedBy>
  <cp:revision>77</cp:revision>
  <dcterms:created xsi:type="dcterms:W3CDTF">2020-11-25T14:15:29Z</dcterms:created>
  <dcterms:modified xsi:type="dcterms:W3CDTF">2024-03-13T12:57:18Z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0x01010062BB8B9023E76746930D519E19C0F716</vt:lpwstr>
  </property>
  <property fmtid="{D5CDD505-2E9C-101B-9397-08002B2CF9AE}" pid="3" name="MediaServiceImageTags">
    <vt:lpwstr/>
  </property>
</Properties>
</file>