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97" r:id="rId5"/>
    <p:sldMasterId id="2147483710" r:id="rId6"/>
    <p:sldMasterId id="2147483736" r:id="rId7"/>
  </p:sldMasterIdLst>
  <p:notesMasterIdLst>
    <p:notesMasterId r:id="rId28"/>
  </p:notesMasterIdLst>
  <p:handoutMasterIdLst>
    <p:handoutMasterId r:id="rId29"/>
  </p:handoutMasterIdLst>
  <p:sldIdLst>
    <p:sldId id="280" r:id="rId8"/>
    <p:sldId id="306" r:id="rId9"/>
    <p:sldId id="321" r:id="rId10"/>
    <p:sldId id="308" r:id="rId11"/>
    <p:sldId id="324" r:id="rId12"/>
    <p:sldId id="316" r:id="rId13"/>
    <p:sldId id="323" r:id="rId14"/>
    <p:sldId id="311" r:id="rId15"/>
    <p:sldId id="312" r:id="rId16"/>
    <p:sldId id="286" r:id="rId17"/>
    <p:sldId id="287" r:id="rId18"/>
    <p:sldId id="288" r:id="rId19"/>
    <p:sldId id="289" r:id="rId20"/>
    <p:sldId id="322" r:id="rId21"/>
    <p:sldId id="265" r:id="rId22"/>
    <p:sldId id="266" r:id="rId23"/>
    <p:sldId id="257" r:id="rId24"/>
    <p:sldId id="259" r:id="rId25"/>
    <p:sldId id="260" r:id="rId26"/>
    <p:sldId id="317" r:id="rId27"/>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B43716-8D91-071D-46A5-6DBDABC61449}" name="Steve Milner" initials="SM" userId="S::stephen.milner@communities.gov.uk::84420f4c-9ac3-479e-8b34-e35fa538faca" providerId="AD"/>
  <p188:author id="{8D93EA26-E8A7-0481-9158-822ECF132AD2}" name="Amy Lane" initials="AL" userId="S::amy.lane@communities.gov.uk::fc306f7b-2350-4431-b7fe-5817f14fded8" providerId="AD"/>
  <p188:author id="{B0457738-EF45-60E6-A038-59C867270E85}" name="Jenny Luckett" initials="JL" userId="S::jenny.luckett@communities.gov.uk::fa779b83-6afb-4b44-9e6b-25b8e838da30" providerId="AD"/>
  <p188:author id="{4794B547-D286-1483-5488-117BDD2E993A}" name="Robbie Maxwell" initials="RM" userId="S::robbie.maxwell@communities.gov.uk::583aecdd-ea9e-42b5-a483-09b76b4041d6" providerId="AD"/>
  <p188:author id="{C62B776B-8CC9-929B-5526-AD1A2D37EFDE}" name="Jacqueline Thomas" initials="JT" userId="S::jacqueline.thomas@communities.gov.uk::55de3c8a-7119-4d33-ab07-4cd377e5c935" providerId="AD"/>
  <p188:author id="{ECA44D85-679E-DD78-1122-DA4E06A6F748}" name="Rosie Seymour" initials="RS" userId="S::rosie.seymour@communities.gov.uk::b3e83258-80ca-4194-9fe4-d977d60448d0" providerId="AD"/>
  <p188:author id="{7D11A48C-B1B7-A03E-C415-1DA8F2BE6BC3}" name="Darren Grimes" initials="DG" userId="S::darren.grimes@theapsgroup.com::d0f171b2-caa0-414b-84fb-340ba9c46206" providerId="AD"/>
  <p188:author id="{F6D011AF-B337-C238-5B89-86730464345B}" name="Elizabeth Parckar" initials="EP" userId="S::Elizabeth.Parckar@communities.gov.uk::d9903d0f-1b88-4130-a011-112d4d3d0ca2" providerId="AD"/>
  <p188:author id="{A6D87DEE-4D46-0E03-9976-371058A468F3}" name="Siobhan Jones" initials="SJ" userId="S::siobhan.jones@communities.gov.uk::6916b936-7e0c-467f-bdd9-78ee74bd1d2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0"/>
    <a:srgbClr val="00625E"/>
    <a:srgbClr val="005E62"/>
    <a:srgbClr val="535453"/>
    <a:srgbClr val="85292A"/>
    <a:srgbClr val="333366"/>
    <a:srgbClr val="33282A"/>
    <a:srgbClr val="99988F"/>
    <a:srgbClr val="8687C1"/>
    <a:srgbClr val="08B2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91A47-1606-4BFC-9558-DBAAECB92715}" v="9" dt="2024-09-24T13:20:33.544"/>
    <p1510:client id="{D488EE15-7D8C-47AF-8378-B25E6F78517A}" v="1" dt="2024-09-24T08:45:07.0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 Id="rId35"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ACDA1C-C513-FEDB-1B28-D95FC9E454A4}"/>
              </a:ext>
            </a:extLst>
          </p:cNvPr>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US"/>
          </a:p>
        </p:txBody>
      </p:sp>
      <p:sp>
        <p:nvSpPr>
          <p:cNvPr id="3" name="Date Placeholder 2">
            <a:extLst>
              <a:ext uri="{FF2B5EF4-FFF2-40B4-BE49-F238E27FC236}">
                <a16:creationId xmlns:a16="http://schemas.microsoft.com/office/drawing/2014/main" id="{894DC6C4-95C7-6F5C-4B24-16A5C1DE1DC1}"/>
              </a:ext>
            </a:extLst>
          </p:cNvPr>
          <p:cNvSpPr>
            <a:spLocks noGrp="1"/>
          </p:cNvSpPr>
          <p:nvPr>
            <p:ph type="dt" sz="quarter" idx="1"/>
          </p:nvPr>
        </p:nvSpPr>
        <p:spPr>
          <a:xfrm>
            <a:off x="4023992" y="0"/>
            <a:ext cx="3078427" cy="513508"/>
          </a:xfrm>
          <a:prstGeom prst="rect">
            <a:avLst/>
          </a:prstGeom>
        </p:spPr>
        <p:txBody>
          <a:bodyPr vert="horz" lIns="99075" tIns="49538" rIns="99075" bIns="49538" rtlCol="0"/>
          <a:lstStyle>
            <a:lvl1pPr algn="r">
              <a:defRPr sz="1300"/>
            </a:lvl1pPr>
          </a:lstStyle>
          <a:p>
            <a:fld id="{75F1E27D-3AA0-FF49-BF80-1D5029A1458D}" type="datetimeFigureOut">
              <a:rPr lang="en-US" smtClean="0"/>
              <a:t>10/15/2024</a:t>
            </a:fld>
            <a:endParaRPr lang="en-US"/>
          </a:p>
        </p:txBody>
      </p:sp>
      <p:sp>
        <p:nvSpPr>
          <p:cNvPr id="4" name="Footer Placeholder 3">
            <a:extLst>
              <a:ext uri="{FF2B5EF4-FFF2-40B4-BE49-F238E27FC236}">
                <a16:creationId xmlns:a16="http://schemas.microsoft.com/office/drawing/2014/main" id="{8E2C4783-165D-FDB0-1F1E-F7235E900614}"/>
              </a:ext>
            </a:extLst>
          </p:cNvPr>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0F7BD00D-B280-EC90-0559-3136D1BC4F1B}"/>
              </a:ext>
            </a:extLst>
          </p:cNvPr>
          <p:cNvSpPr>
            <a:spLocks noGrp="1"/>
          </p:cNvSpPr>
          <p:nvPr>
            <p:ph type="sldNum" sz="quarter" idx="3"/>
          </p:nvPr>
        </p:nvSpPr>
        <p:spPr>
          <a:xfrm>
            <a:off x="4023992" y="9721107"/>
            <a:ext cx="3078427" cy="513507"/>
          </a:xfrm>
          <a:prstGeom prst="rect">
            <a:avLst/>
          </a:prstGeom>
        </p:spPr>
        <p:txBody>
          <a:bodyPr vert="horz" lIns="99075" tIns="49538" rIns="99075" bIns="49538" rtlCol="0" anchor="b"/>
          <a:lstStyle>
            <a:lvl1pPr algn="r">
              <a:defRPr sz="1300"/>
            </a:lvl1pPr>
          </a:lstStyle>
          <a:p>
            <a:fld id="{957EEBA1-7778-B244-849D-DCA48F0063D9}" type="slidenum">
              <a:rPr lang="en-US" smtClean="0"/>
              <a:t>‹#›</a:t>
            </a:fld>
            <a:endParaRPr lang="en-US"/>
          </a:p>
        </p:txBody>
      </p:sp>
    </p:spTree>
    <p:extLst>
      <p:ext uri="{BB962C8B-B14F-4D97-AF65-F5344CB8AC3E}">
        <p14:creationId xmlns:p14="http://schemas.microsoft.com/office/powerpoint/2010/main" val="3158581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615B0F88-AE9A-4C54-8E20-52AF2A55CAC0}" type="datetimeFigureOut">
              <a:rPr lang="en-GB" smtClean="0"/>
              <a:t>15/10/2024</a:t>
            </a:fld>
            <a:endParaRPr lang="en-GB"/>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66CB5F3E-9433-4D4B-8703-99BBF0C656F6}" type="slidenum">
              <a:rPr lang="en-GB" smtClean="0"/>
              <a:t>‹#›</a:t>
            </a:fld>
            <a:endParaRPr lang="en-GB"/>
          </a:p>
        </p:txBody>
      </p:sp>
    </p:spTree>
    <p:extLst>
      <p:ext uri="{BB962C8B-B14F-4D97-AF65-F5344CB8AC3E}">
        <p14:creationId xmlns:p14="http://schemas.microsoft.com/office/powerpoint/2010/main" val="721742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6CB5F3E-9433-4D4B-8703-99BBF0C656F6}" type="slidenum">
              <a:rPr lang="en-GB" smtClean="0"/>
              <a:t>9</a:t>
            </a:fld>
            <a:endParaRPr lang="en-GB"/>
          </a:p>
        </p:txBody>
      </p:sp>
    </p:spTree>
    <p:extLst>
      <p:ext uri="{BB962C8B-B14F-4D97-AF65-F5344CB8AC3E}">
        <p14:creationId xmlns:p14="http://schemas.microsoft.com/office/powerpoint/2010/main" val="18328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BA86227-5C0F-81C0-0265-714993E6D983}"/>
              </a:ext>
            </a:extLst>
          </p:cNvPr>
          <p:cNvSpPr>
            <a:spLocks noGrp="1" noRot="1" noMove="1" noResize="1" noEditPoints="1" noAdjustHandles="1" noChangeArrowheads="1" noChangeShapeType="1"/>
          </p:cNvSpPr>
          <p:nvPr userDrawn="1"/>
        </p:nvSpPr>
        <p:spPr>
          <a:xfrm>
            <a:off x="0" y="1394624"/>
            <a:ext cx="12192000" cy="54633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8CCE8BEA-E477-9608-B8E8-7158F90D1AC9}"/>
              </a:ext>
            </a:extLst>
          </p:cNvPr>
          <p:cNvSpPr txBox="1">
            <a:spLocks noGrp="1" noRot="1" noMove="1" noResize="1" noEditPoints="1" noAdjustHandles="1" noChangeArrowheads="1" noChangeShapeType="1"/>
          </p:cNvSpPr>
          <p:nvPr userDrawn="1">
            <p:extLst>
              <p:ext uri="{1162E1C5-73C7-4A58-AE30-91384D911F3F}">
                <p184:classification xmlns:p184="http://schemas.microsoft.com/office/powerpoint/2018/4/main" val="hdr"/>
              </p:ext>
            </p:extLst>
          </p:nvPr>
        </p:nvSpPr>
        <p:spPr>
          <a:xfrm>
            <a:off x="5720352" y="6663600"/>
            <a:ext cx="751297" cy="123111"/>
          </a:xfrm>
          <a:prstGeom prst="rect">
            <a:avLst/>
          </a:prstGeom>
        </p:spPr>
        <p:txBody>
          <a:bodyPr horzOverflow="overflow" wrap="square" lIns="0" tIns="0" rIns="0" bIns="0">
            <a:spAutoFit/>
          </a:bodyPr>
          <a:lstStyle/>
          <a:p>
            <a:pPr algn="ctr"/>
            <a:r>
              <a:rPr lang="en-GB" sz="800">
                <a:solidFill>
                  <a:schemeClr val="bg1"/>
                </a:solidFill>
                <a:latin typeface="+mj-lt"/>
                <a:cs typeface="Calibri" panose="020F0502020204030204" pitchFamily="34" charset="0"/>
              </a:rPr>
              <a:t>OFFICIAL</a:t>
            </a:r>
          </a:p>
        </p:txBody>
      </p:sp>
      <p:sp>
        <p:nvSpPr>
          <p:cNvPr id="4" name="Footer Placeholder 4">
            <a:extLst>
              <a:ext uri="{FF2B5EF4-FFF2-40B4-BE49-F238E27FC236}">
                <a16:creationId xmlns:a16="http://schemas.microsoft.com/office/drawing/2014/main" id="{F9BFA732-254E-197F-FB34-83F104CF0D93}"/>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solidFill>
                <a:latin typeface="Arial" panose="020B0604020202020204" pitchFamily="34" charset="0"/>
                <a:ea typeface="+mn-ea"/>
                <a:cs typeface="Arial" panose="020B0604020202020204" pitchFamily="34" charset="0"/>
              </a:defRPr>
            </a:lvl1pPr>
          </a:lstStyle>
          <a:p>
            <a:r>
              <a:rPr lang="en-GB"/>
              <a:t>SENSITIVITY MARKING</a:t>
            </a:r>
          </a:p>
        </p:txBody>
      </p:sp>
      <p:sp>
        <p:nvSpPr>
          <p:cNvPr id="15" name="Text Placeholder 14">
            <a:extLst>
              <a:ext uri="{FF2B5EF4-FFF2-40B4-BE49-F238E27FC236}">
                <a16:creationId xmlns:a16="http://schemas.microsoft.com/office/drawing/2014/main" id="{A24EF032-67A5-383B-A2F6-164155C82D44}"/>
              </a:ext>
            </a:extLst>
          </p:cNvPr>
          <p:cNvSpPr>
            <a:spLocks noGrp="1" noRot="1" noMove="1" noResize="1" noEditPoints="1" noAdjustHandles="1" noChangeArrowheads="1" noChangeShapeType="1"/>
          </p:cNvSpPr>
          <p:nvPr>
            <p:ph type="body" sz="quarter" idx="10" hasCustomPrompt="1"/>
          </p:nvPr>
        </p:nvSpPr>
        <p:spPr>
          <a:xfrm>
            <a:off x="2122636" y="4595631"/>
            <a:ext cx="7946728" cy="332399"/>
          </a:xfrm>
          <a:prstGeom prst="rect">
            <a:avLst/>
          </a:prstGeom>
        </p:spPr>
        <p:txBody>
          <a:bodyPr lIns="0" tIns="0" rIns="0" bIns="0">
            <a:spAutoFit/>
          </a:bodyPr>
          <a:lstStyle>
            <a:lvl1pPr marL="0" indent="0" algn="ctr">
              <a:buNone/>
              <a:defRPr sz="2400" b="0">
                <a:solidFill>
                  <a:schemeClr val="bg1"/>
                </a:solidFill>
                <a:latin typeface="Arial" panose="020B0604020202020204" pitchFamily="34" charset="0"/>
                <a:cs typeface="Arial" panose="020B0604020202020204" pitchFamily="34" charset="0"/>
              </a:defRPr>
            </a:lvl1pPr>
          </a:lstStyle>
          <a:p>
            <a:pPr lvl="0"/>
            <a:r>
              <a:rPr lang="en-US"/>
              <a:t>Team – X Month 2023</a:t>
            </a:r>
          </a:p>
        </p:txBody>
      </p:sp>
      <p:sp>
        <p:nvSpPr>
          <p:cNvPr id="5" name="Title Placeholder 2">
            <a:extLst>
              <a:ext uri="{FF2B5EF4-FFF2-40B4-BE49-F238E27FC236}">
                <a16:creationId xmlns:a16="http://schemas.microsoft.com/office/drawing/2014/main" id="{C5D17A20-EF02-88BA-B0D8-AEC31AF2FA19}"/>
              </a:ext>
            </a:extLst>
          </p:cNvPr>
          <p:cNvSpPr>
            <a:spLocks noGrp="1" noRot="1" noMove="1" noResize="1" noEditPoints="1" noAdjustHandles="1" noChangeArrowheads="1" noChangeShapeType="1"/>
          </p:cNvSpPr>
          <p:nvPr>
            <p:ph type="title" hasCustomPrompt="1"/>
          </p:nvPr>
        </p:nvSpPr>
        <p:spPr>
          <a:xfrm>
            <a:off x="2122636" y="3429000"/>
            <a:ext cx="7946728" cy="914096"/>
          </a:xfrm>
          <a:prstGeom prst="rect">
            <a:avLst/>
          </a:prstGeom>
        </p:spPr>
        <p:txBody>
          <a:bodyPr vert="horz" lIns="0" tIns="0" rIns="0" bIns="0" rtlCol="0" anchor="b" anchorCtr="0">
            <a:spAutoFit/>
          </a:bodyPr>
          <a:lstStyle>
            <a:lvl1pPr algn="ctr">
              <a:defRPr sz="6600">
                <a:solidFill>
                  <a:schemeClr val="bg1"/>
                </a:solidFill>
                <a:latin typeface="Arial" panose="020B0604020202020204" pitchFamily="34" charset="0"/>
                <a:cs typeface="Arial" panose="020B0604020202020204" pitchFamily="34" charset="0"/>
              </a:defRPr>
            </a:lvl1pPr>
          </a:lstStyle>
          <a:p>
            <a:r>
              <a:rPr lang="en-US"/>
              <a:t>Presentation title</a:t>
            </a:r>
            <a:endParaRPr lang="en-GB"/>
          </a:p>
        </p:txBody>
      </p:sp>
    </p:spTree>
    <p:extLst>
      <p:ext uri="{BB962C8B-B14F-4D97-AF65-F5344CB8AC3E}">
        <p14:creationId xmlns:p14="http://schemas.microsoft.com/office/powerpoint/2010/main" val="288566271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ample icon and text 1">
    <p:spTree>
      <p:nvGrpSpPr>
        <p:cNvPr id="1" name=""/>
        <p:cNvGrpSpPr/>
        <p:nvPr/>
      </p:nvGrpSpPr>
      <p:grpSpPr>
        <a:xfrm>
          <a:off x="0" y="0"/>
          <a:ext cx="0" cy="0"/>
          <a:chOff x="0" y="0"/>
          <a:chExt cx="0" cy="0"/>
        </a:xfrm>
      </p:grpSpPr>
      <p:sp>
        <p:nvSpPr>
          <p:cNvPr id="45" name="Slide Number Placeholder 5">
            <a:extLst>
              <a:ext uri="{FF2B5EF4-FFF2-40B4-BE49-F238E27FC236}">
                <a16:creationId xmlns:a16="http://schemas.microsoft.com/office/drawing/2014/main" id="{B9C17506-8579-8975-52FC-81F63B6B15FF}"/>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44" name="Footer Placeholder 4">
            <a:extLst>
              <a:ext uri="{FF2B5EF4-FFF2-40B4-BE49-F238E27FC236}">
                <a16:creationId xmlns:a16="http://schemas.microsoft.com/office/drawing/2014/main" id="{0708DEB4-A3E4-C135-CC90-1E47C78A74F4}"/>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cxnSp>
        <p:nvCxnSpPr>
          <p:cNvPr id="14" name="Straight Connector 3">
            <a:extLst>
              <a:ext uri="{FF2B5EF4-FFF2-40B4-BE49-F238E27FC236}">
                <a16:creationId xmlns:a16="http://schemas.microsoft.com/office/drawing/2014/main" id="{2FEB0E83-A665-4F42-2656-A6DE1D1E7DBA}"/>
              </a:ext>
            </a:extLst>
          </p:cNvPr>
          <p:cNvCxnSpPr>
            <a:cxnSpLocks noGrp="1" noRot="1" noMove="1" noResize="1" noEditPoints="1" noAdjustHandles="1" noChangeArrowheads="1" noChangeShapeType="1"/>
          </p:cNvCxnSpPr>
          <p:nvPr userDrawn="1"/>
        </p:nvCxnSpPr>
        <p:spPr>
          <a:xfrm>
            <a:off x="367200" y="6334344"/>
            <a:ext cx="11340000" cy="0"/>
          </a:xfrm>
          <a:prstGeom prst="line">
            <a:avLst/>
          </a:prstGeom>
          <a:ln w="9525">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8" name="Text Placeholder 6">
            <a:extLst>
              <a:ext uri="{FF2B5EF4-FFF2-40B4-BE49-F238E27FC236}">
                <a16:creationId xmlns:a16="http://schemas.microsoft.com/office/drawing/2014/main" id="{7A388780-0C1E-734B-FF34-87D783F10E46}"/>
              </a:ext>
            </a:extLst>
          </p:cNvPr>
          <p:cNvSpPr>
            <a:spLocks noGrp="1"/>
          </p:cNvSpPr>
          <p:nvPr>
            <p:ph type="body" sz="quarter" idx="24"/>
          </p:nvPr>
        </p:nvSpPr>
        <p:spPr>
          <a:xfrm>
            <a:off x="3255662" y="5395920"/>
            <a:ext cx="7996521" cy="276999"/>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800" kern="1200" dirty="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39" name="Text Placeholder 5">
            <a:extLst>
              <a:ext uri="{FF2B5EF4-FFF2-40B4-BE49-F238E27FC236}">
                <a16:creationId xmlns:a16="http://schemas.microsoft.com/office/drawing/2014/main" id="{8F76C1C6-4B2C-0DCF-2CC2-9B8AE2C74346}"/>
              </a:ext>
            </a:extLst>
          </p:cNvPr>
          <p:cNvSpPr>
            <a:spLocks noGrp="1"/>
          </p:cNvSpPr>
          <p:nvPr>
            <p:ph type="body" sz="quarter" idx="25"/>
          </p:nvPr>
        </p:nvSpPr>
        <p:spPr>
          <a:xfrm>
            <a:off x="537881" y="5021419"/>
            <a:ext cx="2532530" cy="1026000"/>
          </a:xfrm>
          <a:prstGeom prst="roundRect">
            <a:avLst/>
          </a:prstGeom>
          <a:solidFill>
            <a:schemeClr val="tx2"/>
          </a:solidFill>
        </p:spPr>
        <p:txBody>
          <a:bodyPr lIns="827999" tIns="0" rIns="90000" bIns="0" anchor="ctr" anchorCtr="0"/>
          <a:lstStyle>
            <a:lvl1pPr marL="0" indent="0">
              <a:lnSpc>
                <a:spcPct val="95000"/>
              </a:lnSpc>
              <a:spcBef>
                <a:spcPts val="0"/>
              </a:spcBef>
              <a:spcAft>
                <a:spcPts val="600"/>
              </a:spcAft>
              <a:buNone/>
              <a:defRPr lang="en-GB" sz="1800" b="1" kern="1200" dirty="0" smtClean="0">
                <a:solidFill>
                  <a:schemeClr val="bg1"/>
                </a:solidFill>
                <a:latin typeface="+mn-lt"/>
                <a:ea typeface="+mn-ea"/>
                <a:cs typeface="+mn-cs"/>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GB"/>
              <a:t>Click to edit Master text</a:t>
            </a:r>
          </a:p>
        </p:txBody>
      </p:sp>
      <p:sp>
        <p:nvSpPr>
          <p:cNvPr id="40" name="Picture Placeholder 3">
            <a:extLst>
              <a:ext uri="{FF2B5EF4-FFF2-40B4-BE49-F238E27FC236}">
                <a16:creationId xmlns:a16="http://schemas.microsoft.com/office/drawing/2014/main" id="{0E66B355-7B88-4035-5471-D1DFCCD6BCFE}"/>
              </a:ext>
            </a:extLst>
          </p:cNvPr>
          <p:cNvSpPr>
            <a:spLocks noGrp="1"/>
          </p:cNvSpPr>
          <p:nvPr>
            <p:ph type="pic" sz="quarter" idx="26" hasCustomPrompt="1"/>
          </p:nvPr>
        </p:nvSpPr>
        <p:spPr>
          <a:xfrm>
            <a:off x="627258" y="5097046"/>
            <a:ext cx="708784" cy="878408"/>
          </a:xfrm>
          <a:prstGeom prst="rect">
            <a:avLst/>
          </a:prstGeom>
          <a:noFill/>
        </p:spPr>
        <p:txBody>
          <a:bodyPr lIns="0" tIns="0" rIns="0" bIns="0" anchor="ctr" anchorCtr="0"/>
          <a:lstStyle>
            <a:lvl1pPr marL="0" indent="0" algn="ctr">
              <a:buNone/>
              <a:defRPr sz="1000">
                <a:solidFill>
                  <a:srgbClr val="D02F7C"/>
                </a:solidFill>
              </a:defRPr>
            </a:lvl1pPr>
          </a:lstStyle>
          <a:p>
            <a:r>
              <a:rPr lang="en-US"/>
              <a:t>Click to place icon</a:t>
            </a:r>
          </a:p>
        </p:txBody>
      </p:sp>
      <p:cxnSp>
        <p:nvCxnSpPr>
          <p:cNvPr id="13" name="Straight Connector 2">
            <a:extLst>
              <a:ext uri="{FF2B5EF4-FFF2-40B4-BE49-F238E27FC236}">
                <a16:creationId xmlns:a16="http://schemas.microsoft.com/office/drawing/2014/main" id="{23000480-EA21-3B7D-25C7-42525B61BE34}"/>
              </a:ext>
            </a:extLst>
          </p:cNvPr>
          <p:cNvCxnSpPr>
            <a:cxnSpLocks noGrp="1" noRot="1" noMove="1" noResize="1" noEditPoints="1" noAdjustHandles="1" noChangeArrowheads="1" noChangeShapeType="1"/>
          </p:cNvCxnSpPr>
          <p:nvPr userDrawn="1"/>
        </p:nvCxnSpPr>
        <p:spPr>
          <a:xfrm>
            <a:off x="367200" y="4740868"/>
            <a:ext cx="11340000" cy="0"/>
          </a:xfrm>
          <a:prstGeom prst="line">
            <a:avLst/>
          </a:prstGeom>
          <a:ln w="9525">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5" name="Text Placeholder 4">
            <a:extLst>
              <a:ext uri="{FF2B5EF4-FFF2-40B4-BE49-F238E27FC236}">
                <a16:creationId xmlns:a16="http://schemas.microsoft.com/office/drawing/2014/main" id="{CA83351C-C32B-FF19-4AA4-536F9F2A85AE}"/>
              </a:ext>
            </a:extLst>
          </p:cNvPr>
          <p:cNvSpPr>
            <a:spLocks noGrp="1"/>
          </p:cNvSpPr>
          <p:nvPr>
            <p:ph type="body" sz="quarter" idx="21"/>
          </p:nvPr>
        </p:nvSpPr>
        <p:spPr>
          <a:xfrm>
            <a:off x="3255662" y="3807752"/>
            <a:ext cx="7996521" cy="276999"/>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800" kern="1200" dirty="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36" name="Text Placeholder 3">
            <a:extLst>
              <a:ext uri="{FF2B5EF4-FFF2-40B4-BE49-F238E27FC236}">
                <a16:creationId xmlns:a16="http://schemas.microsoft.com/office/drawing/2014/main" id="{2510443C-95B1-C730-80BF-853387A908F7}"/>
              </a:ext>
            </a:extLst>
          </p:cNvPr>
          <p:cNvSpPr>
            <a:spLocks noGrp="1"/>
          </p:cNvSpPr>
          <p:nvPr>
            <p:ph type="body" sz="quarter" idx="22"/>
          </p:nvPr>
        </p:nvSpPr>
        <p:spPr>
          <a:xfrm>
            <a:off x="537881" y="3433251"/>
            <a:ext cx="2532530" cy="1026000"/>
          </a:xfrm>
          <a:prstGeom prst="roundRect">
            <a:avLst/>
          </a:prstGeom>
          <a:solidFill>
            <a:schemeClr val="tx2"/>
          </a:solidFill>
        </p:spPr>
        <p:txBody>
          <a:bodyPr lIns="827999" tIns="0" rIns="90000" bIns="0" anchor="ctr" anchorCtr="0"/>
          <a:lstStyle>
            <a:lvl1pPr marL="0" indent="0">
              <a:lnSpc>
                <a:spcPct val="95000"/>
              </a:lnSpc>
              <a:spcBef>
                <a:spcPts val="0"/>
              </a:spcBef>
              <a:spcAft>
                <a:spcPts val="600"/>
              </a:spcAft>
              <a:buNone/>
              <a:defRPr lang="en-GB" sz="1800" b="1" kern="1200" dirty="0" smtClean="0">
                <a:solidFill>
                  <a:schemeClr val="bg1"/>
                </a:solidFill>
                <a:latin typeface="+mn-lt"/>
                <a:ea typeface="+mn-ea"/>
                <a:cs typeface="+mn-cs"/>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GB"/>
              <a:t>Click to edit Master text</a:t>
            </a:r>
          </a:p>
        </p:txBody>
      </p:sp>
      <p:sp>
        <p:nvSpPr>
          <p:cNvPr id="37" name="Picture Placeholder 2">
            <a:extLst>
              <a:ext uri="{FF2B5EF4-FFF2-40B4-BE49-F238E27FC236}">
                <a16:creationId xmlns:a16="http://schemas.microsoft.com/office/drawing/2014/main" id="{3CE9F517-024D-0D74-D269-83DA2D17C15D}"/>
              </a:ext>
            </a:extLst>
          </p:cNvPr>
          <p:cNvSpPr>
            <a:spLocks noGrp="1"/>
          </p:cNvSpPr>
          <p:nvPr>
            <p:ph type="pic" sz="quarter" idx="23" hasCustomPrompt="1"/>
          </p:nvPr>
        </p:nvSpPr>
        <p:spPr>
          <a:xfrm>
            <a:off x="627258" y="3508878"/>
            <a:ext cx="708784" cy="878408"/>
          </a:xfrm>
          <a:prstGeom prst="rect">
            <a:avLst/>
          </a:prstGeom>
          <a:noFill/>
        </p:spPr>
        <p:txBody>
          <a:bodyPr lIns="0" tIns="0" rIns="0" bIns="0" anchor="ctr" anchorCtr="0"/>
          <a:lstStyle>
            <a:lvl1pPr marL="0" indent="0" algn="ctr">
              <a:buNone/>
              <a:defRPr sz="1000">
                <a:solidFill>
                  <a:srgbClr val="D02F7C"/>
                </a:solidFill>
              </a:defRPr>
            </a:lvl1pPr>
          </a:lstStyle>
          <a:p>
            <a:r>
              <a:rPr lang="en-US"/>
              <a:t>Click to place icon</a:t>
            </a:r>
          </a:p>
        </p:txBody>
      </p:sp>
      <p:cxnSp>
        <p:nvCxnSpPr>
          <p:cNvPr id="11" name="Straight Connector 1">
            <a:extLst>
              <a:ext uri="{FF2B5EF4-FFF2-40B4-BE49-F238E27FC236}">
                <a16:creationId xmlns:a16="http://schemas.microsoft.com/office/drawing/2014/main" id="{1033842E-FE73-A8AE-3074-E0DD4F678CC3}"/>
              </a:ext>
            </a:extLst>
          </p:cNvPr>
          <p:cNvCxnSpPr>
            <a:cxnSpLocks noGrp="1" noRot="1" noMove="1" noResize="1" noEditPoints="1" noAdjustHandles="1" noChangeArrowheads="1" noChangeShapeType="1"/>
          </p:cNvCxnSpPr>
          <p:nvPr userDrawn="1"/>
        </p:nvCxnSpPr>
        <p:spPr>
          <a:xfrm>
            <a:off x="367200" y="3147392"/>
            <a:ext cx="11340000" cy="0"/>
          </a:xfrm>
          <a:prstGeom prst="line">
            <a:avLst/>
          </a:prstGeom>
          <a:ln w="9525">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25BD43C2-5E65-024F-F2D7-1623C84E025D}"/>
              </a:ext>
            </a:extLst>
          </p:cNvPr>
          <p:cNvSpPr>
            <a:spLocks noGrp="1"/>
          </p:cNvSpPr>
          <p:nvPr>
            <p:ph type="body" sz="quarter" idx="20"/>
          </p:nvPr>
        </p:nvSpPr>
        <p:spPr>
          <a:xfrm>
            <a:off x="3255662" y="2211755"/>
            <a:ext cx="7996521" cy="276999"/>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800" kern="1200" dirty="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30" name="Text Placeholder 1">
            <a:extLst>
              <a:ext uri="{FF2B5EF4-FFF2-40B4-BE49-F238E27FC236}">
                <a16:creationId xmlns:a16="http://schemas.microsoft.com/office/drawing/2014/main" id="{AF4A1666-ED29-F94C-EA0C-CAB8204D3ACA}"/>
              </a:ext>
            </a:extLst>
          </p:cNvPr>
          <p:cNvSpPr>
            <a:spLocks noGrp="1"/>
          </p:cNvSpPr>
          <p:nvPr>
            <p:ph type="body" sz="quarter" idx="16"/>
          </p:nvPr>
        </p:nvSpPr>
        <p:spPr>
          <a:xfrm>
            <a:off x="537881" y="1837254"/>
            <a:ext cx="2532530" cy="1026000"/>
          </a:xfrm>
          <a:prstGeom prst="roundRect">
            <a:avLst/>
          </a:prstGeom>
          <a:solidFill>
            <a:schemeClr val="tx2"/>
          </a:solidFill>
        </p:spPr>
        <p:txBody>
          <a:bodyPr lIns="827999" tIns="0" rIns="90000" bIns="0" anchor="ctr" anchorCtr="0"/>
          <a:lstStyle>
            <a:lvl1pPr marL="0" indent="0">
              <a:lnSpc>
                <a:spcPct val="95000"/>
              </a:lnSpc>
              <a:spcBef>
                <a:spcPts val="0"/>
              </a:spcBef>
              <a:spcAft>
                <a:spcPts val="600"/>
              </a:spcAft>
              <a:buNone/>
              <a:defRPr lang="en-GB" sz="1800" b="1" kern="1200" dirty="0" smtClean="0">
                <a:solidFill>
                  <a:schemeClr val="bg1"/>
                </a:solidFill>
                <a:latin typeface="+mn-lt"/>
                <a:ea typeface="+mn-ea"/>
                <a:cs typeface="+mn-cs"/>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GB"/>
              <a:t>Click to edit Master text</a:t>
            </a:r>
          </a:p>
        </p:txBody>
      </p:sp>
      <p:sp>
        <p:nvSpPr>
          <p:cNvPr id="33" name="Picture Placeholder 1">
            <a:extLst>
              <a:ext uri="{FF2B5EF4-FFF2-40B4-BE49-F238E27FC236}">
                <a16:creationId xmlns:a16="http://schemas.microsoft.com/office/drawing/2014/main" id="{5C5FED16-432A-1305-B6EB-4CD0640437BA}"/>
              </a:ext>
            </a:extLst>
          </p:cNvPr>
          <p:cNvSpPr>
            <a:spLocks noGrp="1"/>
          </p:cNvSpPr>
          <p:nvPr>
            <p:ph type="pic" sz="quarter" idx="17" hasCustomPrompt="1"/>
          </p:nvPr>
        </p:nvSpPr>
        <p:spPr>
          <a:xfrm>
            <a:off x="627258" y="1912881"/>
            <a:ext cx="708784" cy="878408"/>
          </a:xfrm>
          <a:prstGeom prst="rect">
            <a:avLst/>
          </a:prstGeom>
          <a:noFill/>
        </p:spPr>
        <p:txBody>
          <a:bodyPr lIns="0" tIns="0" rIns="0" bIns="0" anchor="ctr" anchorCtr="0"/>
          <a:lstStyle>
            <a:lvl1pPr marL="0" indent="0" algn="ctr">
              <a:buNone/>
              <a:defRPr sz="1000">
                <a:solidFill>
                  <a:srgbClr val="D02F7C"/>
                </a:solidFill>
              </a:defRPr>
            </a:lvl1pPr>
          </a:lstStyle>
          <a:p>
            <a:r>
              <a:rPr lang="en-US"/>
              <a:t>Click to place icon</a:t>
            </a:r>
          </a:p>
        </p:txBody>
      </p:sp>
      <p:sp>
        <p:nvSpPr>
          <p:cNvPr id="41" name="Rectangle 40">
            <a:extLst>
              <a:ext uri="{FF2B5EF4-FFF2-40B4-BE49-F238E27FC236}">
                <a16:creationId xmlns:a16="http://schemas.microsoft.com/office/drawing/2014/main" id="{0F9218C3-5425-4781-DFD8-FD8BB8DB907D}"/>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 Placeholder 8">
            <a:extLst>
              <a:ext uri="{FF2B5EF4-FFF2-40B4-BE49-F238E27FC236}">
                <a16:creationId xmlns:a16="http://schemas.microsoft.com/office/drawing/2014/main" id="{29757ACF-BF1B-B2DE-15DF-32EA8A5349C4}"/>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42" name="Title Placeholder 2">
            <a:extLst>
              <a:ext uri="{FF2B5EF4-FFF2-40B4-BE49-F238E27FC236}">
                <a16:creationId xmlns:a16="http://schemas.microsoft.com/office/drawing/2014/main" id="{B67761A9-73CB-B603-1585-51146EA50366}"/>
              </a:ext>
            </a:extLst>
          </p:cNvPr>
          <p:cNvSpPr>
            <a:spLocks noGrp="1" noRot="1" noMove="1" noResize="1" noEditPoints="1" noAdjustHandles="1" noChangeArrowheads="1" noChangeShapeType="1"/>
          </p:cNvSpPr>
          <p:nvPr>
            <p:ph type="title" hasCustomPrompt="1"/>
          </p:nvPr>
        </p:nvSpPr>
        <p:spPr>
          <a:xfrm>
            <a:off x="4114800" y="504000"/>
            <a:ext cx="7609261"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2332157897"/>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ample icon and text 2">
    <p:spTree>
      <p:nvGrpSpPr>
        <p:cNvPr id="1" name=""/>
        <p:cNvGrpSpPr/>
        <p:nvPr/>
      </p:nvGrpSpPr>
      <p:grpSpPr>
        <a:xfrm>
          <a:off x="0" y="0"/>
          <a:ext cx="0" cy="0"/>
          <a:chOff x="0" y="0"/>
          <a:chExt cx="0" cy="0"/>
        </a:xfrm>
      </p:grpSpPr>
      <p:sp>
        <p:nvSpPr>
          <p:cNvPr id="49" name="Slide Number Placeholder 5">
            <a:extLst>
              <a:ext uri="{FF2B5EF4-FFF2-40B4-BE49-F238E27FC236}">
                <a16:creationId xmlns:a16="http://schemas.microsoft.com/office/drawing/2014/main" id="{BB9493E2-AB30-4E8D-01FB-ED3A6EF39A5E}"/>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48" name="Footer Placeholder 4">
            <a:extLst>
              <a:ext uri="{FF2B5EF4-FFF2-40B4-BE49-F238E27FC236}">
                <a16:creationId xmlns:a16="http://schemas.microsoft.com/office/drawing/2014/main" id="{7FC05237-CEA4-090B-5C6E-FCB92CA748CF}"/>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44" name="Text Placeholder 2">
            <a:extLst>
              <a:ext uri="{FF2B5EF4-FFF2-40B4-BE49-F238E27FC236}">
                <a16:creationId xmlns:a16="http://schemas.microsoft.com/office/drawing/2014/main" id="{676691FD-8AFD-D8E6-68B3-FD29BE116354}"/>
              </a:ext>
            </a:extLst>
          </p:cNvPr>
          <p:cNvSpPr>
            <a:spLocks noGrp="1"/>
          </p:cNvSpPr>
          <p:nvPr>
            <p:ph type="body" sz="quarter" idx="22"/>
          </p:nvPr>
        </p:nvSpPr>
        <p:spPr>
          <a:xfrm>
            <a:off x="6355978" y="4716000"/>
            <a:ext cx="5083200" cy="1565999"/>
          </a:xfrm>
          <a:prstGeom prst="roundRect">
            <a:avLst/>
          </a:prstGeom>
          <a:solidFill>
            <a:schemeClr val="bg2">
              <a:lumMod val="40000"/>
              <a:lumOff val="60000"/>
            </a:schemeClr>
          </a:solidFill>
          <a:ln>
            <a:solidFill>
              <a:schemeClr val="tx2"/>
            </a:solidFill>
          </a:ln>
        </p:spPr>
        <p:txBody>
          <a:bodyPr lIns="288000" tIns="216000" rIns="216000" bIns="72000"/>
          <a:lstStyle>
            <a:lvl1pPr marL="0" indent="0">
              <a:lnSpc>
                <a:spcPct val="100000"/>
              </a:lnSpc>
              <a:spcBef>
                <a:spcPts val="0"/>
              </a:spcBef>
              <a:spcAft>
                <a:spcPts val="600"/>
              </a:spcAft>
              <a:buNone/>
              <a:defRPr sz="1600">
                <a:solidFill>
                  <a:schemeClr val="tx1"/>
                </a:solidFill>
              </a:defRPr>
            </a:lvl1pPr>
            <a:lvl2pPr marL="284400" indent="-284400">
              <a:lnSpc>
                <a:spcPct val="100000"/>
              </a:lnSpc>
              <a:spcBef>
                <a:spcPts val="0"/>
              </a:spcBef>
              <a:spcAft>
                <a:spcPts val="600"/>
              </a:spcAft>
              <a:defRPr sz="1600"/>
            </a:lvl2pPr>
            <a:lvl3pPr>
              <a:defRPr sz="1600"/>
            </a:lvl3pPr>
            <a:lvl4pPr>
              <a:defRPr sz="1600"/>
            </a:lvl4pPr>
            <a:lvl5pPr>
              <a:defRPr sz="1600"/>
            </a:lvl5pPr>
          </a:lstStyle>
          <a:p>
            <a:pPr lvl="0"/>
            <a:r>
              <a:rPr lang="en-GB"/>
              <a:t>Click to edit Master text styles</a:t>
            </a:r>
            <a:endParaRPr lang="en-US"/>
          </a:p>
        </p:txBody>
      </p:sp>
      <p:sp>
        <p:nvSpPr>
          <p:cNvPr id="41" name="Text Placeholder 1">
            <a:extLst>
              <a:ext uri="{FF2B5EF4-FFF2-40B4-BE49-F238E27FC236}">
                <a16:creationId xmlns:a16="http://schemas.microsoft.com/office/drawing/2014/main" id="{6791F2DD-5D9A-CBD5-7D9E-84D57B5536FE}"/>
              </a:ext>
            </a:extLst>
          </p:cNvPr>
          <p:cNvSpPr>
            <a:spLocks noGrp="1"/>
          </p:cNvSpPr>
          <p:nvPr>
            <p:ph type="body" sz="quarter" idx="15"/>
          </p:nvPr>
        </p:nvSpPr>
        <p:spPr>
          <a:xfrm>
            <a:off x="752824" y="4716000"/>
            <a:ext cx="5083200" cy="1565999"/>
          </a:xfrm>
          <a:prstGeom prst="roundRect">
            <a:avLst/>
          </a:prstGeom>
          <a:solidFill>
            <a:schemeClr val="bg2">
              <a:lumMod val="40000"/>
              <a:lumOff val="60000"/>
            </a:schemeClr>
          </a:solidFill>
          <a:ln>
            <a:solidFill>
              <a:schemeClr val="tx2"/>
            </a:solidFill>
          </a:ln>
        </p:spPr>
        <p:txBody>
          <a:bodyPr lIns="288000" tIns="216000" rIns="216000" bIns="72000"/>
          <a:lstStyle>
            <a:lvl1pPr marL="0" indent="0">
              <a:lnSpc>
                <a:spcPct val="100000"/>
              </a:lnSpc>
              <a:spcBef>
                <a:spcPts val="0"/>
              </a:spcBef>
              <a:spcAft>
                <a:spcPts val="600"/>
              </a:spcAft>
              <a:buNone/>
              <a:defRPr sz="1600">
                <a:solidFill>
                  <a:schemeClr val="tx1"/>
                </a:solidFill>
              </a:defRPr>
            </a:lvl1pPr>
            <a:lvl2pPr marL="284400" indent="-284400">
              <a:lnSpc>
                <a:spcPct val="100000"/>
              </a:lnSpc>
              <a:spcBef>
                <a:spcPts val="0"/>
              </a:spcBef>
              <a:spcAft>
                <a:spcPts val="600"/>
              </a:spcAft>
              <a:defRPr sz="1600"/>
            </a:lvl2pPr>
            <a:lvl3pPr>
              <a:defRPr sz="1600"/>
            </a:lvl3pPr>
            <a:lvl4pPr>
              <a:defRPr sz="1600"/>
            </a:lvl4pPr>
            <a:lvl5pPr>
              <a:defRPr sz="1600"/>
            </a:lvl5pPr>
          </a:lstStyle>
          <a:p>
            <a:pPr lvl="0"/>
            <a:r>
              <a:rPr lang="en-GB"/>
              <a:t>Click to edit Master text styles</a:t>
            </a:r>
            <a:endParaRPr lang="en-US"/>
          </a:p>
        </p:txBody>
      </p:sp>
      <p:cxnSp>
        <p:nvCxnSpPr>
          <p:cNvPr id="3" name="Straight Arrow Connector 2">
            <a:extLst>
              <a:ext uri="{FF2B5EF4-FFF2-40B4-BE49-F238E27FC236}">
                <a16:creationId xmlns:a16="http://schemas.microsoft.com/office/drawing/2014/main" id="{7AF6920D-A27B-DFC6-46A7-3D4F3A79E647}"/>
              </a:ext>
            </a:extLst>
          </p:cNvPr>
          <p:cNvCxnSpPr>
            <a:cxnSpLocks/>
          </p:cNvCxnSpPr>
          <p:nvPr/>
        </p:nvCxnSpPr>
        <p:spPr>
          <a:xfrm>
            <a:off x="555361" y="3101266"/>
            <a:ext cx="11081279" cy="0"/>
          </a:xfrm>
          <a:prstGeom prst="straightConnector1">
            <a:avLst/>
          </a:prstGeom>
          <a:ln w="12700" cap="flat" cmpd="sng" algn="ctr">
            <a:solidFill>
              <a:schemeClr val="tx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2" name="Oval 4">
            <a:extLst>
              <a:ext uri="{FF2B5EF4-FFF2-40B4-BE49-F238E27FC236}">
                <a16:creationId xmlns:a16="http://schemas.microsoft.com/office/drawing/2014/main" id="{1C7426EE-1333-F01D-A323-4B9A5C943EED}"/>
              </a:ext>
            </a:extLst>
          </p:cNvPr>
          <p:cNvSpPr>
            <a:spLocks noChangeAspect="1"/>
          </p:cNvSpPr>
          <p:nvPr userDrawn="1"/>
        </p:nvSpPr>
        <p:spPr>
          <a:xfrm>
            <a:off x="9524341" y="2435266"/>
            <a:ext cx="1332000" cy="1332000"/>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Picture Placeholder 4">
            <a:extLst>
              <a:ext uri="{FF2B5EF4-FFF2-40B4-BE49-F238E27FC236}">
                <a16:creationId xmlns:a16="http://schemas.microsoft.com/office/drawing/2014/main" id="{C1ECA2C2-CFA0-6CD8-D669-39A95ED44C99}"/>
              </a:ext>
            </a:extLst>
          </p:cNvPr>
          <p:cNvSpPr>
            <a:spLocks noGrp="1"/>
          </p:cNvSpPr>
          <p:nvPr>
            <p:ph type="pic" sz="quarter" idx="24" hasCustomPrompt="1"/>
          </p:nvPr>
        </p:nvSpPr>
        <p:spPr>
          <a:xfrm>
            <a:off x="9848341" y="2759266"/>
            <a:ext cx="684000" cy="684000"/>
          </a:xfrm>
          <a:prstGeom prst="rect">
            <a:avLst/>
          </a:prstGeom>
          <a:noFill/>
        </p:spPr>
        <p:txBody>
          <a:bodyPr lIns="0" tIns="0" rIns="0" bIns="0" anchor="ctr" anchorCtr="0"/>
          <a:lstStyle>
            <a:lvl1pPr marL="0" indent="0" algn="ctr">
              <a:buNone/>
              <a:defRPr sz="1000">
                <a:solidFill>
                  <a:srgbClr val="D02F7C"/>
                </a:solidFill>
              </a:defRPr>
            </a:lvl1pPr>
          </a:lstStyle>
          <a:p>
            <a:r>
              <a:rPr lang="en-US"/>
              <a:t>Click to place icon</a:t>
            </a:r>
          </a:p>
        </p:txBody>
      </p:sp>
      <p:sp>
        <p:nvSpPr>
          <p:cNvPr id="53" name="Oval 3">
            <a:extLst>
              <a:ext uri="{FF2B5EF4-FFF2-40B4-BE49-F238E27FC236}">
                <a16:creationId xmlns:a16="http://schemas.microsoft.com/office/drawing/2014/main" id="{CD3003A9-ED4B-D256-7D49-F73784E26871}"/>
              </a:ext>
            </a:extLst>
          </p:cNvPr>
          <p:cNvSpPr>
            <a:spLocks noChangeAspect="1"/>
          </p:cNvSpPr>
          <p:nvPr userDrawn="1"/>
        </p:nvSpPr>
        <p:spPr>
          <a:xfrm>
            <a:off x="6808148" y="2435266"/>
            <a:ext cx="1332000" cy="1332000"/>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Picture Placeholder 3">
            <a:extLst>
              <a:ext uri="{FF2B5EF4-FFF2-40B4-BE49-F238E27FC236}">
                <a16:creationId xmlns:a16="http://schemas.microsoft.com/office/drawing/2014/main" id="{93019B69-1557-D66B-A564-CE75D535781A}"/>
              </a:ext>
            </a:extLst>
          </p:cNvPr>
          <p:cNvSpPr>
            <a:spLocks noGrp="1"/>
          </p:cNvSpPr>
          <p:nvPr>
            <p:ph type="pic" sz="quarter" idx="25" hasCustomPrompt="1"/>
          </p:nvPr>
        </p:nvSpPr>
        <p:spPr>
          <a:xfrm>
            <a:off x="7132148" y="2759266"/>
            <a:ext cx="684000" cy="684000"/>
          </a:xfrm>
          <a:prstGeom prst="rect">
            <a:avLst/>
          </a:prstGeom>
          <a:noFill/>
        </p:spPr>
        <p:txBody>
          <a:bodyPr lIns="0" tIns="0" rIns="0" bIns="0" anchor="ctr" anchorCtr="0"/>
          <a:lstStyle>
            <a:lvl1pPr marL="0" indent="0" algn="ctr">
              <a:buNone/>
              <a:defRPr sz="1000">
                <a:solidFill>
                  <a:srgbClr val="D02F7C"/>
                </a:solidFill>
              </a:defRPr>
            </a:lvl1pPr>
          </a:lstStyle>
          <a:p>
            <a:r>
              <a:rPr lang="en-US"/>
              <a:t>Click to place icon</a:t>
            </a:r>
          </a:p>
        </p:txBody>
      </p:sp>
      <p:sp>
        <p:nvSpPr>
          <p:cNvPr id="54" name="Oval 2">
            <a:extLst>
              <a:ext uri="{FF2B5EF4-FFF2-40B4-BE49-F238E27FC236}">
                <a16:creationId xmlns:a16="http://schemas.microsoft.com/office/drawing/2014/main" id="{8A8ACA49-DE03-B274-D830-F48226F73981}"/>
              </a:ext>
            </a:extLst>
          </p:cNvPr>
          <p:cNvSpPr>
            <a:spLocks noChangeAspect="1"/>
          </p:cNvSpPr>
          <p:nvPr userDrawn="1"/>
        </p:nvSpPr>
        <p:spPr>
          <a:xfrm>
            <a:off x="4091956" y="2435266"/>
            <a:ext cx="1332000" cy="1332000"/>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Picture Placeholder 2">
            <a:extLst>
              <a:ext uri="{FF2B5EF4-FFF2-40B4-BE49-F238E27FC236}">
                <a16:creationId xmlns:a16="http://schemas.microsoft.com/office/drawing/2014/main" id="{9D12E80A-5EA9-35E8-184B-0C806469B24C}"/>
              </a:ext>
            </a:extLst>
          </p:cNvPr>
          <p:cNvSpPr>
            <a:spLocks noGrp="1"/>
          </p:cNvSpPr>
          <p:nvPr>
            <p:ph type="pic" sz="quarter" idx="26" hasCustomPrompt="1"/>
          </p:nvPr>
        </p:nvSpPr>
        <p:spPr>
          <a:xfrm>
            <a:off x="4415956" y="2759266"/>
            <a:ext cx="684000" cy="684000"/>
          </a:xfrm>
          <a:prstGeom prst="rect">
            <a:avLst/>
          </a:prstGeom>
          <a:noFill/>
        </p:spPr>
        <p:txBody>
          <a:bodyPr lIns="0" tIns="0" rIns="0" bIns="0" anchor="ctr" anchorCtr="0"/>
          <a:lstStyle>
            <a:lvl1pPr marL="0" indent="0" algn="ctr">
              <a:buNone/>
              <a:defRPr sz="1000">
                <a:solidFill>
                  <a:srgbClr val="D02F7C"/>
                </a:solidFill>
              </a:defRPr>
            </a:lvl1pPr>
          </a:lstStyle>
          <a:p>
            <a:r>
              <a:rPr lang="en-US"/>
              <a:t>Click to place icon</a:t>
            </a:r>
          </a:p>
        </p:txBody>
      </p:sp>
      <p:sp>
        <p:nvSpPr>
          <p:cNvPr id="51" name="Oval 1">
            <a:extLst>
              <a:ext uri="{FF2B5EF4-FFF2-40B4-BE49-F238E27FC236}">
                <a16:creationId xmlns:a16="http://schemas.microsoft.com/office/drawing/2014/main" id="{924CC745-07D4-BECF-CC5A-3EA7D5AA43A6}"/>
              </a:ext>
            </a:extLst>
          </p:cNvPr>
          <p:cNvSpPr>
            <a:spLocks noChangeAspect="1"/>
          </p:cNvSpPr>
          <p:nvPr userDrawn="1"/>
        </p:nvSpPr>
        <p:spPr>
          <a:xfrm>
            <a:off x="1375764" y="2435266"/>
            <a:ext cx="1332000" cy="1332000"/>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Picture Placeholder 1">
            <a:extLst>
              <a:ext uri="{FF2B5EF4-FFF2-40B4-BE49-F238E27FC236}">
                <a16:creationId xmlns:a16="http://schemas.microsoft.com/office/drawing/2014/main" id="{133461F1-D380-F735-092B-1FDB17251D0A}"/>
              </a:ext>
            </a:extLst>
          </p:cNvPr>
          <p:cNvSpPr>
            <a:spLocks noGrp="1"/>
          </p:cNvSpPr>
          <p:nvPr>
            <p:ph type="pic" sz="quarter" idx="23" hasCustomPrompt="1"/>
          </p:nvPr>
        </p:nvSpPr>
        <p:spPr>
          <a:xfrm>
            <a:off x="1699764" y="2759266"/>
            <a:ext cx="684000" cy="684000"/>
          </a:xfrm>
          <a:prstGeom prst="rect">
            <a:avLst/>
          </a:prstGeom>
          <a:noFill/>
        </p:spPr>
        <p:txBody>
          <a:bodyPr lIns="0" tIns="0" rIns="0" bIns="0" anchor="ctr" anchorCtr="0"/>
          <a:lstStyle>
            <a:lvl1pPr marL="0" indent="0" algn="ctr">
              <a:buNone/>
              <a:defRPr sz="1000">
                <a:solidFill>
                  <a:srgbClr val="D02F7C"/>
                </a:solidFill>
              </a:defRPr>
            </a:lvl1pPr>
          </a:lstStyle>
          <a:p>
            <a:r>
              <a:rPr lang="en-US"/>
              <a:t>Click to place icon</a:t>
            </a:r>
          </a:p>
        </p:txBody>
      </p:sp>
      <p:sp>
        <p:nvSpPr>
          <p:cNvPr id="45" name="Rectangle 44">
            <a:extLst>
              <a:ext uri="{FF2B5EF4-FFF2-40B4-BE49-F238E27FC236}">
                <a16:creationId xmlns:a16="http://schemas.microsoft.com/office/drawing/2014/main" id="{241BC2C6-A5A7-7DC9-FB23-7BBED8792A29}"/>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 Placeholder 8">
            <a:extLst>
              <a:ext uri="{FF2B5EF4-FFF2-40B4-BE49-F238E27FC236}">
                <a16:creationId xmlns:a16="http://schemas.microsoft.com/office/drawing/2014/main" id="{6FD13E02-A7F3-9A62-A198-C4E0718DE7EC}"/>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46" name="Title Placeholder 2">
            <a:extLst>
              <a:ext uri="{FF2B5EF4-FFF2-40B4-BE49-F238E27FC236}">
                <a16:creationId xmlns:a16="http://schemas.microsoft.com/office/drawing/2014/main" id="{780CAE6E-1E91-C589-92B7-A1C2E645A11A}"/>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71645774"/>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in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8F13215-DF3F-84FC-181D-28AAC5B966BB}"/>
              </a:ext>
            </a:extLst>
          </p:cNvPr>
          <p:cNvSpPr>
            <a:spLocks noGrp="1" noRot="1" noMove="1" noResize="1" noEditPoints="1" noAdjustHandles="1" noChangeArrowheads="1" noChangeShapeType="1"/>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BBD5715F-53C1-8366-5642-A299DA842983}"/>
              </a:ext>
            </a:extLst>
          </p:cNvPr>
          <p:cNvSpPr txBox="1">
            <a:spLocks noGrp="1" noRot="1" noMove="1" noResize="1" noEditPoints="1" noAdjustHandles="1" noChangeArrowheads="1" noChangeShapeType="1"/>
          </p:cNvSpPr>
          <p:nvPr userDrawn="1">
            <p:extLst>
              <p:ext uri="{1162E1C5-73C7-4A58-AE30-91384D911F3F}">
                <p184:classification xmlns:p184="http://schemas.microsoft.com/office/powerpoint/2018/4/main" val="hdr"/>
              </p:ext>
            </p:extLst>
          </p:nvPr>
        </p:nvSpPr>
        <p:spPr>
          <a:xfrm>
            <a:off x="5720352" y="6663600"/>
            <a:ext cx="751297" cy="123111"/>
          </a:xfrm>
          <a:prstGeom prst="rect">
            <a:avLst/>
          </a:prstGeom>
        </p:spPr>
        <p:txBody>
          <a:bodyPr horzOverflow="overflow" wrap="square" lIns="0" tIns="0" rIns="0" bIns="0">
            <a:spAutoFit/>
          </a:bodyPr>
          <a:lstStyle/>
          <a:p>
            <a:pPr algn="ctr"/>
            <a:r>
              <a:rPr lang="en-GB" sz="800">
                <a:solidFill>
                  <a:schemeClr val="bg1"/>
                </a:solidFill>
                <a:latin typeface="+mj-lt"/>
                <a:cs typeface="Calibri" panose="020F0502020204030204" pitchFamily="34" charset="0"/>
              </a:rPr>
              <a:t>OFFICIAL</a:t>
            </a:r>
          </a:p>
        </p:txBody>
      </p:sp>
      <p:sp>
        <p:nvSpPr>
          <p:cNvPr id="2" name="Footer Placeholder 4">
            <a:extLst>
              <a:ext uri="{FF2B5EF4-FFF2-40B4-BE49-F238E27FC236}">
                <a16:creationId xmlns:a16="http://schemas.microsoft.com/office/drawing/2014/main" id="{26259E98-A45C-8354-3709-5471A2DFB7EB}"/>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solidFill>
                <a:latin typeface="Arial" panose="020B0604020202020204" pitchFamily="34" charset="0"/>
                <a:ea typeface="+mn-ea"/>
                <a:cs typeface="Arial" panose="020B0604020202020204" pitchFamily="34" charset="0"/>
              </a:defRPr>
            </a:lvl1pPr>
          </a:lstStyle>
          <a:p>
            <a:r>
              <a:rPr lang="en-GB"/>
              <a:t>SENSITIVITY MARKING</a:t>
            </a:r>
          </a:p>
        </p:txBody>
      </p:sp>
      <p:sp>
        <p:nvSpPr>
          <p:cNvPr id="22" name="Text Placeholder 14">
            <a:extLst>
              <a:ext uri="{FF2B5EF4-FFF2-40B4-BE49-F238E27FC236}">
                <a16:creationId xmlns:a16="http://schemas.microsoft.com/office/drawing/2014/main" id="{67461119-E326-F41A-C3F7-6F60F0325631}"/>
              </a:ext>
            </a:extLst>
          </p:cNvPr>
          <p:cNvSpPr>
            <a:spLocks noGrp="1" noRot="1" noMove="1" noResize="1" noEditPoints="1" noAdjustHandles="1" noChangeArrowheads="1" noChangeShapeType="1"/>
          </p:cNvSpPr>
          <p:nvPr>
            <p:ph type="body" sz="quarter" idx="10" hasCustomPrompt="1"/>
          </p:nvPr>
        </p:nvSpPr>
        <p:spPr>
          <a:xfrm>
            <a:off x="2122636" y="3653890"/>
            <a:ext cx="7946728" cy="609398"/>
          </a:xfrm>
          <a:prstGeom prst="rect">
            <a:avLst/>
          </a:prstGeom>
        </p:spPr>
        <p:txBody>
          <a:bodyPr lIns="0" tIns="0" rIns="0" bIns="0">
            <a:spAutoFit/>
          </a:bodyPr>
          <a:lstStyle>
            <a:lvl1pPr marL="0" indent="0" algn="ctr">
              <a:buNone/>
              <a:defRPr sz="4400" b="0">
                <a:solidFill>
                  <a:schemeClr val="bg1"/>
                </a:solidFill>
                <a:latin typeface="Arial" panose="020B0604020202020204" pitchFamily="34" charset="0"/>
                <a:cs typeface="Arial" panose="020B0604020202020204" pitchFamily="34" charset="0"/>
              </a:defRPr>
            </a:lvl1pPr>
          </a:lstStyle>
          <a:p>
            <a:pPr lvl="0"/>
            <a:r>
              <a:rPr lang="en-US"/>
              <a:t>Title of section</a:t>
            </a:r>
          </a:p>
        </p:txBody>
      </p:sp>
      <p:sp>
        <p:nvSpPr>
          <p:cNvPr id="21" name="Title Placeholder 2">
            <a:extLst>
              <a:ext uri="{FF2B5EF4-FFF2-40B4-BE49-F238E27FC236}">
                <a16:creationId xmlns:a16="http://schemas.microsoft.com/office/drawing/2014/main" id="{F88113C1-AB65-D428-899B-545C227EDD6C}"/>
              </a:ext>
            </a:extLst>
          </p:cNvPr>
          <p:cNvSpPr>
            <a:spLocks noGrp="1" noRot="1" noMove="1" noResize="1" noEditPoints="1" noAdjustHandles="1" noChangeArrowheads="1" noChangeShapeType="1"/>
          </p:cNvSpPr>
          <p:nvPr>
            <p:ph type="title" hasCustomPrompt="1"/>
          </p:nvPr>
        </p:nvSpPr>
        <p:spPr>
          <a:xfrm>
            <a:off x="2122636" y="2591872"/>
            <a:ext cx="7946728" cy="830997"/>
          </a:xfrm>
          <a:prstGeom prst="rect">
            <a:avLst/>
          </a:prstGeom>
        </p:spPr>
        <p:txBody>
          <a:bodyPr vert="horz" lIns="0" tIns="0" rIns="0" bIns="0" rtlCol="0" anchor="b" anchorCtr="0">
            <a:spAutoFit/>
          </a:bodyPr>
          <a:lstStyle>
            <a:lvl1pPr algn="ctr">
              <a:defRPr sz="6000">
                <a:solidFill>
                  <a:schemeClr val="bg1"/>
                </a:solidFill>
                <a:latin typeface="Arial" panose="020B0604020202020204" pitchFamily="34" charset="0"/>
                <a:cs typeface="Arial" panose="020B0604020202020204" pitchFamily="34" charset="0"/>
              </a:defRPr>
            </a:lvl1pPr>
          </a:lstStyle>
          <a:p>
            <a:r>
              <a:rPr lang="en-US"/>
              <a:t>Part X</a:t>
            </a:r>
            <a:endParaRPr lang="en-GB"/>
          </a:p>
        </p:txBody>
      </p:sp>
      <p:sp>
        <p:nvSpPr>
          <p:cNvPr id="5" name="TextBox 4">
            <a:extLst>
              <a:ext uri="{FF2B5EF4-FFF2-40B4-BE49-F238E27FC236}">
                <a16:creationId xmlns:a16="http://schemas.microsoft.com/office/drawing/2014/main" id="{B5CCA786-F79C-654B-E344-E04484D20150}"/>
              </a:ext>
            </a:extLst>
          </p:cNvPr>
          <p:cNvSpPr txBox="1">
            <a:spLocks noGrp="1" noRot="1" noMove="1" noResize="1" noEditPoints="1" noAdjustHandles="1" noChangeArrowheads="1" noChangeShapeType="1"/>
          </p:cNvSpPr>
          <p:nvPr userDrawn="1">
            <p:extLst>
              <p:ext uri="{1162E1C5-73C7-4A58-AE30-91384D911F3F}">
                <p184:classification xmlns:p184="http://schemas.microsoft.com/office/powerpoint/2018/4/main" val="hdr"/>
              </p:ext>
            </p:extLst>
          </p:nvPr>
        </p:nvSpPr>
        <p:spPr>
          <a:xfrm>
            <a:off x="5720352" y="72000"/>
            <a:ext cx="751297" cy="123111"/>
          </a:xfrm>
          <a:prstGeom prst="rect">
            <a:avLst/>
          </a:prstGeom>
        </p:spPr>
        <p:txBody>
          <a:bodyPr horzOverflow="overflow" wrap="square" lIns="0" tIns="0" rIns="0" bIns="0">
            <a:spAutoFit/>
          </a:bodyPr>
          <a:lstStyle/>
          <a:p>
            <a:pPr algn="ctr"/>
            <a:r>
              <a:rPr lang="en-GB" sz="800">
                <a:solidFill>
                  <a:schemeClr val="bg1"/>
                </a:solidFill>
                <a:latin typeface="+mj-lt"/>
                <a:cs typeface="Calibri" panose="020F0502020204030204" pitchFamily="34" charset="0"/>
              </a:rPr>
              <a:t>OFFICIAL</a:t>
            </a:r>
          </a:p>
        </p:txBody>
      </p:sp>
    </p:spTree>
    <p:extLst>
      <p:ext uri="{BB962C8B-B14F-4D97-AF65-F5344CB8AC3E}">
        <p14:creationId xmlns:p14="http://schemas.microsoft.com/office/powerpoint/2010/main" val="2333325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 section 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C915F09-36C5-271F-BFA7-C97BD55487F9}"/>
              </a:ext>
            </a:extLst>
          </p:cNvPr>
          <p:cNvSpPr>
            <a:spLocks noGrp="1" noRot="1" noMove="1" noResize="1" noEditPoints="1" noAdjustHandles="1" noChangeArrowheads="1" noChangeShapeType="1"/>
          </p:cNvSpPr>
          <p:nvPr userDrawn="1"/>
        </p:nvSpPr>
        <p:spPr>
          <a:xfrm>
            <a:off x="0" y="1394624"/>
            <a:ext cx="12192000" cy="54633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637E0EF1-B413-0A64-F524-8C707AABA760}"/>
              </a:ext>
            </a:extLst>
          </p:cNvPr>
          <p:cNvSpPr txBox="1">
            <a:spLocks noGrp="1" noRot="1" noMove="1" noResize="1" noEditPoints="1" noAdjustHandles="1" noChangeArrowheads="1" noChangeShapeType="1"/>
          </p:cNvSpPr>
          <p:nvPr userDrawn="1">
            <p:extLst>
              <p:ext uri="{1162E1C5-73C7-4A58-AE30-91384D911F3F}">
                <p184:classification xmlns:p184="http://schemas.microsoft.com/office/powerpoint/2018/4/main" val="hdr"/>
              </p:ext>
            </p:extLst>
          </p:nvPr>
        </p:nvSpPr>
        <p:spPr>
          <a:xfrm>
            <a:off x="5720352" y="6663600"/>
            <a:ext cx="751297" cy="123111"/>
          </a:xfrm>
          <a:prstGeom prst="rect">
            <a:avLst/>
          </a:prstGeom>
        </p:spPr>
        <p:txBody>
          <a:bodyPr horzOverflow="overflow" wrap="square" lIns="0" tIns="0" rIns="0" bIns="0">
            <a:spAutoFit/>
          </a:bodyPr>
          <a:lstStyle/>
          <a:p>
            <a:pPr algn="ctr"/>
            <a:r>
              <a:rPr lang="en-GB" sz="800">
                <a:solidFill>
                  <a:schemeClr val="bg1"/>
                </a:solidFill>
                <a:latin typeface="+mj-lt"/>
                <a:cs typeface="Calibri" panose="020F0502020204030204" pitchFamily="34" charset="0"/>
              </a:rPr>
              <a:t>OFFICIAL</a:t>
            </a:r>
          </a:p>
        </p:txBody>
      </p:sp>
      <p:sp>
        <p:nvSpPr>
          <p:cNvPr id="2" name="Footer Placeholder 4">
            <a:extLst>
              <a:ext uri="{FF2B5EF4-FFF2-40B4-BE49-F238E27FC236}">
                <a16:creationId xmlns:a16="http://schemas.microsoft.com/office/drawing/2014/main" id="{457F41ED-44AF-D34C-FA8C-A27823160266}"/>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solidFill>
                <a:latin typeface="Arial" panose="020B0604020202020204" pitchFamily="34" charset="0"/>
                <a:ea typeface="+mn-ea"/>
                <a:cs typeface="Arial" panose="020B0604020202020204" pitchFamily="34" charset="0"/>
              </a:defRPr>
            </a:lvl1pPr>
          </a:lstStyle>
          <a:p>
            <a:r>
              <a:rPr lang="en-GB"/>
              <a:t>SENSITIVITY MARKING</a:t>
            </a:r>
          </a:p>
        </p:txBody>
      </p:sp>
      <p:sp>
        <p:nvSpPr>
          <p:cNvPr id="23" name="Text Placeholder 14">
            <a:extLst>
              <a:ext uri="{FF2B5EF4-FFF2-40B4-BE49-F238E27FC236}">
                <a16:creationId xmlns:a16="http://schemas.microsoft.com/office/drawing/2014/main" id="{B0DC00DB-A5B7-CBCD-9E2C-25EEE62C4E3E}"/>
              </a:ext>
            </a:extLst>
          </p:cNvPr>
          <p:cNvSpPr>
            <a:spLocks noGrp="1" noRot="1" noMove="1" noResize="1" noEditPoints="1" noAdjustHandles="1" noChangeArrowheads="1" noChangeShapeType="1"/>
          </p:cNvSpPr>
          <p:nvPr>
            <p:ph type="body" sz="quarter" idx="10" hasCustomPrompt="1"/>
          </p:nvPr>
        </p:nvSpPr>
        <p:spPr>
          <a:xfrm>
            <a:off x="1920899" y="4297640"/>
            <a:ext cx="7946728" cy="609398"/>
          </a:xfrm>
          <a:prstGeom prst="rect">
            <a:avLst/>
          </a:prstGeom>
        </p:spPr>
        <p:txBody>
          <a:bodyPr lIns="0" tIns="0" rIns="0" bIns="0">
            <a:spAutoFit/>
          </a:bodyPr>
          <a:lstStyle>
            <a:lvl1pPr marL="0" indent="0" algn="ctr">
              <a:buNone/>
              <a:defRPr sz="4400" b="0">
                <a:solidFill>
                  <a:schemeClr val="bg1"/>
                </a:solidFill>
                <a:latin typeface="Arial" panose="020B0604020202020204" pitchFamily="34" charset="0"/>
                <a:cs typeface="Arial" panose="020B0604020202020204" pitchFamily="34" charset="0"/>
              </a:defRPr>
            </a:lvl1pPr>
          </a:lstStyle>
          <a:p>
            <a:pPr lvl="0"/>
            <a:r>
              <a:rPr lang="en-US"/>
              <a:t>Title of annex</a:t>
            </a:r>
          </a:p>
        </p:txBody>
      </p:sp>
      <p:sp>
        <p:nvSpPr>
          <p:cNvPr id="7" name="Title Placeholder 2">
            <a:extLst>
              <a:ext uri="{FF2B5EF4-FFF2-40B4-BE49-F238E27FC236}">
                <a16:creationId xmlns:a16="http://schemas.microsoft.com/office/drawing/2014/main" id="{155A43AE-10F2-A062-CD55-196B0C0F310E}"/>
              </a:ext>
            </a:extLst>
          </p:cNvPr>
          <p:cNvSpPr>
            <a:spLocks noGrp="1" noRot="1" noMove="1" noResize="1" noEditPoints="1" noAdjustHandles="1" noChangeArrowheads="1" noChangeShapeType="1"/>
          </p:cNvSpPr>
          <p:nvPr>
            <p:ph type="title" hasCustomPrompt="1"/>
          </p:nvPr>
        </p:nvSpPr>
        <p:spPr>
          <a:xfrm>
            <a:off x="1920899" y="3238229"/>
            <a:ext cx="7946728" cy="830997"/>
          </a:xfrm>
          <a:prstGeom prst="rect">
            <a:avLst/>
          </a:prstGeom>
        </p:spPr>
        <p:txBody>
          <a:bodyPr vert="horz" lIns="0" tIns="0" rIns="0" bIns="0" rtlCol="0" anchor="b" anchorCtr="0">
            <a:spAutoFit/>
          </a:bodyPr>
          <a:lstStyle>
            <a:lvl1pPr algn="ctr">
              <a:defRPr sz="6000">
                <a:solidFill>
                  <a:schemeClr val="bg1"/>
                </a:solidFill>
                <a:latin typeface="Arial" panose="020B0604020202020204" pitchFamily="34" charset="0"/>
                <a:cs typeface="Arial" panose="020B0604020202020204" pitchFamily="34" charset="0"/>
              </a:defRPr>
            </a:lvl1pPr>
          </a:lstStyle>
          <a:p>
            <a:r>
              <a:rPr lang="en-US"/>
              <a:t>Annex X</a:t>
            </a:r>
            <a:endParaRPr lang="en-GB"/>
          </a:p>
        </p:txBody>
      </p:sp>
    </p:spTree>
    <p:extLst>
      <p:ext uri="{BB962C8B-B14F-4D97-AF65-F5344CB8AC3E}">
        <p14:creationId xmlns:p14="http://schemas.microsoft.com/office/powerpoint/2010/main" val="3659463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9BE559-67BD-BFE2-6B70-37C3902EDDA6}"/>
              </a:ext>
            </a:extLst>
          </p:cNvPr>
          <p:cNvSpPr txBox="1">
            <a:spLocks noGrp="1" noRot="1" noMove="1" noResize="1" noEditPoints="1" noAdjustHandles="1" noChangeArrowheads="1" noChangeShapeType="1"/>
          </p:cNvSpPr>
          <p:nvPr userDrawn="1">
            <p:extLst>
              <p:ext uri="{1162E1C5-73C7-4A58-AE30-91384D911F3F}">
                <p184:classification xmlns:p184="http://schemas.microsoft.com/office/powerpoint/2018/4/main" val="hdr"/>
              </p:ext>
            </p:extLst>
          </p:nvPr>
        </p:nvSpPr>
        <p:spPr>
          <a:xfrm>
            <a:off x="5720352" y="6663600"/>
            <a:ext cx="751297" cy="123111"/>
          </a:xfrm>
          <a:prstGeom prst="rect">
            <a:avLst/>
          </a:prstGeom>
        </p:spPr>
        <p:txBody>
          <a:bodyPr horzOverflow="overflow" wrap="square" lIns="0" tIns="0" rIns="0" bIns="0">
            <a:spAutoFit/>
          </a:bodyPr>
          <a:lstStyle/>
          <a:p>
            <a:pPr algn="ctr"/>
            <a:r>
              <a:rPr lang="en-GB" sz="800">
                <a:solidFill>
                  <a:srgbClr val="000000"/>
                </a:solidFill>
                <a:latin typeface="+mj-lt"/>
                <a:cs typeface="Calibri" panose="020F0502020204030204" pitchFamily="34" charset="0"/>
              </a:rPr>
              <a:t>OFFICIAL</a:t>
            </a:r>
          </a:p>
        </p:txBody>
      </p:sp>
      <p:pic>
        <p:nvPicPr>
          <p:cNvPr id="6" name="Government Crest">
            <a:extLst>
              <a:ext uri="{FF2B5EF4-FFF2-40B4-BE49-F238E27FC236}">
                <a16:creationId xmlns:a16="http://schemas.microsoft.com/office/drawing/2014/main" id="{F1EF1D69-4947-EC86-F624-218161058361}"/>
              </a:ext>
            </a:extLst>
          </p:cNvPr>
          <p:cNvPicPr preferRelativeResize="0">
            <a:picLocks noGrp="1" noRot="1" noMove="1" noResize="1" noEditPoints="1" noAdjustHandles="1" noChangeArrowheads="1" noChangeShapeType="1" noCrop="1"/>
          </p:cNvPicPr>
          <p:nvPr userDrawn="1"/>
        </p:nvPicPr>
        <p:blipFill rotWithShape="1">
          <a:blip r:embed="rId2">
            <a:alphaModFix/>
          </a:blip>
          <a:srcRect/>
          <a:stretch/>
        </p:blipFill>
        <p:spPr>
          <a:xfrm>
            <a:off x="4409216" y="2047875"/>
            <a:ext cx="3373568" cy="2762250"/>
          </a:xfrm>
          <a:prstGeom prst="rect">
            <a:avLst/>
          </a:prstGeom>
          <a:noFill/>
          <a:ln>
            <a:noFill/>
          </a:ln>
        </p:spPr>
      </p:pic>
      <p:sp>
        <p:nvSpPr>
          <p:cNvPr id="2" name="TextBox 1">
            <a:extLst>
              <a:ext uri="{FF2B5EF4-FFF2-40B4-BE49-F238E27FC236}">
                <a16:creationId xmlns:a16="http://schemas.microsoft.com/office/drawing/2014/main" id="{EF62A061-B0B9-A4E4-B7ED-31AB137E01C8}"/>
              </a:ext>
            </a:extLst>
          </p:cNvPr>
          <p:cNvSpPr txBox="1">
            <a:spLocks noGrp="1" noRot="1" noMove="1" noResize="1" noEditPoints="1" noAdjustHandles="1" noChangeArrowheads="1" noChangeShapeType="1"/>
          </p:cNvSpPr>
          <p:nvPr userDrawn="1">
            <p:extLst>
              <p:ext uri="{1162E1C5-73C7-4A58-AE30-91384D911F3F}">
                <p184:classification xmlns:p184="http://schemas.microsoft.com/office/powerpoint/2018/4/main" val="hdr"/>
              </p:ext>
            </p:extLst>
          </p:nvPr>
        </p:nvSpPr>
        <p:spPr>
          <a:xfrm>
            <a:off x="5720352" y="72000"/>
            <a:ext cx="751297" cy="123111"/>
          </a:xfrm>
          <a:prstGeom prst="rect">
            <a:avLst/>
          </a:prstGeom>
        </p:spPr>
        <p:txBody>
          <a:bodyPr horzOverflow="overflow" wrap="square" lIns="0" tIns="0" rIns="0" bIns="0">
            <a:spAutoFit/>
          </a:bodyPr>
          <a:lstStyle/>
          <a:p>
            <a:pPr algn="ctr"/>
            <a:r>
              <a:rPr lang="en-GB" sz="800">
                <a:solidFill>
                  <a:srgbClr val="000000"/>
                </a:solidFill>
                <a:latin typeface="+mj-lt"/>
                <a:cs typeface="Calibri" panose="020F0502020204030204" pitchFamily="34" charset="0"/>
              </a:rPr>
              <a:t>OFFICIAL</a:t>
            </a:r>
          </a:p>
        </p:txBody>
      </p:sp>
    </p:spTree>
    <p:extLst>
      <p:ext uri="{BB962C8B-B14F-4D97-AF65-F5344CB8AC3E}">
        <p14:creationId xmlns:p14="http://schemas.microsoft.com/office/powerpoint/2010/main" val="8364164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784079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7915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01898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4418" y="1484313"/>
            <a:ext cx="5369983"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84313"/>
            <a:ext cx="5369984"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9107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3127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slide">
    <p:bg>
      <p:bgPr>
        <a:solidFill>
          <a:srgbClr val="FFFFFF"/>
        </a:solidFill>
        <a:effectLst/>
      </p:bgPr>
    </p:bg>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BE040D1-633A-C9A9-0918-866B3AA060A8}"/>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4" name="Footer Placeholder 4">
            <a:extLst>
              <a:ext uri="{FF2B5EF4-FFF2-40B4-BE49-F238E27FC236}">
                <a16:creationId xmlns:a16="http://schemas.microsoft.com/office/drawing/2014/main" id="{642BCD2B-968B-89F9-EE6E-2D3E6456F4DD}"/>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6" name="Rectangle 5">
            <a:extLst>
              <a:ext uri="{FF2B5EF4-FFF2-40B4-BE49-F238E27FC236}">
                <a16:creationId xmlns:a16="http://schemas.microsoft.com/office/drawing/2014/main" id="{94731024-AFF6-56D4-C26A-8047B50A42FF}"/>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8">
            <a:extLst>
              <a:ext uri="{FF2B5EF4-FFF2-40B4-BE49-F238E27FC236}">
                <a16:creationId xmlns:a16="http://schemas.microsoft.com/office/drawing/2014/main" id="{C156E772-C6F9-9BBD-6DFC-3AD17BFFA155}"/>
              </a:ext>
            </a:extLst>
          </p:cNvPr>
          <p:cNvSpPr>
            <a:spLocks noGrp="1" noRot="1" noMove="1" noResize="1" noEditPoints="1" noAdjustHandles="1" noChangeArrowheads="1" noChangeShapeType="1"/>
          </p:cNvSpPr>
          <p:nvPr>
            <p:ph type="body" sz="quarter" idx="13"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Insert purpose of this slide pack </a:t>
            </a:r>
          </a:p>
        </p:txBody>
      </p:sp>
      <p:sp>
        <p:nvSpPr>
          <p:cNvPr id="7" name="Title Placeholder 2">
            <a:extLst>
              <a:ext uri="{FF2B5EF4-FFF2-40B4-BE49-F238E27FC236}">
                <a16:creationId xmlns:a16="http://schemas.microsoft.com/office/drawing/2014/main" id="{C3738235-D9CB-90F0-F068-84EC4DA07FB4}"/>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Introduction</a:t>
            </a:r>
            <a:endParaRPr lang="en-GB"/>
          </a:p>
        </p:txBody>
      </p:sp>
    </p:spTree>
    <p:extLst>
      <p:ext uri="{BB962C8B-B14F-4D97-AF65-F5344CB8AC3E}">
        <p14:creationId xmlns:p14="http://schemas.microsoft.com/office/powerpoint/2010/main" val="964300210"/>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36107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73704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754515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442119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01715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8618" y="274639"/>
            <a:ext cx="2738967"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1" y="274639"/>
            <a:ext cx="8015817"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59180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57984"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26074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3" name="object 7">
            <a:extLst>
              <a:ext uri="{FF2B5EF4-FFF2-40B4-BE49-F238E27FC236}">
                <a16:creationId xmlns:a16="http://schemas.microsoft.com/office/drawing/2014/main" id="{D1E42EA1-8A24-48FC-84DA-02C30EFE92C1}"/>
              </a:ext>
            </a:extLst>
          </p:cNvPr>
          <p:cNvSpPr/>
          <p:nvPr userDrawn="1"/>
        </p:nvSpPr>
        <p:spPr>
          <a:xfrm>
            <a:off x="0" y="13"/>
            <a:ext cx="10114397" cy="9733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34" name="object 8">
            <a:extLst>
              <a:ext uri="{FF2B5EF4-FFF2-40B4-BE49-F238E27FC236}">
                <a16:creationId xmlns:a16="http://schemas.microsoft.com/office/drawing/2014/main" id="{8F14EC34-2B31-4EB6-830E-3DB530142ABB}"/>
              </a:ext>
            </a:extLst>
          </p:cNvPr>
          <p:cNvSpPr/>
          <p:nvPr userDrawn="1"/>
        </p:nvSpPr>
        <p:spPr>
          <a:xfrm>
            <a:off x="10114167" y="13"/>
            <a:ext cx="1602268" cy="9733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35" name="object 9">
            <a:extLst>
              <a:ext uri="{FF2B5EF4-FFF2-40B4-BE49-F238E27FC236}">
                <a16:creationId xmlns:a16="http://schemas.microsoft.com/office/drawing/2014/main" id="{66FC6417-9B2E-45CB-886B-83912FE2FB73}"/>
              </a:ext>
            </a:extLst>
          </p:cNvPr>
          <p:cNvSpPr/>
          <p:nvPr userDrawn="1"/>
        </p:nvSpPr>
        <p:spPr>
          <a:xfrm>
            <a:off x="11716334" y="13"/>
            <a:ext cx="477244" cy="9733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36" name="object 10">
            <a:extLst>
              <a:ext uri="{FF2B5EF4-FFF2-40B4-BE49-F238E27FC236}">
                <a16:creationId xmlns:a16="http://schemas.microsoft.com/office/drawing/2014/main" id="{D7D359A0-0877-4787-BB3F-B58971BA9F1E}"/>
              </a:ext>
            </a:extLst>
          </p:cNvPr>
          <p:cNvSpPr/>
          <p:nvPr userDrawn="1"/>
        </p:nvSpPr>
        <p:spPr>
          <a:xfrm>
            <a:off x="10114167" y="1741283"/>
            <a:ext cx="2079512" cy="5116717"/>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sz="1803"/>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42" name="object 10">
            <a:extLst>
              <a:ext uri="{FF2B5EF4-FFF2-40B4-BE49-F238E27FC236}">
                <a16:creationId xmlns:a16="http://schemas.microsoft.com/office/drawing/2014/main" id="{B7BAB8EB-64E9-40EA-A4BF-CBA9DF040453}"/>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43" name="object 11">
            <a:extLst>
              <a:ext uri="{FF2B5EF4-FFF2-40B4-BE49-F238E27FC236}">
                <a16:creationId xmlns:a16="http://schemas.microsoft.com/office/drawing/2014/main" id="{02FE2F99-CFE5-4EEE-A737-F8E231D63572}"/>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pic>
        <p:nvPicPr>
          <p:cNvPr id="52" name="Picture 51">
            <a:extLst>
              <a:ext uri="{FF2B5EF4-FFF2-40B4-BE49-F238E27FC236}">
                <a16:creationId xmlns:a16="http://schemas.microsoft.com/office/drawing/2014/main" id="{3F8B36A9-0CE6-4D3A-8360-6C2811015B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01910" y="453668"/>
            <a:ext cx="1491407" cy="941232"/>
          </a:xfrm>
          <a:prstGeom prst="rect">
            <a:avLst/>
          </a:prstGeom>
        </p:spPr>
      </p:pic>
      <p:sp>
        <p:nvSpPr>
          <p:cNvPr id="26" name="Text Placeholder 9">
            <a:extLst>
              <a:ext uri="{FF2B5EF4-FFF2-40B4-BE49-F238E27FC236}">
                <a16:creationId xmlns:a16="http://schemas.microsoft.com/office/drawing/2014/main" id="{188F5668-F2FA-4947-8C6F-D166AAC52943}"/>
              </a:ext>
            </a:extLst>
          </p:cNvPr>
          <p:cNvSpPr>
            <a:spLocks noGrp="1"/>
          </p:cNvSpPr>
          <p:nvPr>
            <p:ph type="body" sz="quarter" idx="20" hasCustomPrompt="1"/>
          </p:nvPr>
        </p:nvSpPr>
        <p:spPr>
          <a:xfrm>
            <a:off x="10401910" y="6115197"/>
            <a:ext cx="1491407" cy="252468"/>
          </a:xfrm>
          <a:prstGeom prst="rect">
            <a:avLst/>
          </a:prstGeom>
        </p:spPr>
        <p:txBody>
          <a:bodyPr anchor="ctr">
            <a:noAutofit/>
          </a:bodyPr>
          <a:lstStyle>
            <a:lvl1pPr>
              <a:defRPr sz="1102" b="0">
                <a:solidFill>
                  <a:schemeClr val="tx1"/>
                </a:solidFill>
                <a:latin typeface="+mn-lt"/>
                <a:cs typeface="Segoe UI" panose="020B0502040204020203" pitchFamily="34" charset="0"/>
              </a:defRPr>
            </a:lvl1pPr>
          </a:lstStyle>
          <a:p>
            <a:pPr lvl="0"/>
            <a:r>
              <a:rPr lang="en-US"/>
              <a:t>DD MM YYYY</a:t>
            </a:r>
          </a:p>
        </p:txBody>
      </p:sp>
      <p:sp>
        <p:nvSpPr>
          <p:cNvPr id="3" name="Picture Placeholder 2">
            <a:extLst>
              <a:ext uri="{FF2B5EF4-FFF2-40B4-BE49-F238E27FC236}">
                <a16:creationId xmlns:a16="http://schemas.microsoft.com/office/drawing/2014/main" id="{55EE9D86-BE04-41E8-B3D6-25D21FFF710A}"/>
              </a:ext>
            </a:extLst>
          </p:cNvPr>
          <p:cNvSpPr>
            <a:spLocks noGrp="1"/>
          </p:cNvSpPr>
          <p:nvPr>
            <p:ph type="pic" sz="quarter" idx="21"/>
          </p:nvPr>
        </p:nvSpPr>
        <p:spPr>
          <a:xfrm>
            <a:off x="0" y="97349"/>
            <a:ext cx="10114397" cy="6661900"/>
          </a:xfrm>
        </p:spPr>
        <p:txBody>
          <a:bodyPr/>
          <a:lstStyle/>
          <a:p>
            <a:r>
              <a:rPr lang="en-GB"/>
              <a:t>Click icon to add picture</a:t>
            </a:r>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0" y="1741283"/>
            <a:ext cx="6766589" cy="1066214"/>
          </a:xfrm>
          <a:prstGeom prst="rect">
            <a:avLst/>
          </a:prstGeom>
          <a:solidFill>
            <a:schemeClr val="bg1"/>
          </a:solidFill>
        </p:spPr>
        <p:txBody>
          <a:bodyPr wrap="square" lIns="360000" tIns="0" rIns="0" bIns="0" anchor="ctr" anchorCtr="0">
            <a:noAutofit/>
          </a:bodyPr>
          <a:lstStyle>
            <a:lvl1pPr>
              <a:defRPr sz="2805"/>
            </a:lvl1pPr>
          </a:lstStyle>
          <a:p>
            <a:r>
              <a:rPr lang="en-GB"/>
              <a:t>Presentation title up to two lines and resize / move this box if required</a:t>
            </a:r>
            <a:endParaRPr/>
          </a:p>
        </p:txBody>
      </p:sp>
      <p:sp>
        <p:nvSpPr>
          <p:cNvPr id="22" name="Holder 3">
            <a:extLst>
              <a:ext uri="{FF2B5EF4-FFF2-40B4-BE49-F238E27FC236}">
                <a16:creationId xmlns:a16="http://schemas.microsoft.com/office/drawing/2014/main" id="{8BD36FEB-9BD7-5A9B-6D25-2CF71C5C5114}"/>
              </a:ext>
            </a:extLst>
          </p:cNvPr>
          <p:cNvSpPr>
            <a:spLocks noGrp="1"/>
          </p:cNvSpPr>
          <p:nvPr>
            <p:ph type="subTitle" idx="4" hasCustomPrompt="1"/>
          </p:nvPr>
        </p:nvSpPr>
        <p:spPr>
          <a:xfrm>
            <a:off x="5836184" y="2807497"/>
            <a:ext cx="4277983" cy="927357"/>
          </a:xfrm>
          <a:prstGeom prst="rect">
            <a:avLst/>
          </a:prstGeom>
          <a:solidFill>
            <a:srgbClr val="343433"/>
          </a:solidFill>
        </p:spPr>
        <p:txBody>
          <a:bodyPr wrap="square" lIns="144000" tIns="108000" rIns="108000" bIns="0" anchor="t" anchorCtr="0">
            <a:noAutofit/>
          </a:bodyPr>
          <a:lstStyle>
            <a:lvl1pPr>
              <a:defRPr sz="2204" b="0">
                <a:solidFill>
                  <a:schemeClr val="bg1"/>
                </a:solidFill>
                <a:latin typeface="+mn-lt"/>
              </a:defRPr>
            </a:lvl1pPr>
          </a:lstStyle>
          <a:p>
            <a:r>
              <a:rPr lang="en-GB" noProof="0"/>
              <a:t>Subtitle up to two lines and resize/reposition if required</a:t>
            </a:r>
          </a:p>
        </p:txBody>
      </p:sp>
    </p:spTree>
    <p:extLst>
      <p:ext uri="{BB962C8B-B14F-4D97-AF65-F5344CB8AC3E}">
        <p14:creationId xmlns:p14="http://schemas.microsoft.com/office/powerpoint/2010/main" val="242065100"/>
      </p:ext>
    </p:extLst>
  </p:cSld>
  <p:clrMapOvr>
    <a:masterClrMapping/>
  </p:clrMapOvr>
  <p:extLst>
    <p:ext uri="{DCECCB84-F9BA-43D5-87BE-67443E8EF086}">
      <p15:sldGuideLst xmlns:p15="http://schemas.microsoft.com/office/powerpoint/2012/main">
        <p15:guide id="1" orient="horz" pos="2156">
          <p15:clr>
            <a:srgbClr val="FBAE40"/>
          </p15:clr>
        </p15:guide>
        <p15:guide id="2" pos="383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Slide (detailed)">
    <p:spTree>
      <p:nvGrpSpPr>
        <p:cNvPr id="1" name=""/>
        <p:cNvGrpSpPr/>
        <p:nvPr/>
      </p:nvGrpSpPr>
      <p:grpSpPr>
        <a:xfrm>
          <a:off x="0" y="0"/>
          <a:ext cx="0" cy="0"/>
          <a:chOff x="0" y="0"/>
          <a:chExt cx="0" cy="0"/>
        </a:xfrm>
      </p:grpSpPr>
      <p:sp>
        <p:nvSpPr>
          <p:cNvPr id="33" name="object 7">
            <a:extLst>
              <a:ext uri="{FF2B5EF4-FFF2-40B4-BE49-F238E27FC236}">
                <a16:creationId xmlns:a16="http://schemas.microsoft.com/office/drawing/2014/main" id="{D1E42EA1-8A24-48FC-84DA-02C30EFE92C1}"/>
              </a:ext>
            </a:extLst>
          </p:cNvPr>
          <p:cNvSpPr/>
          <p:nvPr userDrawn="1"/>
        </p:nvSpPr>
        <p:spPr>
          <a:xfrm>
            <a:off x="0" y="13"/>
            <a:ext cx="10114397" cy="9733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34" name="object 8">
            <a:extLst>
              <a:ext uri="{FF2B5EF4-FFF2-40B4-BE49-F238E27FC236}">
                <a16:creationId xmlns:a16="http://schemas.microsoft.com/office/drawing/2014/main" id="{8F14EC34-2B31-4EB6-830E-3DB530142ABB}"/>
              </a:ext>
            </a:extLst>
          </p:cNvPr>
          <p:cNvSpPr/>
          <p:nvPr userDrawn="1"/>
        </p:nvSpPr>
        <p:spPr>
          <a:xfrm>
            <a:off x="10114167" y="13"/>
            <a:ext cx="1602268" cy="9733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35" name="object 9">
            <a:extLst>
              <a:ext uri="{FF2B5EF4-FFF2-40B4-BE49-F238E27FC236}">
                <a16:creationId xmlns:a16="http://schemas.microsoft.com/office/drawing/2014/main" id="{66FC6417-9B2E-45CB-886B-83912FE2FB73}"/>
              </a:ext>
            </a:extLst>
          </p:cNvPr>
          <p:cNvSpPr/>
          <p:nvPr userDrawn="1"/>
        </p:nvSpPr>
        <p:spPr>
          <a:xfrm>
            <a:off x="11716334" y="13"/>
            <a:ext cx="477244" cy="9733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36" name="object 10">
            <a:extLst>
              <a:ext uri="{FF2B5EF4-FFF2-40B4-BE49-F238E27FC236}">
                <a16:creationId xmlns:a16="http://schemas.microsoft.com/office/drawing/2014/main" id="{D7D359A0-0877-4787-BB3F-B58971BA9F1E}"/>
              </a:ext>
            </a:extLst>
          </p:cNvPr>
          <p:cNvSpPr/>
          <p:nvPr userDrawn="1"/>
        </p:nvSpPr>
        <p:spPr>
          <a:xfrm>
            <a:off x="10114167" y="1741283"/>
            <a:ext cx="2079512" cy="5116717"/>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sz="1803"/>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42" name="object 10">
            <a:extLst>
              <a:ext uri="{FF2B5EF4-FFF2-40B4-BE49-F238E27FC236}">
                <a16:creationId xmlns:a16="http://schemas.microsoft.com/office/drawing/2014/main" id="{B7BAB8EB-64E9-40EA-A4BF-CBA9DF040453}"/>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43" name="object 11">
            <a:extLst>
              <a:ext uri="{FF2B5EF4-FFF2-40B4-BE49-F238E27FC236}">
                <a16:creationId xmlns:a16="http://schemas.microsoft.com/office/drawing/2014/main" id="{02FE2F99-CFE5-4EEE-A737-F8E231D63572}"/>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pic>
        <p:nvPicPr>
          <p:cNvPr id="52" name="Picture 51">
            <a:extLst>
              <a:ext uri="{FF2B5EF4-FFF2-40B4-BE49-F238E27FC236}">
                <a16:creationId xmlns:a16="http://schemas.microsoft.com/office/drawing/2014/main" id="{3F8B36A9-0CE6-4D3A-8360-6C2811015BB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401910" y="453668"/>
            <a:ext cx="1491406" cy="941232"/>
          </a:xfrm>
          <a:prstGeom prst="rect">
            <a:avLst/>
          </a:prstGeom>
        </p:spPr>
      </p:pic>
      <p:sp>
        <p:nvSpPr>
          <p:cNvPr id="26" name="Text Placeholder 9">
            <a:extLst>
              <a:ext uri="{FF2B5EF4-FFF2-40B4-BE49-F238E27FC236}">
                <a16:creationId xmlns:a16="http://schemas.microsoft.com/office/drawing/2014/main" id="{188F5668-F2FA-4947-8C6F-D166AAC52943}"/>
              </a:ext>
            </a:extLst>
          </p:cNvPr>
          <p:cNvSpPr>
            <a:spLocks noGrp="1"/>
          </p:cNvSpPr>
          <p:nvPr>
            <p:ph type="body" sz="quarter" idx="20" hasCustomPrompt="1"/>
          </p:nvPr>
        </p:nvSpPr>
        <p:spPr>
          <a:xfrm>
            <a:off x="10401910" y="6115197"/>
            <a:ext cx="1491407" cy="252468"/>
          </a:xfrm>
          <a:prstGeom prst="rect">
            <a:avLst/>
          </a:prstGeom>
        </p:spPr>
        <p:txBody>
          <a:bodyPr anchor="ctr">
            <a:noAutofit/>
          </a:bodyPr>
          <a:lstStyle>
            <a:lvl1pPr>
              <a:defRPr sz="1102" b="0">
                <a:solidFill>
                  <a:schemeClr val="tx1"/>
                </a:solidFill>
                <a:latin typeface="+mn-lt"/>
                <a:cs typeface="Segoe UI" panose="020B0502040204020203" pitchFamily="34" charset="0"/>
              </a:defRPr>
            </a:lvl1pPr>
          </a:lstStyle>
          <a:p>
            <a:pPr lvl="0"/>
            <a:r>
              <a:rPr lang="en-US"/>
              <a:t>DD MM YYYY</a:t>
            </a:r>
          </a:p>
        </p:txBody>
      </p:sp>
      <p:sp>
        <p:nvSpPr>
          <p:cNvPr id="3" name="Picture Placeholder 2">
            <a:extLst>
              <a:ext uri="{FF2B5EF4-FFF2-40B4-BE49-F238E27FC236}">
                <a16:creationId xmlns:a16="http://schemas.microsoft.com/office/drawing/2014/main" id="{55EE9D86-BE04-41E8-B3D6-25D21FFF710A}"/>
              </a:ext>
            </a:extLst>
          </p:cNvPr>
          <p:cNvSpPr>
            <a:spLocks noGrp="1"/>
          </p:cNvSpPr>
          <p:nvPr>
            <p:ph type="pic" sz="quarter" idx="21"/>
          </p:nvPr>
        </p:nvSpPr>
        <p:spPr>
          <a:xfrm>
            <a:off x="5160" y="97349"/>
            <a:ext cx="10114397" cy="6661900"/>
          </a:xfrm>
        </p:spPr>
        <p:txBody>
          <a:bodyPr/>
          <a:lstStyle/>
          <a:p>
            <a:r>
              <a:rPr lang="en-GB"/>
              <a:t>Click icon to add picture</a:t>
            </a:r>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1" y="1741283"/>
            <a:ext cx="6619381" cy="1066214"/>
          </a:xfrm>
          <a:prstGeom prst="rect">
            <a:avLst/>
          </a:prstGeom>
          <a:solidFill>
            <a:schemeClr val="bg1"/>
          </a:solidFill>
        </p:spPr>
        <p:txBody>
          <a:bodyPr wrap="square" lIns="360000" tIns="0" rIns="0" bIns="0" anchor="ctr" anchorCtr="0">
            <a:noAutofit/>
          </a:bodyPr>
          <a:lstStyle>
            <a:lvl1pPr>
              <a:defRPr sz="2805"/>
            </a:lvl1pPr>
          </a:lstStyle>
          <a:p>
            <a:r>
              <a:rPr lang="en-GB"/>
              <a:t>Presentation title up to two lines and resize / move this box if required</a:t>
            </a:r>
            <a:endParaRPr/>
          </a:p>
        </p:txBody>
      </p:sp>
      <p:sp>
        <p:nvSpPr>
          <p:cNvPr id="16" name="Holder 3">
            <a:extLst>
              <a:ext uri="{FF2B5EF4-FFF2-40B4-BE49-F238E27FC236}">
                <a16:creationId xmlns:a16="http://schemas.microsoft.com/office/drawing/2014/main" id="{E3A86FB1-0292-4B62-A167-F36B80BD2C4A}"/>
              </a:ext>
            </a:extLst>
          </p:cNvPr>
          <p:cNvSpPr>
            <a:spLocks noGrp="1"/>
          </p:cNvSpPr>
          <p:nvPr>
            <p:ph type="subTitle" idx="4" hasCustomPrompt="1"/>
          </p:nvPr>
        </p:nvSpPr>
        <p:spPr>
          <a:xfrm>
            <a:off x="4024530" y="2807496"/>
            <a:ext cx="6089637" cy="1956206"/>
          </a:xfrm>
          <a:prstGeom prst="rect">
            <a:avLst/>
          </a:prstGeom>
          <a:solidFill>
            <a:srgbClr val="343433"/>
          </a:solidFill>
        </p:spPr>
        <p:txBody>
          <a:bodyPr wrap="square" lIns="180000" tIns="108000" rIns="180000" bIns="0" anchor="t" anchorCtr="0">
            <a:noAutofit/>
          </a:bodyPr>
          <a:lstStyle>
            <a:lvl1pPr>
              <a:defRPr sz="2204" b="0">
                <a:solidFill>
                  <a:schemeClr val="bg1"/>
                </a:solidFill>
                <a:latin typeface="+mn-lt"/>
              </a:defRPr>
            </a:lvl1pPr>
          </a:lstStyle>
          <a:p>
            <a:r>
              <a:rPr lang="en-GB"/>
              <a:t>Presentation subtitle up to two lines and resize / move this box if required</a:t>
            </a:r>
            <a:endParaRPr/>
          </a:p>
        </p:txBody>
      </p:sp>
      <p:sp>
        <p:nvSpPr>
          <p:cNvPr id="19" name="Text Placeholder 9">
            <a:extLst>
              <a:ext uri="{FF2B5EF4-FFF2-40B4-BE49-F238E27FC236}">
                <a16:creationId xmlns:a16="http://schemas.microsoft.com/office/drawing/2014/main" id="{43F43EE7-6BC2-44E5-8CA9-1953DEB3C392}"/>
              </a:ext>
            </a:extLst>
          </p:cNvPr>
          <p:cNvSpPr>
            <a:spLocks noGrp="1"/>
          </p:cNvSpPr>
          <p:nvPr>
            <p:ph type="body" sz="quarter" idx="10" hasCustomPrompt="1"/>
          </p:nvPr>
        </p:nvSpPr>
        <p:spPr>
          <a:xfrm>
            <a:off x="4236394" y="3776526"/>
            <a:ext cx="2055240" cy="194369"/>
          </a:xfrm>
          <a:prstGeom prst="rect">
            <a:avLst/>
          </a:prstGeom>
        </p:spPr>
        <p:txBody>
          <a:bodyPr>
            <a:noAutofit/>
          </a:bodyPr>
          <a:lstStyle>
            <a:lvl1pPr>
              <a:defRPr sz="1102" b="0">
                <a:solidFill>
                  <a:srgbClr val="0097CE"/>
                </a:solidFill>
                <a:latin typeface="+mn-lt"/>
                <a:cs typeface="Segoe UI" panose="020B0502040204020203" pitchFamily="34" charset="0"/>
              </a:defRPr>
            </a:lvl1pPr>
          </a:lstStyle>
          <a:p>
            <a:pPr lvl="0"/>
            <a:r>
              <a:rPr lang="en-US"/>
              <a:t>Presentation to:</a:t>
            </a:r>
          </a:p>
        </p:txBody>
      </p:sp>
      <p:sp>
        <p:nvSpPr>
          <p:cNvPr id="20" name="Text Placeholder 9">
            <a:extLst>
              <a:ext uri="{FF2B5EF4-FFF2-40B4-BE49-F238E27FC236}">
                <a16:creationId xmlns:a16="http://schemas.microsoft.com/office/drawing/2014/main" id="{5430BBC2-167A-4998-A112-D5087BC89619}"/>
              </a:ext>
            </a:extLst>
          </p:cNvPr>
          <p:cNvSpPr>
            <a:spLocks noGrp="1"/>
          </p:cNvSpPr>
          <p:nvPr>
            <p:ph type="body" sz="quarter" idx="11" hasCustomPrompt="1"/>
          </p:nvPr>
        </p:nvSpPr>
        <p:spPr>
          <a:xfrm>
            <a:off x="4236394" y="3954040"/>
            <a:ext cx="2055240" cy="194369"/>
          </a:xfrm>
          <a:prstGeom prst="rect">
            <a:avLst/>
          </a:prstGeom>
        </p:spPr>
        <p:txBody>
          <a:bodyPr>
            <a:noAutofit/>
          </a:bodyPr>
          <a:lstStyle>
            <a:lvl1pPr>
              <a:defRPr sz="1102" b="1">
                <a:solidFill>
                  <a:schemeClr val="bg1"/>
                </a:solidFill>
                <a:latin typeface="+mn-lt"/>
                <a:cs typeface="Segoe UI" panose="020B0502040204020203" pitchFamily="34" charset="0"/>
              </a:defRPr>
            </a:lvl1pPr>
          </a:lstStyle>
          <a:p>
            <a:pPr lvl="0"/>
            <a:r>
              <a:rPr lang="en-US"/>
              <a:t>Name Surname</a:t>
            </a:r>
          </a:p>
        </p:txBody>
      </p:sp>
      <p:sp>
        <p:nvSpPr>
          <p:cNvPr id="29" name="Text Placeholder 9">
            <a:extLst>
              <a:ext uri="{FF2B5EF4-FFF2-40B4-BE49-F238E27FC236}">
                <a16:creationId xmlns:a16="http://schemas.microsoft.com/office/drawing/2014/main" id="{BC2FF072-72E6-4062-A42D-AB04D55F311B}"/>
              </a:ext>
            </a:extLst>
          </p:cNvPr>
          <p:cNvSpPr>
            <a:spLocks noGrp="1"/>
          </p:cNvSpPr>
          <p:nvPr>
            <p:ph type="body" sz="quarter" idx="14" hasCustomPrompt="1"/>
          </p:nvPr>
        </p:nvSpPr>
        <p:spPr>
          <a:xfrm>
            <a:off x="6619381" y="3776526"/>
            <a:ext cx="2055240" cy="194369"/>
          </a:xfrm>
          <a:prstGeom prst="rect">
            <a:avLst/>
          </a:prstGeom>
        </p:spPr>
        <p:txBody>
          <a:bodyPr>
            <a:noAutofit/>
          </a:bodyPr>
          <a:lstStyle>
            <a:lvl1pPr>
              <a:defRPr sz="1102" b="0">
                <a:solidFill>
                  <a:srgbClr val="0097CE"/>
                </a:solidFill>
                <a:latin typeface="+mn-lt"/>
                <a:cs typeface="Segoe UI" panose="020B0502040204020203" pitchFamily="34" charset="0"/>
              </a:defRPr>
            </a:lvl1pPr>
          </a:lstStyle>
          <a:p>
            <a:pPr lvl="0"/>
            <a:r>
              <a:rPr lang="en-US"/>
              <a:t>Presentation by:</a:t>
            </a:r>
          </a:p>
        </p:txBody>
      </p:sp>
      <p:sp>
        <p:nvSpPr>
          <p:cNvPr id="30" name="Text Placeholder 9">
            <a:extLst>
              <a:ext uri="{FF2B5EF4-FFF2-40B4-BE49-F238E27FC236}">
                <a16:creationId xmlns:a16="http://schemas.microsoft.com/office/drawing/2014/main" id="{69CD500F-F460-4F09-A126-AB558248A655}"/>
              </a:ext>
            </a:extLst>
          </p:cNvPr>
          <p:cNvSpPr>
            <a:spLocks noGrp="1"/>
          </p:cNvSpPr>
          <p:nvPr>
            <p:ph type="body" sz="quarter" idx="15" hasCustomPrompt="1"/>
          </p:nvPr>
        </p:nvSpPr>
        <p:spPr>
          <a:xfrm>
            <a:off x="6619381" y="3954040"/>
            <a:ext cx="2055240" cy="194369"/>
          </a:xfrm>
          <a:prstGeom prst="rect">
            <a:avLst/>
          </a:prstGeom>
        </p:spPr>
        <p:txBody>
          <a:bodyPr>
            <a:noAutofit/>
          </a:bodyPr>
          <a:lstStyle>
            <a:lvl1pPr>
              <a:defRPr sz="1102" b="1">
                <a:solidFill>
                  <a:schemeClr val="bg1"/>
                </a:solidFill>
                <a:latin typeface="+mn-lt"/>
                <a:cs typeface="Segoe UI" panose="020B0502040204020203" pitchFamily="34" charset="0"/>
              </a:defRPr>
            </a:lvl1pPr>
          </a:lstStyle>
          <a:p>
            <a:pPr lvl="0"/>
            <a:r>
              <a:rPr lang="en-US"/>
              <a:t>Name Surname</a:t>
            </a:r>
          </a:p>
        </p:txBody>
      </p:sp>
      <p:sp>
        <p:nvSpPr>
          <p:cNvPr id="31" name="Text Placeholder 9">
            <a:extLst>
              <a:ext uri="{FF2B5EF4-FFF2-40B4-BE49-F238E27FC236}">
                <a16:creationId xmlns:a16="http://schemas.microsoft.com/office/drawing/2014/main" id="{326E929C-81D1-447E-B0A1-8D78D5417164}"/>
              </a:ext>
            </a:extLst>
          </p:cNvPr>
          <p:cNvSpPr>
            <a:spLocks noGrp="1"/>
          </p:cNvSpPr>
          <p:nvPr>
            <p:ph type="body" sz="quarter" idx="16" hasCustomPrompt="1"/>
          </p:nvPr>
        </p:nvSpPr>
        <p:spPr>
          <a:xfrm>
            <a:off x="4240792" y="4136857"/>
            <a:ext cx="2055240" cy="194369"/>
          </a:xfrm>
          <a:prstGeom prst="rect">
            <a:avLst/>
          </a:prstGeom>
        </p:spPr>
        <p:txBody>
          <a:bodyPr>
            <a:noAutofit/>
          </a:bodyPr>
          <a:lstStyle>
            <a:lvl1pPr>
              <a:defRPr sz="1102" b="0">
                <a:solidFill>
                  <a:schemeClr val="bg1"/>
                </a:solidFill>
                <a:latin typeface="+mn-lt"/>
                <a:cs typeface="Segoe UI" panose="020B0502040204020203" pitchFamily="34" charset="0"/>
              </a:defRPr>
            </a:lvl1pPr>
          </a:lstStyle>
          <a:p>
            <a:pPr lvl="0"/>
            <a:r>
              <a:rPr lang="en-US"/>
              <a:t>Click to edit or leave blank</a:t>
            </a:r>
          </a:p>
        </p:txBody>
      </p:sp>
      <p:sp>
        <p:nvSpPr>
          <p:cNvPr id="32" name="Text Placeholder 9">
            <a:extLst>
              <a:ext uri="{FF2B5EF4-FFF2-40B4-BE49-F238E27FC236}">
                <a16:creationId xmlns:a16="http://schemas.microsoft.com/office/drawing/2014/main" id="{580090B0-B3EC-4E8E-A67C-ACFC9F08AA73}"/>
              </a:ext>
            </a:extLst>
          </p:cNvPr>
          <p:cNvSpPr>
            <a:spLocks noGrp="1"/>
          </p:cNvSpPr>
          <p:nvPr>
            <p:ph type="body" sz="quarter" idx="17" hasCustomPrompt="1"/>
          </p:nvPr>
        </p:nvSpPr>
        <p:spPr>
          <a:xfrm>
            <a:off x="4240792" y="4327808"/>
            <a:ext cx="2055240" cy="194369"/>
          </a:xfrm>
          <a:prstGeom prst="rect">
            <a:avLst/>
          </a:prstGeom>
        </p:spPr>
        <p:txBody>
          <a:bodyPr>
            <a:noAutofit/>
          </a:bodyPr>
          <a:lstStyle>
            <a:lvl1pPr>
              <a:defRPr sz="1102" b="0">
                <a:solidFill>
                  <a:schemeClr val="bg1"/>
                </a:solidFill>
                <a:latin typeface="+mn-lt"/>
                <a:cs typeface="Segoe UI" panose="020B0502040204020203" pitchFamily="34" charset="0"/>
              </a:defRPr>
            </a:lvl1pPr>
          </a:lstStyle>
          <a:p>
            <a:pPr lvl="0"/>
            <a:r>
              <a:rPr lang="en-US"/>
              <a:t>Click to edit or leave blank</a:t>
            </a:r>
          </a:p>
        </p:txBody>
      </p:sp>
      <p:sp>
        <p:nvSpPr>
          <p:cNvPr id="48" name="Text Placeholder 9">
            <a:extLst>
              <a:ext uri="{FF2B5EF4-FFF2-40B4-BE49-F238E27FC236}">
                <a16:creationId xmlns:a16="http://schemas.microsoft.com/office/drawing/2014/main" id="{472CEC55-C655-4839-9378-E9127A1F0371}"/>
              </a:ext>
            </a:extLst>
          </p:cNvPr>
          <p:cNvSpPr>
            <a:spLocks noGrp="1"/>
          </p:cNvSpPr>
          <p:nvPr>
            <p:ph type="body" sz="quarter" idx="18" hasCustomPrompt="1"/>
          </p:nvPr>
        </p:nvSpPr>
        <p:spPr>
          <a:xfrm>
            <a:off x="6621100" y="4136857"/>
            <a:ext cx="2055240" cy="194369"/>
          </a:xfrm>
          <a:prstGeom prst="rect">
            <a:avLst/>
          </a:prstGeom>
        </p:spPr>
        <p:txBody>
          <a:bodyPr>
            <a:noAutofit/>
          </a:bodyPr>
          <a:lstStyle>
            <a:lvl1pPr>
              <a:defRPr sz="1102" b="0">
                <a:solidFill>
                  <a:schemeClr val="bg1"/>
                </a:solidFill>
                <a:latin typeface="+mn-lt"/>
                <a:cs typeface="Segoe UI" panose="020B0502040204020203" pitchFamily="34" charset="0"/>
              </a:defRPr>
            </a:lvl1pPr>
          </a:lstStyle>
          <a:p>
            <a:pPr lvl="0"/>
            <a:r>
              <a:rPr lang="en-US"/>
              <a:t>Click to edit or leave blank</a:t>
            </a:r>
          </a:p>
        </p:txBody>
      </p:sp>
      <p:sp>
        <p:nvSpPr>
          <p:cNvPr id="49" name="Text Placeholder 9">
            <a:extLst>
              <a:ext uri="{FF2B5EF4-FFF2-40B4-BE49-F238E27FC236}">
                <a16:creationId xmlns:a16="http://schemas.microsoft.com/office/drawing/2014/main" id="{D62326BF-0126-41AD-BEA1-217630699C8B}"/>
              </a:ext>
            </a:extLst>
          </p:cNvPr>
          <p:cNvSpPr>
            <a:spLocks noGrp="1"/>
          </p:cNvSpPr>
          <p:nvPr>
            <p:ph type="body" sz="quarter" idx="19" hasCustomPrompt="1"/>
          </p:nvPr>
        </p:nvSpPr>
        <p:spPr>
          <a:xfrm>
            <a:off x="6621100" y="4327808"/>
            <a:ext cx="2055240" cy="194369"/>
          </a:xfrm>
          <a:prstGeom prst="rect">
            <a:avLst/>
          </a:prstGeom>
        </p:spPr>
        <p:txBody>
          <a:bodyPr>
            <a:noAutofit/>
          </a:bodyPr>
          <a:lstStyle>
            <a:lvl1pPr>
              <a:defRPr sz="1102" b="0">
                <a:solidFill>
                  <a:schemeClr val="bg1"/>
                </a:solidFill>
                <a:latin typeface="+mn-lt"/>
                <a:cs typeface="Segoe UI" panose="020B0502040204020203" pitchFamily="34" charset="0"/>
              </a:defRPr>
            </a:lvl1pPr>
          </a:lstStyle>
          <a:p>
            <a:pPr lvl="0"/>
            <a:r>
              <a:rPr lang="en-US"/>
              <a:t>Click to edit or leave blank</a:t>
            </a:r>
          </a:p>
        </p:txBody>
      </p:sp>
    </p:spTree>
    <p:extLst>
      <p:ext uri="{BB962C8B-B14F-4D97-AF65-F5344CB8AC3E}">
        <p14:creationId xmlns:p14="http://schemas.microsoft.com/office/powerpoint/2010/main" val="18723155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Disclaimer">
    <p:spTree>
      <p:nvGrpSpPr>
        <p:cNvPr id="1" name=""/>
        <p:cNvGrpSpPr/>
        <p:nvPr/>
      </p:nvGrpSpPr>
      <p:grpSpPr>
        <a:xfrm>
          <a:off x="0" y="0"/>
          <a:ext cx="0" cy="0"/>
          <a:chOff x="0" y="0"/>
          <a:chExt cx="0" cy="0"/>
        </a:xfrm>
      </p:grpSpPr>
      <p:sp>
        <p:nvSpPr>
          <p:cNvPr id="22" name="object 10">
            <a:extLst>
              <a:ext uri="{FF2B5EF4-FFF2-40B4-BE49-F238E27FC236}">
                <a16:creationId xmlns:a16="http://schemas.microsoft.com/office/drawing/2014/main" id="{36978586-2D49-9942-71BE-09BB65555B3B}"/>
              </a:ext>
            </a:extLst>
          </p:cNvPr>
          <p:cNvSpPr/>
          <p:nvPr userDrawn="1"/>
        </p:nvSpPr>
        <p:spPr>
          <a:xfrm>
            <a:off x="10114167" y="0"/>
            <a:ext cx="2079512" cy="6858000"/>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sz="1803"/>
          </a:p>
        </p:txBody>
      </p:sp>
      <p:sp>
        <p:nvSpPr>
          <p:cNvPr id="33" name="object 7">
            <a:extLst>
              <a:ext uri="{FF2B5EF4-FFF2-40B4-BE49-F238E27FC236}">
                <a16:creationId xmlns:a16="http://schemas.microsoft.com/office/drawing/2014/main" id="{D1E42EA1-8A24-48FC-84DA-02C30EFE92C1}"/>
              </a:ext>
            </a:extLst>
          </p:cNvPr>
          <p:cNvSpPr/>
          <p:nvPr userDrawn="1"/>
        </p:nvSpPr>
        <p:spPr>
          <a:xfrm>
            <a:off x="0" y="13"/>
            <a:ext cx="10114397" cy="9733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34" name="object 8">
            <a:extLst>
              <a:ext uri="{FF2B5EF4-FFF2-40B4-BE49-F238E27FC236}">
                <a16:creationId xmlns:a16="http://schemas.microsoft.com/office/drawing/2014/main" id="{8F14EC34-2B31-4EB6-830E-3DB530142ABB}"/>
              </a:ext>
            </a:extLst>
          </p:cNvPr>
          <p:cNvSpPr/>
          <p:nvPr userDrawn="1"/>
        </p:nvSpPr>
        <p:spPr>
          <a:xfrm>
            <a:off x="10114167" y="13"/>
            <a:ext cx="1602268" cy="9733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35" name="object 9">
            <a:extLst>
              <a:ext uri="{FF2B5EF4-FFF2-40B4-BE49-F238E27FC236}">
                <a16:creationId xmlns:a16="http://schemas.microsoft.com/office/drawing/2014/main" id="{66FC6417-9B2E-45CB-886B-83912FE2FB73}"/>
              </a:ext>
            </a:extLst>
          </p:cNvPr>
          <p:cNvSpPr/>
          <p:nvPr userDrawn="1"/>
        </p:nvSpPr>
        <p:spPr>
          <a:xfrm>
            <a:off x="11716334" y="13"/>
            <a:ext cx="477244" cy="9733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42" name="object 10">
            <a:extLst>
              <a:ext uri="{FF2B5EF4-FFF2-40B4-BE49-F238E27FC236}">
                <a16:creationId xmlns:a16="http://schemas.microsoft.com/office/drawing/2014/main" id="{B7BAB8EB-64E9-40EA-A4BF-CBA9DF040453}"/>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43" name="object 11">
            <a:extLst>
              <a:ext uri="{FF2B5EF4-FFF2-40B4-BE49-F238E27FC236}">
                <a16:creationId xmlns:a16="http://schemas.microsoft.com/office/drawing/2014/main" id="{02FE2F99-CFE5-4EEE-A737-F8E231D63572}"/>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sp>
        <p:nvSpPr>
          <p:cNvPr id="24" name="Content Placeholder 3" descr="Text heading (Segoe UI 13pt bold)&#10;&#10;Body text: level two text style (Segoe UI 12pt)&#10;&#10;Bullet: level three text style (Segoe UI 12pt)&#10;&#10;Dash: level four text style (Segoe UI 12pt)&#10;&#10;Chevron: level five text style (Segoe UI 12pt)&#10;">
            <a:extLst>
              <a:ext uri="{FF2B5EF4-FFF2-40B4-BE49-F238E27FC236}">
                <a16:creationId xmlns:a16="http://schemas.microsoft.com/office/drawing/2014/main" id="{C1DCD814-0FBC-98D5-8A00-6CC338337540}"/>
              </a:ext>
            </a:extLst>
          </p:cNvPr>
          <p:cNvSpPr txBox="1">
            <a:spLocks/>
          </p:cNvSpPr>
          <p:nvPr userDrawn="1"/>
        </p:nvSpPr>
        <p:spPr>
          <a:xfrm>
            <a:off x="475726" y="1810154"/>
            <a:ext cx="7418595" cy="4375372"/>
          </a:xfrm>
          <a:prstGeom prst="rect">
            <a:avLst/>
          </a:prstGeom>
        </p:spPr>
        <p:txBody>
          <a:bodyPr lIns="0" tIns="0" rIns="0" bIns="0" anchor="b"/>
          <a:lstStyle>
            <a:lvl1pPr marL="0">
              <a:lnSpc>
                <a:spcPct val="108000"/>
              </a:lnSpc>
              <a:defRPr sz="1600" b="1">
                <a:solidFill>
                  <a:schemeClr val="accent1"/>
                </a:solidFill>
                <a:latin typeface="+mn-lt"/>
                <a:ea typeface="+mn-ea"/>
                <a:cs typeface="+mn-cs"/>
              </a:defRPr>
            </a:lvl1pPr>
            <a:lvl2pPr marL="0" indent="0">
              <a:lnSpc>
                <a:spcPct val="108000"/>
              </a:lnSpc>
              <a:defRPr sz="1200">
                <a:solidFill>
                  <a:srgbClr val="243645"/>
                </a:solidFill>
                <a:latin typeface="+mn-lt"/>
                <a:ea typeface="+mn-ea"/>
                <a:cs typeface="+mn-cs"/>
              </a:defRPr>
            </a:lvl2pPr>
            <a:lvl3pPr marL="180975" indent="-180975">
              <a:lnSpc>
                <a:spcPct val="108000"/>
              </a:lnSpc>
              <a:buClr>
                <a:schemeClr val="accent2"/>
              </a:buClr>
              <a:buFont typeface="Arial" panose="020B0604020202020204" pitchFamily="34" charset="0"/>
              <a:buChar char="•"/>
              <a:defRPr sz="1400">
                <a:solidFill>
                  <a:srgbClr val="243645"/>
                </a:solidFill>
                <a:latin typeface="+mn-lt"/>
                <a:ea typeface="+mn-ea"/>
                <a:cs typeface="+mn-cs"/>
              </a:defRPr>
            </a:lvl3pPr>
            <a:lvl4pPr marL="358775" indent="-177800">
              <a:lnSpc>
                <a:spcPct val="108000"/>
              </a:lnSpc>
              <a:buClr>
                <a:schemeClr val="accent2"/>
              </a:buClr>
              <a:buFont typeface="Arial" panose="020B0604020202020204" pitchFamily="34" charset="0"/>
              <a:buChar char="–"/>
              <a:defRPr sz="1400">
                <a:solidFill>
                  <a:srgbClr val="243645"/>
                </a:solidFill>
                <a:latin typeface="+mn-lt"/>
                <a:ea typeface="+mn-ea"/>
                <a:cs typeface="+mn-cs"/>
              </a:defRPr>
            </a:lvl4pPr>
            <a:lvl5pPr marL="539750" indent="-180975">
              <a:lnSpc>
                <a:spcPct val="108000"/>
              </a:lnSpc>
              <a:buClr>
                <a:schemeClr val="accent2"/>
              </a:buClr>
              <a:buFont typeface="Arial" panose="020B0604020202020204" pitchFamily="34" charset="0"/>
              <a:buChar char="&gt;"/>
              <a:defRPr sz="1400">
                <a:solidFill>
                  <a:srgbClr val="243645"/>
                </a:solidFill>
                <a:latin typeface="+mn-lt"/>
                <a:ea typeface="+mn-ea"/>
                <a:cs typeface="+mn-cs"/>
              </a:defRPr>
            </a:lvl5pPr>
            <a:lvl6pPr marL="0" indent="0" algn="l">
              <a:lnSpc>
                <a:spcPct val="108000"/>
              </a:lnSpc>
              <a:defRPr sz="1400" b="1">
                <a:latin typeface="+mn-lt"/>
                <a:ea typeface="+mn-ea"/>
                <a:cs typeface="+mn-cs"/>
              </a:defRPr>
            </a:lvl6pPr>
            <a:lvl7pPr marL="0" indent="0" algn="l">
              <a:lnSpc>
                <a:spcPct val="108000"/>
              </a:lnSpc>
              <a:defRPr sz="1600">
                <a:solidFill>
                  <a:schemeClr val="accent1"/>
                </a:solidFill>
                <a:latin typeface="+mn-lt"/>
                <a:ea typeface="+mn-ea"/>
                <a:cs typeface="+mn-cs"/>
              </a:defRPr>
            </a:lvl7pPr>
            <a:lvl8pPr marL="539750" indent="0">
              <a:lnSpc>
                <a:spcPct val="108000"/>
              </a:lnSpc>
              <a:defRPr sz="1600">
                <a:latin typeface="+mn-lt"/>
                <a:ea typeface="+mn-ea"/>
                <a:cs typeface="+mn-cs"/>
              </a:defRPr>
            </a:lvl8pPr>
            <a:lvl9pPr marL="0" indent="0" algn="l">
              <a:lnSpc>
                <a:spcPct val="108000"/>
              </a:lnSpc>
              <a:defRPr>
                <a:latin typeface="Segoe UI Semibold" panose="020B0702040204020203" pitchFamily="34" charset="0"/>
                <a:ea typeface="+mn-ea"/>
                <a:cs typeface="Segoe UI Semibold" panose="020B0702040204020203" pitchFamily="34" charset="0"/>
              </a:defRPr>
            </a:lvl9pPr>
          </a:lstStyle>
          <a:p>
            <a:pPr lvl="1"/>
            <a:r>
              <a:rPr lang="en-GB" sz="1202" kern="0"/>
              <a:t>The FRC does not accept any liability to any party for any loss, damage or costs howsoever arising, whether directly or indirectly, whether in contract, tort or otherwise from any action or decision taken (or not taken) as a result of any person relying on or otherwise using this document or arising from any omission from it.</a:t>
            </a:r>
          </a:p>
          <a:p>
            <a:pPr lvl="1"/>
            <a:endParaRPr lang="en-GB" sz="1202" kern="0"/>
          </a:p>
          <a:p>
            <a:pPr lvl="1"/>
            <a:r>
              <a:rPr lang="en-GB" sz="1202" kern="0"/>
              <a:t>© The Financial Reporting Council Limited 2024</a:t>
            </a:r>
          </a:p>
          <a:p>
            <a:pPr lvl="1"/>
            <a:r>
              <a:rPr lang="en-GB" sz="1202" kern="0"/>
              <a:t>The Financial Reporting Council Limited is a company limited by guarantee.</a:t>
            </a:r>
          </a:p>
          <a:p>
            <a:pPr lvl="1"/>
            <a:r>
              <a:rPr lang="en-GB" sz="1202" kern="0"/>
              <a:t>Registered in England number 2486368. Registered Office:</a:t>
            </a:r>
          </a:p>
          <a:p>
            <a:pPr lvl="1"/>
            <a:r>
              <a:rPr lang="en-GB" sz="1202" kern="0"/>
              <a:t>8th Floor, 125 London Wall, London EC2Y 5AS</a:t>
            </a:r>
          </a:p>
        </p:txBody>
      </p:sp>
      <p:sp>
        <p:nvSpPr>
          <p:cNvPr id="25" name="Footer Placeholder 10">
            <a:extLst>
              <a:ext uri="{FF2B5EF4-FFF2-40B4-BE49-F238E27FC236}">
                <a16:creationId xmlns:a16="http://schemas.microsoft.com/office/drawing/2014/main" id="{A82E7B1C-15D9-E75E-5B31-32804EE410CC}"/>
              </a:ext>
            </a:extLst>
          </p:cNvPr>
          <p:cNvSpPr>
            <a:spLocks noGrp="1"/>
          </p:cNvSpPr>
          <p:nvPr>
            <p:ph type="ftr" sz="quarter" idx="11"/>
          </p:nvPr>
        </p:nvSpPr>
        <p:spPr>
          <a:xfrm>
            <a:off x="815690" y="6540456"/>
            <a:ext cx="5050522" cy="123339"/>
          </a:xfrm>
        </p:spPr>
        <p:txBody>
          <a:bodyPr/>
          <a:lstStyle/>
          <a:p>
            <a:r>
              <a:rPr lang="en-GB"/>
              <a:t>Financial Reporting Council 2024</a:t>
            </a:r>
          </a:p>
        </p:txBody>
      </p:sp>
      <p:sp>
        <p:nvSpPr>
          <p:cNvPr id="37" name="Holder 4">
            <a:extLst>
              <a:ext uri="{FF2B5EF4-FFF2-40B4-BE49-F238E27FC236}">
                <a16:creationId xmlns:a16="http://schemas.microsoft.com/office/drawing/2014/main" id="{3649B284-030E-9B24-8FA2-13195485C44F}"/>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Tree>
    <p:extLst>
      <p:ext uri="{BB962C8B-B14F-4D97-AF65-F5344CB8AC3E}">
        <p14:creationId xmlns:p14="http://schemas.microsoft.com/office/powerpoint/2010/main" val="202486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xample introduction and contents slide">
    <p:bg>
      <p:bgPr>
        <a:solidFill>
          <a:srgbClr val="FFFFFF"/>
        </a:solidFill>
        <a:effectLst/>
      </p:bgPr>
    </p:bg>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BE040D1-633A-C9A9-0918-866B3AA060A8}"/>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4" name="Footer Placeholder 4">
            <a:extLst>
              <a:ext uri="{FF2B5EF4-FFF2-40B4-BE49-F238E27FC236}">
                <a16:creationId xmlns:a16="http://schemas.microsoft.com/office/drawing/2014/main" id="{642BCD2B-968B-89F9-EE6E-2D3E6456F4DD}"/>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27" name="Text Placeholder 7">
            <a:extLst>
              <a:ext uri="{FF2B5EF4-FFF2-40B4-BE49-F238E27FC236}">
                <a16:creationId xmlns:a16="http://schemas.microsoft.com/office/drawing/2014/main" id="{888B257E-221F-C7E4-8377-2FFFAA4DD003}"/>
              </a:ext>
            </a:extLst>
          </p:cNvPr>
          <p:cNvSpPr>
            <a:spLocks noGrp="1"/>
          </p:cNvSpPr>
          <p:nvPr>
            <p:ph type="body" sz="quarter" idx="24"/>
          </p:nvPr>
        </p:nvSpPr>
        <p:spPr>
          <a:xfrm>
            <a:off x="5243332" y="4716495"/>
            <a:ext cx="5988265" cy="1051200"/>
          </a:xfrm>
          <a:prstGeom prst="rect">
            <a:avLst/>
          </a:prstGeom>
          <a:solidFill>
            <a:schemeClr val="bg2">
              <a:lumMod val="20000"/>
              <a:lumOff val="80000"/>
            </a:schemeClr>
          </a:solidFill>
        </p:spPr>
        <p:txBody>
          <a:bodyPr wrap="square" lIns="72000" tIns="0" rIns="0" bIns="0" anchor="ctr" anchorCtr="0">
            <a:noAutofit/>
          </a:bodyPr>
          <a:lstStyle>
            <a:lvl1pPr marL="0" indent="0" algn="ctr">
              <a:lnSpc>
                <a:spcPct val="100000"/>
              </a:lnSpc>
              <a:spcBef>
                <a:spcPts val="0"/>
              </a:spcBef>
              <a:spcAft>
                <a:spcPts val="800"/>
              </a:spcAft>
              <a:buNone/>
              <a:defRPr lang="en-US" sz="1400" kern="1200" dirty="0">
                <a:solidFill>
                  <a:schemeClr val="tx1"/>
                </a:solidFill>
                <a:latin typeface="+mn-lt"/>
                <a:ea typeface="+mn-ea"/>
                <a:cs typeface="+mn-cs"/>
              </a:defRPr>
            </a:lvl1pPr>
          </a:lstStyle>
          <a:p>
            <a:pPr lvl="0"/>
            <a:r>
              <a:rPr lang="en-GB"/>
              <a:t>Click to edit Master text styles</a:t>
            </a:r>
          </a:p>
        </p:txBody>
      </p:sp>
      <p:sp>
        <p:nvSpPr>
          <p:cNvPr id="30" name="Text Placeholder 8">
            <a:extLst>
              <a:ext uri="{FF2B5EF4-FFF2-40B4-BE49-F238E27FC236}">
                <a16:creationId xmlns:a16="http://schemas.microsoft.com/office/drawing/2014/main" id="{E3D03C26-BDAD-233F-6E47-52C4A9DC2F54}"/>
              </a:ext>
            </a:extLst>
          </p:cNvPr>
          <p:cNvSpPr>
            <a:spLocks noGrp="1"/>
          </p:cNvSpPr>
          <p:nvPr>
            <p:ph type="body" sz="quarter" idx="26" hasCustomPrompt="1"/>
          </p:nvPr>
        </p:nvSpPr>
        <p:spPr>
          <a:xfrm>
            <a:off x="2953708" y="4716997"/>
            <a:ext cx="2466000" cy="1050196"/>
          </a:xfrm>
          <a:prstGeom prst="roundRect">
            <a:avLst/>
          </a:prstGeom>
          <a:solidFill>
            <a:schemeClr val="bg1"/>
          </a:solidFill>
          <a:ln w="28575">
            <a:solidFill>
              <a:schemeClr val="tx2"/>
            </a:solidFill>
          </a:ln>
        </p:spPr>
        <p:txBody>
          <a:bodyPr wrap="square" lIns="0" tIns="0" rIns="0" bIns="0" anchor="ctr" anchorCtr="0">
            <a:noAutofit/>
          </a:bodyPr>
          <a:lstStyle>
            <a:lvl1pPr marL="0" indent="0" algn="ctr">
              <a:buNone/>
              <a:defRPr lang="en-US" sz="1600" b="1" i="0" kern="1200" dirty="0">
                <a:solidFill>
                  <a:schemeClr val="tx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a:t>
            </a:r>
            <a:r>
              <a:rPr lang="en-GB" err="1"/>
              <a:t>secion</a:t>
            </a:r>
            <a:r>
              <a:rPr lang="en-GB"/>
              <a:t> heading</a:t>
            </a:r>
            <a:endParaRPr lang="en-US"/>
          </a:p>
        </p:txBody>
      </p:sp>
      <p:sp>
        <p:nvSpPr>
          <p:cNvPr id="29" name="Text Placeholder 7">
            <a:extLst>
              <a:ext uri="{FF2B5EF4-FFF2-40B4-BE49-F238E27FC236}">
                <a16:creationId xmlns:a16="http://schemas.microsoft.com/office/drawing/2014/main" id="{366B3FBE-753B-F4BF-482C-F5ADAB07EE7D}"/>
              </a:ext>
            </a:extLst>
          </p:cNvPr>
          <p:cNvSpPr>
            <a:spLocks noGrp="1"/>
          </p:cNvSpPr>
          <p:nvPr>
            <p:ph type="body" sz="quarter" idx="25" hasCustomPrompt="1"/>
          </p:nvPr>
        </p:nvSpPr>
        <p:spPr>
          <a:xfrm>
            <a:off x="1337115" y="4716997"/>
            <a:ext cx="1346400" cy="1050196"/>
          </a:xfrm>
          <a:prstGeom prst="roundRect">
            <a:avLst/>
          </a:prstGeom>
          <a:solidFill>
            <a:schemeClr val="tx2"/>
          </a:solidFill>
        </p:spPr>
        <p:txBody>
          <a:bodyPr wrap="square" lIns="0" tIns="0" rIns="0" bIns="0" anchor="ctr" anchorCtr="0">
            <a:noAutofit/>
          </a:bodyPr>
          <a:lstStyle>
            <a:lvl1pPr marL="0" indent="0" algn="ctr">
              <a:buNone/>
              <a:defRPr lang="en-US" sz="1600" b="1" i="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Part No.</a:t>
            </a:r>
            <a:endParaRPr lang="en-US"/>
          </a:p>
        </p:txBody>
      </p:sp>
      <p:sp>
        <p:nvSpPr>
          <p:cNvPr id="23" name="Text Placeholder 6">
            <a:extLst>
              <a:ext uri="{FF2B5EF4-FFF2-40B4-BE49-F238E27FC236}">
                <a16:creationId xmlns:a16="http://schemas.microsoft.com/office/drawing/2014/main" id="{D1E4DE86-D338-B2CF-6889-F27AF587367A}"/>
              </a:ext>
            </a:extLst>
          </p:cNvPr>
          <p:cNvSpPr>
            <a:spLocks noGrp="1"/>
          </p:cNvSpPr>
          <p:nvPr>
            <p:ph type="body" sz="quarter" idx="21"/>
          </p:nvPr>
        </p:nvSpPr>
        <p:spPr>
          <a:xfrm>
            <a:off x="5243332" y="3339108"/>
            <a:ext cx="5988265" cy="1051200"/>
          </a:xfrm>
          <a:prstGeom prst="rect">
            <a:avLst/>
          </a:prstGeom>
          <a:solidFill>
            <a:schemeClr val="bg2">
              <a:lumMod val="20000"/>
              <a:lumOff val="80000"/>
            </a:schemeClr>
          </a:solidFill>
        </p:spPr>
        <p:txBody>
          <a:bodyPr wrap="square" lIns="72000" tIns="0" rIns="0" bIns="0" anchor="ctr" anchorCtr="0">
            <a:noAutofit/>
          </a:bodyPr>
          <a:lstStyle>
            <a:lvl1pPr marL="0" indent="0" algn="ctr">
              <a:lnSpc>
                <a:spcPct val="100000"/>
              </a:lnSpc>
              <a:spcBef>
                <a:spcPts val="0"/>
              </a:spcBef>
              <a:spcAft>
                <a:spcPts val="800"/>
              </a:spcAft>
              <a:buNone/>
              <a:defRPr lang="en-US" sz="1400" kern="1200" dirty="0">
                <a:solidFill>
                  <a:schemeClr val="tx1"/>
                </a:solidFill>
                <a:latin typeface="+mn-lt"/>
                <a:ea typeface="+mn-ea"/>
                <a:cs typeface="+mn-cs"/>
              </a:defRPr>
            </a:lvl1pPr>
          </a:lstStyle>
          <a:p>
            <a:pPr lvl="0"/>
            <a:r>
              <a:rPr lang="en-GB"/>
              <a:t>Click to edit Master text styles</a:t>
            </a:r>
          </a:p>
        </p:txBody>
      </p:sp>
      <p:sp>
        <p:nvSpPr>
          <p:cNvPr id="26" name="Text Placeholder 5">
            <a:extLst>
              <a:ext uri="{FF2B5EF4-FFF2-40B4-BE49-F238E27FC236}">
                <a16:creationId xmlns:a16="http://schemas.microsoft.com/office/drawing/2014/main" id="{3A29D465-4204-0B59-6152-9B9A0EE1857E}"/>
              </a:ext>
            </a:extLst>
          </p:cNvPr>
          <p:cNvSpPr>
            <a:spLocks noGrp="1"/>
          </p:cNvSpPr>
          <p:nvPr>
            <p:ph type="body" sz="quarter" idx="23" hasCustomPrompt="1"/>
          </p:nvPr>
        </p:nvSpPr>
        <p:spPr>
          <a:xfrm>
            <a:off x="2953708" y="3339610"/>
            <a:ext cx="2466000" cy="1050196"/>
          </a:xfrm>
          <a:prstGeom prst="roundRect">
            <a:avLst/>
          </a:prstGeom>
          <a:solidFill>
            <a:schemeClr val="bg1"/>
          </a:solidFill>
          <a:ln w="28575">
            <a:solidFill>
              <a:schemeClr val="tx2"/>
            </a:solidFill>
          </a:ln>
        </p:spPr>
        <p:txBody>
          <a:bodyPr wrap="square" lIns="0" tIns="0" rIns="0" bIns="0" anchor="ctr" anchorCtr="0">
            <a:noAutofit/>
          </a:bodyPr>
          <a:lstStyle>
            <a:lvl1pPr marL="0" indent="0" algn="ctr">
              <a:buNone/>
              <a:defRPr lang="en-US" sz="1600" b="1" i="0" kern="1200" dirty="0">
                <a:solidFill>
                  <a:schemeClr val="tx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a:t>
            </a:r>
            <a:r>
              <a:rPr lang="en-GB" err="1"/>
              <a:t>secion</a:t>
            </a:r>
            <a:r>
              <a:rPr lang="en-GB"/>
              <a:t> heading</a:t>
            </a:r>
            <a:endParaRPr lang="en-US"/>
          </a:p>
        </p:txBody>
      </p:sp>
      <p:sp>
        <p:nvSpPr>
          <p:cNvPr id="25" name="Text Placeholder 4">
            <a:extLst>
              <a:ext uri="{FF2B5EF4-FFF2-40B4-BE49-F238E27FC236}">
                <a16:creationId xmlns:a16="http://schemas.microsoft.com/office/drawing/2014/main" id="{1A551F4B-755B-AEAC-9FC8-30FF456B009A}"/>
              </a:ext>
            </a:extLst>
          </p:cNvPr>
          <p:cNvSpPr>
            <a:spLocks noGrp="1"/>
          </p:cNvSpPr>
          <p:nvPr>
            <p:ph type="body" sz="quarter" idx="22" hasCustomPrompt="1"/>
          </p:nvPr>
        </p:nvSpPr>
        <p:spPr>
          <a:xfrm>
            <a:off x="1337115" y="3339610"/>
            <a:ext cx="1346400" cy="1050196"/>
          </a:xfrm>
          <a:prstGeom prst="roundRect">
            <a:avLst/>
          </a:prstGeom>
          <a:solidFill>
            <a:schemeClr val="tx2"/>
          </a:solidFill>
        </p:spPr>
        <p:txBody>
          <a:bodyPr wrap="square" lIns="0" tIns="0" rIns="0" bIns="0" anchor="ctr" anchorCtr="0">
            <a:noAutofit/>
          </a:bodyPr>
          <a:lstStyle>
            <a:lvl1pPr marL="0" indent="0" algn="ctr">
              <a:buNone/>
              <a:defRPr lang="en-US" sz="1600" b="1" i="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Part No.</a:t>
            </a:r>
            <a:endParaRPr lang="en-US"/>
          </a:p>
        </p:txBody>
      </p:sp>
      <p:sp>
        <p:nvSpPr>
          <p:cNvPr id="18" name="Text Placeholder 3">
            <a:extLst>
              <a:ext uri="{FF2B5EF4-FFF2-40B4-BE49-F238E27FC236}">
                <a16:creationId xmlns:a16="http://schemas.microsoft.com/office/drawing/2014/main" id="{077C276A-D67C-742F-A2B7-5D007EA59BD1}"/>
              </a:ext>
            </a:extLst>
          </p:cNvPr>
          <p:cNvSpPr>
            <a:spLocks noGrp="1"/>
          </p:cNvSpPr>
          <p:nvPr>
            <p:ph type="body" sz="quarter" idx="14"/>
          </p:nvPr>
        </p:nvSpPr>
        <p:spPr>
          <a:xfrm>
            <a:off x="5243332" y="1950146"/>
            <a:ext cx="5988265" cy="1051200"/>
          </a:xfrm>
          <a:prstGeom prst="rect">
            <a:avLst/>
          </a:prstGeom>
          <a:solidFill>
            <a:schemeClr val="bg2">
              <a:lumMod val="20000"/>
              <a:lumOff val="80000"/>
            </a:schemeClr>
          </a:solidFill>
        </p:spPr>
        <p:txBody>
          <a:bodyPr wrap="square" lIns="72000" tIns="0" rIns="0" bIns="0" anchor="ctr" anchorCtr="0">
            <a:noAutofit/>
          </a:bodyPr>
          <a:lstStyle>
            <a:lvl1pPr marL="0" indent="0" algn="ctr">
              <a:lnSpc>
                <a:spcPct val="100000"/>
              </a:lnSpc>
              <a:spcBef>
                <a:spcPts val="0"/>
              </a:spcBef>
              <a:spcAft>
                <a:spcPts val="800"/>
              </a:spcAft>
              <a:buNone/>
              <a:defRPr lang="en-US" sz="1400" kern="1200" dirty="0">
                <a:solidFill>
                  <a:schemeClr val="tx1"/>
                </a:solidFill>
                <a:latin typeface="+mn-lt"/>
                <a:ea typeface="+mn-ea"/>
                <a:cs typeface="+mn-cs"/>
              </a:defRPr>
            </a:lvl1pPr>
          </a:lstStyle>
          <a:p>
            <a:pPr lvl="0"/>
            <a:r>
              <a:rPr lang="en-GB"/>
              <a:t>Click to edit Master text styles</a:t>
            </a:r>
          </a:p>
        </p:txBody>
      </p:sp>
      <p:sp>
        <p:nvSpPr>
          <p:cNvPr id="17" name="Text Placeholder 2">
            <a:extLst>
              <a:ext uri="{FF2B5EF4-FFF2-40B4-BE49-F238E27FC236}">
                <a16:creationId xmlns:a16="http://schemas.microsoft.com/office/drawing/2014/main" id="{4ABE0792-97BC-2357-08BF-2774805C38ED}"/>
              </a:ext>
            </a:extLst>
          </p:cNvPr>
          <p:cNvSpPr>
            <a:spLocks noGrp="1"/>
          </p:cNvSpPr>
          <p:nvPr>
            <p:ph type="body" sz="quarter" idx="20" hasCustomPrompt="1"/>
          </p:nvPr>
        </p:nvSpPr>
        <p:spPr>
          <a:xfrm>
            <a:off x="2953708" y="1950648"/>
            <a:ext cx="2466000" cy="1050196"/>
          </a:xfrm>
          <a:prstGeom prst="roundRect">
            <a:avLst/>
          </a:prstGeom>
          <a:solidFill>
            <a:schemeClr val="bg1"/>
          </a:solidFill>
          <a:ln w="28575">
            <a:solidFill>
              <a:schemeClr val="tx2"/>
            </a:solidFill>
          </a:ln>
        </p:spPr>
        <p:txBody>
          <a:bodyPr wrap="square" lIns="0" tIns="0" rIns="0" bIns="0" anchor="ctr" anchorCtr="0">
            <a:noAutofit/>
          </a:bodyPr>
          <a:lstStyle>
            <a:lvl1pPr marL="0" indent="0" algn="ctr">
              <a:buNone/>
              <a:defRPr lang="en-US" sz="1600" b="1" i="0" kern="1200" dirty="0">
                <a:solidFill>
                  <a:schemeClr val="tx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a:t>
            </a:r>
            <a:r>
              <a:rPr lang="en-GB" err="1"/>
              <a:t>secion</a:t>
            </a:r>
            <a:r>
              <a:rPr lang="en-GB"/>
              <a:t> heading</a:t>
            </a:r>
            <a:endParaRPr lang="en-US"/>
          </a:p>
        </p:txBody>
      </p:sp>
      <p:sp>
        <p:nvSpPr>
          <p:cNvPr id="2" name="Text Placeholder 1">
            <a:extLst>
              <a:ext uri="{FF2B5EF4-FFF2-40B4-BE49-F238E27FC236}">
                <a16:creationId xmlns:a16="http://schemas.microsoft.com/office/drawing/2014/main" id="{638F259D-179D-20A7-83BD-C20522D6451A}"/>
              </a:ext>
            </a:extLst>
          </p:cNvPr>
          <p:cNvSpPr>
            <a:spLocks noGrp="1"/>
          </p:cNvSpPr>
          <p:nvPr>
            <p:ph type="body" sz="quarter" idx="19" hasCustomPrompt="1"/>
          </p:nvPr>
        </p:nvSpPr>
        <p:spPr>
          <a:xfrm>
            <a:off x="1337115" y="1950648"/>
            <a:ext cx="1346400" cy="1050196"/>
          </a:xfrm>
          <a:prstGeom prst="roundRect">
            <a:avLst/>
          </a:prstGeom>
          <a:solidFill>
            <a:schemeClr val="tx2"/>
          </a:solidFill>
        </p:spPr>
        <p:txBody>
          <a:bodyPr wrap="square" lIns="0" tIns="0" rIns="0" bIns="0" anchor="ctr" anchorCtr="0">
            <a:noAutofit/>
          </a:bodyPr>
          <a:lstStyle>
            <a:lvl1pPr marL="0" indent="0" algn="ctr">
              <a:buNone/>
              <a:defRPr lang="en-US" sz="1600" b="1" i="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Part No.</a:t>
            </a:r>
            <a:endParaRPr lang="en-US"/>
          </a:p>
        </p:txBody>
      </p:sp>
      <p:sp>
        <p:nvSpPr>
          <p:cNvPr id="6" name="Rectangle 5">
            <a:extLst>
              <a:ext uri="{FF2B5EF4-FFF2-40B4-BE49-F238E27FC236}">
                <a16:creationId xmlns:a16="http://schemas.microsoft.com/office/drawing/2014/main" id="{94731024-AFF6-56D4-C26A-8047B50A42FF}"/>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8">
            <a:extLst>
              <a:ext uri="{FF2B5EF4-FFF2-40B4-BE49-F238E27FC236}">
                <a16:creationId xmlns:a16="http://schemas.microsoft.com/office/drawing/2014/main" id="{C156E772-C6F9-9BBD-6DFC-3AD17BFFA155}"/>
              </a:ext>
            </a:extLst>
          </p:cNvPr>
          <p:cNvSpPr>
            <a:spLocks noGrp="1" noRot="1" noMove="1" noResize="1" noEditPoints="1" noAdjustHandles="1" noChangeArrowheads="1" noChangeShapeType="1"/>
          </p:cNvSpPr>
          <p:nvPr>
            <p:ph type="body" sz="quarter" idx="13"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Insert purpose of this slide pack </a:t>
            </a:r>
          </a:p>
        </p:txBody>
      </p:sp>
      <p:sp>
        <p:nvSpPr>
          <p:cNvPr id="7" name="Title Placeholder 2">
            <a:extLst>
              <a:ext uri="{FF2B5EF4-FFF2-40B4-BE49-F238E27FC236}">
                <a16:creationId xmlns:a16="http://schemas.microsoft.com/office/drawing/2014/main" id="{C3738235-D9CB-90F0-F068-84EC4DA07FB4}"/>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Introduction</a:t>
            </a:r>
            <a:endParaRPr lang="en-GB"/>
          </a:p>
        </p:txBody>
      </p:sp>
    </p:spTree>
    <p:extLst>
      <p:ext uri="{BB962C8B-B14F-4D97-AF65-F5344CB8AC3E}">
        <p14:creationId xmlns:p14="http://schemas.microsoft.com/office/powerpoint/2010/main" val="503126100"/>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2C39FA7-5199-4E2C-9173-74494D0CB0D6}"/>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10" name="Text Placeholder 9">
            <a:extLst>
              <a:ext uri="{FF2B5EF4-FFF2-40B4-BE49-F238E27FC236}">
                <a16:creationId xmlns:a16="http://schemas.microsoft.com/office/drawing/2014/main" id="{4C7A6B67-E858-4105-B382-1E390FFF99BA}"/>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11" name="Footer Placeholder 10">
            <a:extLst>
              <a:ext uri="{FF2B5EF4-FFF2-40B4-BE49-F238E27FC236}">
                <a16:creationId xmlns:a16="http://schemas.microsoft.com/office/drawing/2014/main" id="{15D62325-35AB-45DC-A12C-2C2E2922BEDB}"/>
              </a:ext>
            </a:extLst>
          </p:cNvPr>
          <p:cNvSpPr>
            <a:spLocks noGrp="1"/>
          </p:cNvSpPr>
          <p:nvPr>
            <p:ph type="ftr" sz="quarter" idx="11"/>
          </p:nvPr>
        </p:nvSpPr>
        <p:spPr/>
        <p:txBody>
          <a:bodyPr/>
          <a:lstStyle/>
          <a:p>
            <a:r>
              <a:rPr lang="en-GB"/>
              <a:t>Financial Reporting Council 2024</a:t>
            </a:r>
          </a:p>
        </p:txBody>
      </p:sp>
      <p:sp>
        <p:nvSpPr>
          <p:cNvPr id="12" name="Slide Number Placeholder 11">
            <a:extLst>
              <a:ext uri="{FF2B5EF4-FFF2-40B4-BE49-F238E27FC236}">
                <a16:creationId xmlns:a16="http://schemas.microsoft.com/office/drawing/2014/main" id="{5B833F42-0DBD-4066-A0AA-3ECEB495061D}"/>
              </a:ext>
            </a:extLst>
          </p:cNvPr>
          <p:cNvSpPr>
            <a:spLocks noGrp="1"/>
          </p:cNvSpPr>
          <p:nvPr>
            <p:ph type="sldNum" sz="quarter" idx="12"/>
          </p:nvPr>
        </p:nvSpPr>
        <p:spPr/>
        <p:txBody>
          <a:bodyPr/>
          <a:lstStyle/>
          <a:p>
            <a:fld id="{B6F15528-21DE-4FAA-801E-634DDDAF4B2B}" type="slidenum">
              <a:rPr lang="en-GB" smtClean="0"/>
              <a:pPr/>
              <a:t>‹#›</a:t>
            </a:fld>
            <a:endParaRPr lang="en-GB"/>
          </a:p>
        </p:txBody>
      </p:sp>
      <p:sp>
        <p:nvSpPr>
          <p:cNvPr id="9" name="Content Placeholder 3">
            <a:extLst>
              <a:ext uri="{FF2B5EF4-FFF2-40B4-BE49-F238E27FC236}">
                <a16:creationId xmlns:a16="http://schemas.microsoft.com/office/drawing/2014/main" id="{B7B42A29-73FB-467A-B41F-34A86CCE9A5B}"/>
              </a:ext>
            </a:extLst>
          </p:cNvPr>
          <p:cNvSpPr>
            <a:spLocks noGrp="1"/>
          </p:cNvSpPr>
          <p:nvPr>
            <p:ph sz="quarter" idx="13"/>
          </p:nvPr>
        </p:nvSpPr>
        <p:spPr>
          <a:xfrm>
            <a:off x="464518" y="1801975"/>
            <a:ext cx="11124564" cy="4302154"/>
          </a:xfrm>
        </p:spPr>
        <p:txBody>
          <a:bodyPr/>
          <a:lstStyle>
            <a:lvl5pPr marL="540776" indent="-181319">
              <a:buFont typeface="Arial" panose="020B0604020202020204" pitchFamily="34" charset="0"/>
              <a:buChar char="&g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3" name="Text Placeholder 2">
            <a:extLst>
              <a:ext uri="{FF2B5EF4-FFF2-40B4-BE49-F238E27FC236}">
                <a16:creationId xmlns:a16="http://schemas.microsoft.com/office/drawing/2014/main" id="{62A5619A-AD41-7C52-D8DE-F4B466C8E11F}"/>
              </a:ext>
            </a:extLst>
          </p:cNvPr>
          <p:cNvSpPr>
            <a:spLocks noGrp="1"/>
          </p:cNvSpPr>
          <p:nvPr>
            <p:ph type="body" sz="quarter" idx="14"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38538901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3" name="object 4">
            <a:extLst>
              <a:ext uri="{FF2B5EF4-FFF2-40B4-BE49-F238E27FC236}">
                <a16:creationId xmlns:a16="http://schemas.microsoft.com/office/drawing/2014/main" id="{CD30E439-2C9F-469B-8264-16EE78D66EBF}"/>
              </a:ext>
            </a:extLst>
          </p:cNvPr>
          <p:cNvSpPr/>
          <p:nvPr/>
        </p:nvSpPr>
        <p:spPr>
          <a:xfrm>
            <a:off x="10104991" y="12"/>
            <a:ext cx="2087009" cy="6756212"/>
          </a:xfrm>
          <a:custGeom>
            <a:avLst/>
            <a:gdLst/>
            <a:ahLst/>
            <a:cxnLst/>
            <a:rect l="l" t="t" r="r" b="b"/>
            <a:pathLst>
              <a:path w="2075179" h="6743700">
                <a:moveTo>
                  <a:pt x="2074900" y="0"/>
                </a:moveTo>
                <a:lnTo>
                  <a:pt x="0" y="0"/>
                </a:lnTo>
                <a:lnTo>
                  <a:pt x="0" y="6743306"/>
                </a:lnTo>
                <a:lnTo>
                  <a:pt x="2074900" y="6743306"/>
                </a:lnTo>
                <a:lnTo>
                  <a:pt x="2074900" y="0"/>
                </a:lnTo>
                <a:close/>
              </a:path>
            </a:pathLst>
          </a:custGeom>
          <a:solidFill>
            <a:srgbClr val="034995"/>
          </a:solidFill>
        </p:spPr>
        <p:txBody>
          <a:bodyPr wrap="square" lIns="0" tIns="0" rIns="0" bIns="0" rtlCol="0"/>
          <a:lstStyle/>
          <a:p>
            <a:endParaRPr sz="1803"/>
          </a:p>
        </p:txBody>
      </p:sp>
      <p:sp>
        <p:nvSpPr>
          <p:cNvPr id="7" name="object 2">
            <a:extLst>
              <a:ext uri="{FF2B5EF4-FFF2-40B4-BE49-F238E27FC236}">
                <a16:creationId xmlns:a16="http://schemas.microsoft.com/office/drawing/2014/main" id="{75DDD57C-9DA5-4DC5-9F77-051847C07D7A}"/>
              </a:ext>
            </a:extLst>
          </p:cNvPr>
          <p:cNvSpPr/>
          <p:nvPr userDrawn="1"/>
        </p:nvSpPr>
        <p:spPr>
          <a:xfrm>
            <a:off x="1" y="12"/>
            <a:ext cx="10123573" cy="6852911"/>
          </a:xfrm>
          <a:custGeom>
            <a:avLst/>
            <a:gdLst/>
            <a:ahLst/>
            <a:cxnLst/>
            <a:rect l="l" t="t" r="r" b="b"/>
            <a:pathLst>
              <a:path w="12168505" h="6840220">
                <a:moveTo>
                  <a:pt x="12167997" y="0"/>
                </a:moveTo>
                <a:lnTo>
                  <a:pt x="0" y="0"/>
                </a:lnTo>
                <a:lnTo>
                  <a:pt x="0" y="6839991"/>
                </a:lnTo>
                <a:lnTo>
                  <a:pt x="12167997" y="6839991"/>
                </a:lnTo>
                <a:lnTo>
                  <a:pt x="12167997" y="0"/>
                </a:lnTo>
                <a:close/>
              </a:path>
            </a:pathLst>
          </a:custGeom>
          <a:solidFill>
            <a:schemeClr val="accent1"/>
          </a:solidFill>
        </p:spPr>
        <p:txBody>
          <a:bodyPr wrap="square" lIns="0" tIns="0" rIns="0" bIns="0" rtlCol="0"/>
          <a:lstStyle/>
          <a:p>
            <a:endParaRPr sz="1803"/>
          </a:p>
        </p:txBody>
      </p:sp>
      <p:sp>
        <p:nvSpPr>
          <p:cNvPr id="14" name="object 5">
            <a:extLst>
              <a:ext uri="{FF2B5EF4-FFF2-40B4-BE49-F238E27FC236}">
                <a16:creationId xmlns:a16="http://schemas.microsoft.com/office/drawing/2014/main" id="{DEB82E09-C8B9-4479-899C-620193AD2660}"/>
              </a:ext>
            </a:extLst>
          </p:cNvPr>
          <p:cNvSpPr/>
          <p:nvPr/>
        </p:nvSpPr>
        <p:spPr>
          <a:xfrm>
            <a:off x="0" y="6755830"/>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15" name="object 6">
            <a:extLst>
              <a:ext uri="{FF2B5EF4-FFF2-40B4-BE49-F238E27FC236}">
                <a16:creationId xmlns:a16="http://schemas.microsoft.com/office/drawing/2014/main" id="{4A9BC6AD-73D7-4578-BC75-590CD629FB08}"/>
              </a:ext>
            </a:extLst>
          </p:cNvPr>
          <p:cNvSpPr/>
          <p:nvPr/>
        </p:nvSpPr>
        <p:spPr>
          <a:xfrm>
            <a:off x="10114167" y="6755830"/>
            <a:ext cx="1602268" cy="97335"/>
          </a:xfrm>
          <a:custGeom>
            <a:avLst/>
            <a:gdLst/>
            <a:ahLst/>
            <a:cxnLst/>
            <a:rect l="l" t="t" r="r" b="b"/>
            <a:pathLst>
              <a:path w="1598929" h="97154">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16" name="object 7">
            <a:extLst>
              <a:ext uri="{FF2B5EF4-FFF2-40B4-BE49-F238E27FC236}">
                <a16:creationId xmlns:a16="http://schemas.microsoft.com/office/drawing/2014/main" id="{01D4F5EA-8817-483B-9450-73954AC997EB}"/>
              </a:ext>
            </a:extLst>
          </p:cNvPr>
          <p:cNvSpPr/>
          <p:nvPr/>
        </p:nvSpPr>
        <p:spPr>
          <a:xfrm>
            <a:off x="11716334" y="6755830"/>
            <a:ext cx="477244" cy="97335"/>
          </a:xfrm>
          <a:custGeom>
            <a:avLst/>
            <a:gdLst/>
            <a:ahLst/>
            <a:cxnLst/>
            <a:rect l="l" t="t" r="r" b="b"/>
            <a:pathLst>
              <a:path w="476250" h="97154">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6" name="Text Placeholder 5">
            <a:extLst>
              <a:ext uri="{FF2B5EF4-FFF2-40B4-BE49-F238E27FC236}">
                <a16:creationId xmlns:a16="http://schemas.microsoft.com/office/drawing/2014/main" id="{6CE26DFA-3CCE-4651-AD8B-D9357C7C20E7}"/>
              </a:ext>
            </a:extLst>
          </p:cNvPr>
          <p:cNvSpPr>
            <a:spLocks noGrp="1"/>
          </p:cNvSpPr>
          <p:nvPr>
            <p:ph type="body" sz="quarter" idx="12"/>
          </p:nvPr>
        </p:nvSpPr>
        <p:spPr>
          <a:xfrm>
            <a:off x="1106921" y="1759141"/>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5" name="Text Placeholder 5">
            <a:extLst>
              <a:ext uri="{FF2B5EF4-FFF2-40B4-BE49-F238E27FC236}">
                <a16:creationId xmlns:a16="http://schemas.microsoft.com/office/drawing/2014/main" id="{FE8F49DB-6F0A-4515-BFE7-E63FB78B8A3A}"/>
              </a:ext>
            </a:extLst>
          </p:cNvPr>
          <p:cNvSpPr>
            <a:spLocks noGrp="1"/>
          </p:cNvSpPr>
          <p:nvPr>
            <p:ph type="body" sz="quarter" idx="14"/>
          </p:nvPr>
        </p:nvSpPr>
        <p:spPr>
          <a:xfrm>
            <a:off x="4395017" y="1759141"/>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7" name="Text Placeholder 5">
            <a:extLst>
              <a:ext uri="{FF2B5EF4-FFF2-40B4-BE49-F238E27FC236}">
                <a16:creationId xmlns:a16="http://schemas.microsoft.com/office/drawing/2014/main" id="{BCCB0CEB-ACC3-4537-86A7-3E0792C1A993}"/>
              </a:ext>
            </a:extLst>
          </p:cNvPr>
          <p:cNvSpPr>
            <a:spLocks noGrp="1"/>
          </p:cNvSpPr>
          <p:nvPr>
            <p:ph type="body" sz="quarter" idx="16"/>
          </p:nvPr>
        </p:nvSpPr>
        <p:spPr>
          <a:xfrm>
            <a:off x="7755317" y="1759141"/>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9" name="Text Placeholder 5">
            <a:extLst>
              <a:ext uri="{FF2B5EF4-FFF2-40B4-BE49-F238E27FC236}">
                <a16:creationId xmlns:a16="http://schemas.microsoft.com/office/drawing/2014/main" id="{5E873C16-7873-495A-B10C-E8950EEC3CA2}"/>
              </a:ext>
            </a:extLst>
          </p:cNvPr>
          <p:cNvSpPr>
            <a:spLocks noGrp="1"/>
          </p:cNvSpPr>
          <p:nvPr>
            <p:ph type="body" sz="quarter" idx="18"/>
          </p:nvPr>
        </p:nvSpPr>
        <p:spPr>
          <a:xfrm>
            <a:off x="1106921" y="3231250"/>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1" name="Text Placeholder 5">
            <a:extLst>
              <a:ext uri="{FF2B5EF4-FFF2-40B4-BE49-F238E27FC236}">
                <a16:creationId xmlns:a16="http://schemas.microsoft.com/office/drawing/2014/main" id="{D39A52FD-FFE8-413D-9B2B-B00CF24D4C4B}"/>
              </a:ext>
            </a:extLst>
          </p:cNvPr>
          <p:cNvSpPr>
            <a:spLocks noGrp="1"/>
          </p:cNvSpPr>
          <p:nvPr>
            <p:ph type="body" sz="quarter" idx="20"/>
          </p:nvPr>
        </p:nvSpPr>
        <p:spPr>
          <a:xfrm>
            <a:off x="4395017" y="3231250"/>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3" name="Text Placeholder 5">
            <a:extLst>
              <a:ext uri="{FF2B5EF4-FFF2-40B4-BE49-F238E27FC236}">
                <a16:creationId xmlns:a16="http://schemas.microsoft.com/office/drawing/2014/main" id="{191F8F6A-4701-422C-BF19-8AC0AEB17CB8}"/>
              </a:ext>
            </a:extLst>
          </p:cNvPr>
          <p:cNvSpPr>
            <a:spLocks noGrp="1"/>
          </p:cNvSpPr>
          <p:nvPr>
            <p:ph type="body" sz="quarter" idx="22"/>
          </p:nvPr>
        </p:nvSpPr>
        <p:spPr>
          <a:xfrm>
            <a:off x="7755317" y="3231250"/>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5" name="Text Placeholder 5">
            <a:extLst>
              <a:ext uri="{FF2B5EF4-FFF2-40B4-BE49-F238E27FC236}">
                <a16:creationId xmlns:a16="http://schemas.microsoft.com/office/drawing/2014/main" id="{AB77E1D6-0CFD-41D5-B814-55DB3C09A95C}"/>
              </a:ext>
            </a:extLst>
          </p:cNvPr>
          <p:cNvSpPr>
            <a:spLocks noGrp="1"/>
          </p:cNvSpPr>
          <p:nvPr>
            <p:ph type="body" sz="quarter" idx="24"/>
          </p:nvPr>
        </p:nvSpPr>
        <p:spPr>
          <a:xfrm>
            <a:off x="1106921" y="4661888"/>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7" name="Text Placeholder 5">
            <a:extLst>
              <a:ext uri="{FF2B5EF4-FFF2-40B4-BE49-F238E27FC236}">
                <a16:creationId xmlns:a16="http://schemas.microsoft.com/office/drawing/2014/main" id="{76B9B073-22DD-4177-A1BA-B2AE12748890}"/>
              </a:ext>
            </a:extLst>
          </p:cNvPr>
          <p:cNvSpPr>
            <a:spLocks noGrp="1"/>
          </p:cNvSpPr>
          <p:nvPr>
            <p:ph type="body" sz="quarter" idx="26"/>
          </p:nvPr>
        </p:nvSpPr>
        <p:spPr>
          <a:xfrm>
            <a:off x="4395017" y="4661888"/>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9" name="Text Placeholder 5">
            <a:extLst>
              <a:ext uri="{FF2B5EF4-FFF2-40B4-BE49-F238E27FC236}">
                <a16:creationId xmlns:a16="http://schemas.microsoft.com/office/drawing/2014/main" id="{FA31117B-8064-402C-B3C3-0B4B58A26430}"/>
              </a:ext>
            </a:extLst>
          </p:cNvPr>
          <p:cNvSpPr>
            <a:spLocks noGrp="1"/>
          </p:cNvSpPr>
          <p:nvPr>
            <p:ph type="body" sz="quarter" idx="28"/>
          </p:nvPr>
        </p:nvSpPr>
        <p:spPr>
          <a:xfrm>
            <a:off x="7755317" y="4661888"/>
            <a:ext cx="2242024" cy="896672"/>
          </a:xfrm>
        </p:spPr>
        <p:txBody>
          <a:bodyPr/>
          <a:lstStyle>
            <a:lvl1pPr>
              <a:tabLst>
                <a:tab pos="2247400" algn="r"/>
              </a:tabLst>
              <a:defRPr sz="1052">
                <a:solidFill>
                  <a:schemeClr val="bg1"/>
                </a:solidFill>
              </a:defRPr>
            </a:lvl1pPr>
            <a:lvl2pPr>
              <a:defRPr sz="1052">
                <a:solidFill>
                  <a:schemeClr val="bg1"/>
                </a:solidFill>
              </a:defRPr>
            </a:lvl2pPr>
            <a:lvl3pPr marL="0" indent="0">
              <a:buNone/>
              <a:defRPr sz="751">
                <a:solidFill>
                  <a:schemeClr val="bg1"/>
                </a:solidFill>
              </a:defRPr>
            </a:lvl3pPr>
            <a:lvl4pPr marL="89069" indent="-89069">
              <a:buClr>
                <a:schemeClr val="bg1"/>
              </a:buClr>
              <a:buFont typeface="Arial" panose="020B0604020202020204" pitchFamily="34" charset="0"/>
              <a:buChar char="•"/>
              <a:defRPr sz="751">
                <a:solidFill>
                  <a:schemeClr val="bg1"/>
                </a:solidFill>
              </a:defRPr>
            </a:lvl4pPr>
            <a:lvl5pPr marL="178138" indent="-89069">
              <a:buClr>
                <a:schemeClr val="bg1"/>
              </a:buClr>
              <a:buFont typeface="Arial" panose="020B0604020202020204" pitchFamily="34" charset="0"/>
              <a:buChar char="–"/>
              <a:defRPr sz="751">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5" name="Picture Placeholder 3">
            <a:extLst>
              <a:ext uri="{FF2B5EF4-FFF2-40B4-BE49-F238E27FC236}">
                <a16:creationId xmlns:a16="http://schemas.microsoft.com/office/drawing/2014/main" id="{BBC47C80-74E0-47C3-A7C5-B219849FE934}"/>
              </a:ext>
            </a:extLst>
          </p:cNvPr>
          <p:cNvSpPr>
            <a:spLocks noGrp="1"/>
          </p:cNvSpPr>
          <p:nvPr>
            <p:ph type="pic" sz="quarter" idx="11" hasCustomPrompt="1"/>
          </p:nvPr>
        </p:nvSpPr>
        <p:spPr>
          <a:xfrm>
            <a:off x="492367" y="1651072"/>
            <a:ext cx="442246" cy="442144"/>
          </a:xfrm>
          <a:prstGeom prst="ellipse">
            <a:avLst/>
          </a:prstGeom>
          <a:noFill/>
          <a:ln>
            <a:noFill/>
          </a:ln>
        </p:spPr>
        <p:txBody>
          <a:bodyPr/>
          <a:lstStyle>
            <a:lvl1pPr>
              <a:defRPr/>
            </a:lvl1pPr>
          </a:lstStyle>
          <a:p>
            <a:r>
              <a:rPr lang="en-GB"/>
              <a:t> </a:t>
            </a:r>
          </a:p>
        </p:txBody>
      </p:sp>
      <p:sp>
        <p:nvSpPr>
          <p:cNvPr id="86" name="Picture Placeholder 3">
            <a:extLst>
              <a:ext uri="{FF2B5EF4-FFF2-40B4-BE49-F238E27FC236}">
                <a16:creationId xmlns:a16="http://schemas.microsoft.com/office/drawing/2014/main" id="{F434E124-2ED9-4273-8817-6AD5039CC2BC}"/>
              </a:ext>
            </a:extLst>
          </p:cNvPr>
          <p:cNvSpPr>
            <a:spLocks noGrp="1"/>
          </p:cNvSpPr>
          <p:nvPr>
            <p:ph type="pic" sz="quarter" idx="17" hasCustomPrompt="1"/>
          </p:nvPr>
        </p:nvSpPr>
        <p:spPr>
          <a:xfrm>
            <a:off x="492367" y="3123181"/>
            <a:ext cx="442246" cy="442144"/>
          </a:xfrm>
          <a:prstGeom prst="ellipse">
            <a:avLst/>
          </a:prstGeom>
          <a:noFill/>
          <a:ln>
            <a:noFill/>
          </a:ln>
        </p:spPr>
        <p:txBody>
          <a:bodyPr/>
          <a:lstStyle>
            <a:lvl1pPr>
              <a:defRPr/>
            </a:lvl1pPr>
          </a:lstStyle>
          <a:p>
            <a:r>
              <a:rPr lang="en-GB"/>
              <a:t> </a:t>
            </a:r>
          </a:p>
        </p:txBody>
      </p:sp>
      <p:sp>
        <p:nvSpPr>
          <p:cNvPr id="87" name="Picture Placeholder 3">
            <a:extLst>
              <a:ext uri="{FF2B5EF4-FFF2-40B4-BE49-F238E27FC236}">
                <a16:creationId xmlns:a16="http://schemas.microsoft.com/office/drawing/2014/main" id="{930C87F9-4C09-479A-A765-71D5B6E7738E}"/>
              </a:ext>
            </a:extLst>
          </p:cNvPr>
          <p:cNvSpPr>
            <a:spLocks noGrp="1"/>
          </p:cNvSpPr>
          <p:nvPr>
            <p:ph type="pic" sz="quarter" idx="23" hasCustomPrompt="1"/>
          </p:nvPr>
        </p:nvSpPr>
        <p:spPr>
          <a:xfrm>
            <a:off x="492367" y="4553819"/>
            <a:ext cx="442246" cy="442144"/>
          </a:xfrm>
          <a:prstGeom prst="ellipse">
            <a:avLst/>
          </a:prstGeom>
          <a:noFill/>
          <a:ln>
            <a:noFill/>
          </a:ln>
        </p:spPr>
        <p:txBody>
          <a:bodyPr/>
          <a:lstStyle>
            <a:lvl1pPr>
              <a:defRPr/>
            </a:lvl1pPr>
          </a:lstStyle>
          <a:p>
            <a:r>
              <a:rPr lang="en-GB"/>
              <a:t> </a:t>
            </a:r>
          </a:p>
        </p:txBody>
      </p:sp>
      <p:sp>
        <p:nvSpPr>
          <p:cNvPr id="88" name="Picture Placeholder 3">
            <a:extLst>
              <a:ext uri="{FF2B5EF4-FFF2-40B4-BE49-F238E27FC236}">
                <a16:creationId xmlns:a16="http://schemas.microsoft.com/office/drawing/2014/main" id="{F4C44834-D727-4538-B64B-4E6C07E4D363}"/>
              </a:ext>
            </a:extLst>
          </p:cNvPr>
          <p:cNvSpPr>
            <a:spLocks noGrp="1"/>
          </p:cNvSpPr>
          <p:nvPr>
            <p:ph type="pic" sz="quarter" idx="13" hasCustomPrompt="1"/>
          </p:nvPr>
        </p:nvSpPr>
        <p:spPr>
          <a:xfrm>
            <a:off x="3780464" y="1651072"/>
            <a:ext cx="442246" cy="442144"/>
          </a:xfrm>
          <a:prstGeom prst="ellipse">
            <a:avLst/>
          </a:prstGeom>
          <a:noFill/>
          <a:ln>
            <a:noFill/>
          </a:ln>
        </p:spPr>
        <p:txBody>
          <a:bodyPr/>
          <a:lstStyle>
            <a:lvl1pPr>
              <a:defRPr/>
            </a:lvl1pPr>
          </a:lstStyle>
          <a:p>
            <a:r>
              <a:rPr lang="en-GB"/>
              <a:t> </a:t>
            </a:r>
          </a:p>
        </p:txBody>
      </p:sp>
      <p:sp>
        <p:nvSpPr>
          <p:cNvPr id="89" name="Picture Placeholder 3">
            <a:extLst>
              <a:ext uri="{FF2B5EF4-FFF2-40B4-BE49-F238E27FC236}">
                <a16:creationId xmlns:a16="http://schemas.microsoft.com/office/drawing/2014/main" id="{8B4F6E57-33B6-44FD-819E-31D0B49B64AD}"/>
              </a:ext>
            </a:extLst>
          </p:cNvPr>
          <p:cNvSpPr>
            <a:spLocks noGrp="1"/>
          </p:cNvSpPr>
          <p:nvPr>
            <p:ph type="pic" sz="quarter" idx="19" hasCustomPrompt="1"/>
          </p:nvPr>
        </p:nvSpPr>
        <p:spPr>
          <a:xfrm>
            <a:off x="3780464" y="3123181"/>
            <a:ext cx="442246" cy="442144"/>
          </a:xfrm>
          <a:prstGeom prst="ellipse">
            <a:avLst/>
          </a:prstGeom>
          <a:noFill/>
          <a:ln>
            <a:noFill/>
          </a:ln>
        </p:spPr>
        <p:txBody>
          <a:bodyPr/>
          <a:lstStyle>
            <a:lvl1pPr>
              <a:defRPr/>
            </a:lvl1pPr>
          </a:lstStyle>
          <a:p>
            <a:r>
              <a:rPr lang="en-GB"/>
              <a:t> </a:t>
            </a:r>
          </a:p>
        </p:txBody>
      </p:sp>
      <p:sp>
        <p:nvSpPr>
          <p:cNvPr id="90" name="Picture Placeholder 3">
            <a:extLst>
              <a:ext uri="{FF2B5EF4-FFF2-40B4-BE49-F238E27FC236}">
                <a16:creationId xmlns:a16="http://schemas.microsoft.com/office/drawing/2014/main" id="{A884F339-28CE-4EEC-AB49-B04DC00C5DA2}"/>
              </a:ext>
            </a:extLst>
          </p:cNvPr>
          <p:cNvSpPr>
            <a:spLocks noGrp="1"/>
          </p:cNvSpPr>
          <p:nvPr>
            <p:ph type="pic" sz="quarter" idx="25" hasCustomPrompt="1"/>
          </p:nvPr>
        </p:nvSpPr>
        <p:spPr>
          <a:xfrm>
            <a:off x="3780464" y="4553819"/>
            <a:ext cx="442246" cy="442144"/>
          </a:xfrm>
          <a:prstGeom prst="ellipse">
            <a:avLst/>
          </a:prstGeom>
          <a:noFill/>
          <a:ln>
            <a:noFill/>
          </a:ln>
        </p:spPr>
        <p:txBody>
          <a:bodyPr/>
          <a:lstStyle>
            <a:lvl1pPr>
              <a:defRPr/>
            </a:lvl1pPr>
          </a:lstStyle>
          <a:p>
            <a:r>
              <a:rPr lang="en-GB"/>
              <a:t> </a:t>
            </a:r>
          </a:p>
        </p:txBody>
      </p:sp>
      <p:sp>
        <p:nvSpPr>
          <p:cNvPr id="91" name="Picture Placeholder 3">
            <a:extLst>
              <a:ext uri="{FF2B5EF4-FFF2-40B4-BE49-F238E27FC236}">
                <a16:creationId xmlns:a16="http://schemas.microsoft.com/office/drawing/2014/main" id="{D4B24105-F741-4086-A1EA-E9A66ECA6186}"/>
              </a:ext>
            </a:extLst>
          </p:cNvPr>
          <p:cNvSpPr>
            <a:spLocks noGrp="1"/>
          </p:cNvSpPr>
          <p:nvPr>
            <p:ph type="pic" sz="quarter" idx="15" hasCustomPrompt="1"/>
          </p:nvPr>
        </p:nvSpPr>
        <p:spPr>
          <a:xfrm>
            <a:off x="7140764" y="1651072"/>
            <a:ext cx="442246" cy="442144"/>
          </a:xfrm>
          <a:prstGeom prst="ellipse">
            <a:avLst/>
          </a:prstGeom>
          <a:noFill/>
          <a:ln>
            <a:noFill/>
          </a:ln>
        </p:spPr>
        <p:txBody>
          <a:bodyPr/>
          <a:lstStyle>
            <a:lvl1pPr>
              <a:defRPr/>
            </a:lvl1pPr>
          </a:lstStyle>
          <a:p>
            <a:r>
              <a:rPr lang="en-GB"/>
              <a:t> </a:t>
            </a:r>
          </a:p>
        </p:txBody>
      </p:sp>
      <p:sp>
        <p:nvSpPr>
          <p:cNvPr id="92" name="Picture Placeholder 3">
            <a:extLst>
              <a:ext uri="{FF2B5EF4-FFF2-40B4-BE49-F238E27FC236}">
                <a16:creationId xmlns:a16="http://schemas.microsoft.com/office/drawing/2014/main" id="{38C27237-07A9-410D-9BF2-D0027EEAABAA}"/>
              </a:ext>
            </a:extLst>
          </p:cNvPr>
          <p:cNvSpPr>
            <a:spLocks noGrp="1"/>
          </p:cNvSpPr>
          <p:nvPr>
            <p:ph type="pic" sz="quarter" idx="21" hasCustomPrompt="1"/>
          </p:nvPr>
        </p:nvSpPr>
        <p:spPr>
          <a:xfrm>
            <a:off x="7140764" y="3123181"/>
            <a:ext cx="442246" cy="442144"/>
          </a:xfrm>
          <a:prstGeom prst="ellipse">
            <a:avLst/>
          </a:prstGeom>
          <a:noFill/>
          <a:ln>
            <a:noFill/>
          </a:ln>
        </p:spPr>
        <p:txBody>
          <a:bodyPr/>
          <a:lstStyle>
            <a:lvl1pPr>
              <a:defRPr/>
            </a:lvl1pPr>
          </a:lstStyle>
          <a:p>
            <a:r>
              <a:rPr lang="en-GB"/>
              <a:t> </a:t>
            </a:r>
          </a:p>
        </p:txBody>
      </p:sp>
      <p:sp>
        <p:nvSpPr>
          <p:cNvPr id="93" name="Picture Placeholder 3">
            <a:extLst>
              <a:ext uri="{FF2B5EF4-FFF2-40B4-BE49-F238E27FC236}">
                <a16:creationId xmlns:a16="http://schemas.microsoft.com/office/drawing/2014/main" id="{407D9404-D505-4675-8FA4-4C746B8760F3}"/>
              </a:ext>
            </a:extLst>
          </p:cNvPr>
          <p:cNvSpPr>
            <a:spLocks noGrp="1"/>
          </p:cNvSpPr>
          <p:nvPr>
            <p:ph type="pic" sz="quarter" idx="27" hasCustomPrompt="1"/>
          </p:nvPr>
        </p:nvSpPr>
        <p:spPr>
          <a:xfrm>
            <a:off x="7140764" y="4553819"/>
            <a:ext cx="442246" cy="442144"/>
          </a:xfrm>
          <a:prstGeom prst="ellipse">
            <a:avLst/>
          </a:prstGeom>
          <a:noFill/>
          <a:ln>
            <a:noFill/>
          </a:ln>
        </p:spPr>
        <p:txBody>
          <a:bodyPr/>
          <a:lstStyle>
            <a:lvl1pPr>
              <a:defRPr/>
            </a:lvl1pPr>
          </a:lstStyle>
          <a:p>
            <a:r>
              <a:rPr lang="en-GB"/>
              <a:t> </a:t>
            </a:r>
          </a:p>
        </p:txBody>
      </p:sp>
      <p:sp>
        <p:nvSpPr>
          <p:cNvPr id="28" name="Title 7">
            <a:extLst>
              <a:ext uri="{FF2B5EF4-FFF2-40B4-BE49-F238E27FC236}">
                <a16:creationId xmlns:a16="http://schemas.microsoft.com/office/drawing/2014/main" id="{FA0CEF78-D3E2-43F6-A55D-0B0BAAFE66BF}"/>
              </a:ext>
            </a:extLst>
          </p:cNvPr>
          <p:cNvSpPr>
            <a:spLocks noGrp="1"/>
          </p:cNvSpPr>
          <p:nvPr>
            <p:ph type="title"/>
          </p:nvPr>
        </p:nvSpPr>
        <p:spPr>
          <a:xfrm>
            <a:off x="464344" y="299004"/>
            <a:ext cx="10515282" cy="840791"/>
          </a:xfrm>
        </p:spPr>
        <p:txBody>
          <a:bodyPr tIns="0"/>
          <a:lstStyle>
            <a:lvl1pPr>
              <a:defRPr>
                <a:solidFill>
                  <a:schemeClr val="bg1"/>
                </a:solidFill>
              </a:defRPr>
            </a:lvl1pPr>
          </a:lstStyle>
          <a:p>
            <a:r>
              <a:rPr lang="en-GB"/>
              <a:t>Click to edit Master title style</a:t>
            </a:r>
          </a:p>
        </p:txBody>
      </p:sp>
      <p:sp>
        <p:nvSpPr>
          <p:cNvPr id="29" name="Text Placeholder 9">
            <a:extLst>
              <a:ext uri="{FF2B5EF4-FFF2-40B4-BE49-F238E27FC236}">
                <a16:creationId xmlns:a16="http://schemas.microsoft.com/office/drawing/2014/main" id="{98EAB109-51F6-4BE8-A332-E791CBE4C58E}"/>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chemeClr val="bg1"/>
                </a:solidFill>
                <a:latin typeface="+mj-lt"/>
                <a:cs typeface="Segoe UI" panose="020B0502040204020203" pitchFamily="34" charset="0"/>
              </a:defRPr>
            </a:lvl1pPr>
          </a:lstStyle>
          <a:p>
            <a:pPr lvl="0"/>
            <a:r>
              <a:rPr lang="en-US"/>
              <a:t>Click to edit subtitle or leave blank</a:t>
            </a:r>
          </a:p>
        </p:txBody>
      </p:sp>
    </p:spTree>
    <p:extLst>
      <p:ext uri="{BB962C8B-B14F-4D97-AF65-F5344CB8AC3E}">
        <p14:creationId xmlns:p14="http://schemas.microsoft.com/office/powerpoint/2010/main" val="30594364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3" name="object 4">
            <a:extLst>
              <a:ext uri="{FF2B5EF4-FFF2-40B4-BE49-F238E27FC236}">
                <a16:creationId xmlns:a16="http://schemas.microsoft.com/office/drawing/2014/main" id="{CD30E439-2C9F-469B-8264-16EE78D66EBF}"/>
              </a:ext>
            </a:extLst>
          </p:cNvPr>
          <p:cNvSpPr/>
          <p:nvPr/>
        </p:nvSpPr>
        <p:spPr>
          <a:xfrm>
            <a:off x="10104991" y="12"/>
            <a:ext cx="2087009" cy="6756212"/>
          </a:xfrm>
          <a:custGeom>
            <a:avLst/>
            <a:gdLst/>
            <a:ahLst/>
            <a:cxnLst/>
            <a:rect l="l" t="t" r="r" b="b"/>
            <a:pathLst>
              <a:path w="2075179" h="6743700">
                <a:moveTo>
                  <a:pt x="2074900" y="0"/>
                </a:moveTo>
                <a:lnTo>
                  <a:pt x="0" y="0"/>
                </a:lnTo>
                <a:lnTo>
                  <a:pt x="0" y="6743306"/>
                </a:lnTo>
                <a:lnTo>
                  <a:pt x="2074900" y="6743306"/>
                </a:lnTo>
                <a:lnTo>
                  <a:pt x="2074900" y="0"/>
                </a:lnTo>
                <a:close/>
              </a:path>
            </a:pathLst>
          </a:custGeom>
          <a:solidFill>
            <a:srgbClr val="034995"/>
          </a:solidFill>
        </p:spPr>
        <p:txBody>
          <a:bodyPr wrap="square" lIns="0" tIns="0" rIns="0" bIns="0" rtlCol="0"/>
          <a:lstStyle/>
          <a:p>
            <a:endParaRPr sz="1803"/>
          </a:p>
        </p:txBody>
      </p:sp>
      <p:sp>
        <p:nvSpPr>
          <p:cNvPr id="7" name="object 2">
            <a:extLst>
              <a:ext uri="{FF2B5EF4-FFF2-40B4-BE49-F238E27FC236}">
                <a16:creationId xmlns:a16="http://schemas.microsoft.com/office/drawing/2014/main" id="{75DDD57C-9DA5-4DC5-9F77-051847C07D7A}"/>
              </a:ext>
            </a:extLst>
          </p:cNvPr>
          <p:cNvSpPr/>
          <p:nvPr userDrawn="1"/>
        </p:nvSpPr>
        <p:spPr>
          <a:xfrm>
            <a:off x="1" y="12"/>
            <a:ext cx="10123573" cy="6852911"/>
          </a:xfrm>
          <a:custGeom>
            <a:avLst/>
            <a:gdLst/>
            <a:ahLst/>
            <a:cxnLst/>
            <a:rect l="l" t="t" r="r" b="b"/>
            <a:pathLst>
              <a:path w="12168505" h="6840220">
                <a:moveTo>
                  <a:pt x="12167997" y="0"/>
                </a:moveTo>
                <a:lnTo>
                  <a:pt x="0" y="0"/>
                </a:lnTo>
                <a:lnTo>
                  <a:pt x="0" y="6839991"/>
                </a:lnTo>
                <a:lnTo>
                  <a:pt x="12167997" y="6839991"/>
                </a:lnTo>
                <a:lnTo>
                  <a:pt x="12167997" y="0"/>
                </a:lnTo>
                <a:close/>
              </a:path>
            </a:pathLst>
          </a:custGeom>
          <a:solidFill>
            <a:schemeClr val="accent1"/>
          </a:solidFill>
        </p:spPr>
        <p:txBody>
          <a:bodyPr wrap="square" lIns="0" tIns="0" rIns="0" bIns="0" rtlCol="0"/>
          <a:lstStyle/>
          <a:p>
            <a:endParaRPr sz="1803"/>
          </a:p>
        </p:txBody>
      </p:sp>
      <p:sp>
        <p:nvSpPr>
          <p:cNvPr id="14" name="object 5">
            <a:extLst>
              <a:ext uri="{FF2B5EF4-FFF2-40B4-BE49-F238E27FC236}">
                <a16:creationId xmlns:a16="http://schemas.microsoft.com/office/drawing/2014/main" id="{DEB82E09-C8B9-4479-899C-620193AD2660}"/>
              </a:ext>
            </a:extLst>
          </p:cNvPr>
          <p:cNvSpPr/>
          <p:nvPr/>
        </p:nvSpPr>
        <p:spPr>
          <a:xfrm>
            <a:off x="0" y="6755830"/>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15" name="object 6">
            <a:extLst>
              <a:ext uri="{FF2B5EF4-FFF2-40B4-BE49-F238E27FC236}">
                <a16:creationId xmlns:a16="http://schemas.microsoft.com/office/drawing/2014/main" id="{4A9BC6AD-73D7-4578-BC75-590CD629FB08}"/>
              </a:ext>
            </a:extLst>
          </p:cNvPr>
          <p:cNvSpPr/>
          <p:nvPr/>
        </p:nvSpPr>
        <p:spPr>
          <a:xfrm>
            <a:off x="10114167" y="6755830"/>
            <a:ext cx="1602268" cy="97335"/>
          </a:xfrm>
          <a:custGeom>
            <a:avLst/>
            <a:gdLst/>
            <a:ahLst/>
            <a:cxnLst/>
            <a:rect l="l" t="t" r="r" b="b"/>
            <a:pathLst>
              <a:path w="1598929" h="97154">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16" name="object 7">
            <a:extLst>
              <a:ext uri="{FF2B5EF4-FFF2-40B4-BE49-F238E27FC236}">
                <a16:creationId xmlns:a16="http://schemas.microsoft.com/office/drawing/2014/main" id="{01D4F5EA-8817-483B-9450-73954AC997EB}"/>
              </a:ext>
            </a:extLst>
          </p:cNvPr>
          <p:cNvSpPr/>
          <p:nvPr/>
        </p:nvSpPr>
        <p:spPr>
          <a:xfrm>
            <a:off x="11716334" y="6755830"/>
            <a:ext cx="477244" cy="97335"/>
          </a:xfrm>
          <a:custGeom>
            <a:avLst/>
            <a:gdLst/>
            <a:ahLst/>
            <a:cxnLst/>
            <a:rect l="l" t="t" r="r" b="b"/>
            <a:pathLst>
              <a:path w="476250" h="97154">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28" name="Title 7">
            <a:extLst>
              <a:ext uri="{FF2B5EF4-FFF2-40B4-BE49-F238E27FC236}">
                <a16:creationId xmlns:a16="http://schemas.microsoft.com/office/drawing/2014/main" id="{FA0CEF78-D3E2-43F6-A55D-0B0BAAFE66BF}"/>
              </a:ext>
            </a:extLst>
          </p:cNvPr>
          <p:cNvSpPr>
            <a:spLocks noGrp="1"/>
          </p:cNvSpPr>
          <p:nvPr>
            <p:ph type="title"/>
          </p:nvPr>
        </p:nvSpPr>
        <p:spPr>
          <a:xfrm>
            <a:off x="464344" y="299004"/>
            <a:ext cx="10515282" cy="840791"/>
          </a:xfrm>
        </p:spPr>
        <p:txBody>
          <a:bodyPr tIns="0"/>
          <a:lstStyle>
            <a:lvl1pPr>
              <a:defRPr>
                <a:solidFill>
                  <a:schemeClr val="bg1"/>
                </a:solidFill>
              </a:defRPr>
            </a:lvl1pPr>
          </a:lstStyle>
          <a:p>
            <a:r>
              <a:rPr lang="en-GB"/>
              <a:t>Click to edit Master title style</a:t>
            </a:r>
          </a:p>
        </p:txBody>
      </p:sp>
      <p:sp>
        <p:nvSpPr>
          <p:cNvPr id="29" name="Text Placeholder 9">
            <a:extLst>
              <a:ext uri="{FF2B5EF4-FFF2-40B4-BE49-F238E27FC236}">
                <a16:creationId xmlns:a16="http://schemas.microsoft.com/office/drawing/2014/main" id="{98EAB109-51F6-4BE8-A332-E791CBE4C58E}"/>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chemeClr val="bg1"/>
                </a:solidFill>
                <a:latin typeface="+mj-lt"/>
                <a:cs typeface="Segoe UI" panose="020B0502040204020203" pitchFamily="34" charset="0"/>
              </a:defRPr>
            </a:lvl1pPr>
          </a:lstStyle>
          <a:p>
            <a:pPr lvl="0"/>
            <a:r>
              <a:rPr lang="en-US"/>
              <a:t>Click to edit subtitle or leave blank</a:t>
            </a:r>
          </a:p>
        </p:txBody>
      </p:sp>
      <p:sp>
        <p:nvSpPr>
          <p:cNvPr id="32" name="Table Placeholder 3">
            <a:extLst>
              <a:ext uri="{FF2B5EF4-FFF2-40B4-BE49-F238E27FC236}">
                <a16:creationId xmlns:a16="http://schemas.microsoft.com/office/drawing/2014/main" id="{9EC65390-B57A-6324-F4BE-590B3CF7DF69}"/>
              </a:ext>
            </a:extLst>
          </p:cNvPr>
          <p:cNvSpPr>
            <a:spLocks noGrp="1"/>
          </p:cNvSpPr>
          <p:nvPr>
            <p:ph type="tbl" sz="quarter" idx="29"/>
          </p:nvPr>
        </p:nvSpPr>
        <p:spPr>
          <a:xfrm>
            <a:off x="464345" y="1779103"/>
            <a:ext cx="9493779" cy="3974509"/>
          </a:xfrm>
        </p:spPr>
        <p:txBody>
          <a:bodyPr/>
          <a:lstStyle>
            <a:lvl1pPr>
              <a:defRPr sz="1202">
                <a:solidFill>
                  <a:schemeClr val="bg1"/>
                </a:solidFill>
              </a:defRPr>
            </a:lvl1pPr>
          </a:lstStyle>
          <a:p>
            <a:r>
              <a:rPr lang="en-GB" noProof="0"/>
              <a:t>Click icon to add table</a:t>
            </a:r>
          </a:p>
        </p:txBody>
      </p:sp>
    </p:spTree>
    <p:extLst>
      <p:ext uri="{BB962C8B-B14F-4D97-AF65-F5344CB8AC3E}">
        <p14:creationId xmlns:p14="http://schemas.microsoft.com/office/powerpoint/2010/main" val="4940708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sz="half" idx="2"/>
          </p:nvPr>
        </p:nvSpPr>
        <p:spPr>
          <a:xfrm>
            <a:off x="464345" y="1801918"/>
            <a:ext cx="5451861" cy="4301702"/>
          </a:xfrm>
          <a:prstGeom prst="rect">
            <a:avLst/>
          </a:prstGeom>
        </p:spPr>
        <p:txBody>
          <a:bodyPr wrap="square" lIns="0" tIns="0" rIns="0" bIns="0">
            <a:noAutofit/>
          </a:bodyPr>
          <a:lstStyle>
            <a:lvl1pPr>
              <a:defRPr/>
            </a:lvl1pPr>
            <a:lvl5pPr marL="540776" indent="-181319">
              <a:buFont typeface="Arial" panose="020B0604020202020204" pitchFamily="34" charset="0"/>
              <a:buChar char="&g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Holder 4"/>
          <p:cNvSpPr>
            <a:spLocks noGrp="1"/>
          </p:cNvSpPr>
          <p:nvPr>
            <p:ph sz="half" idx="3"/>
          </p:nvPr>
        </p:nvSpPr>
        <p:spPr>
          <a:xfrm>
            <a:off x="6282157" y="1801918"/>
            <a:ext cx="5306288" cy="4301702"/>
          </a:xfrm>
          <a:prstGeom prst="rect">
            <a:avLst/>
          </a:prstGeom>
        </p:spPr>
        <p:txBody>
          <a:bodyPr wrap="square" lIns="0" tIns="0" rIns="0" bIns="0">
            <a:noAutofit/>
          </a:bodyPr>
          <a:lstStyle>
            <a:lvl1pPr>
              <a:defRPr/>
            </a:lvl1pPr>
            <a:lvl5pPr marL="540776" indent="-181319">
              <a:buFont typeface="Arial" panose="020B0604020202020204" pitchFamily="34" charset="0"/>
              <a:buChar char="&g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8" name="Title 7">
            <a:extLst>
              <a:ext uri="{FF2B5EF4-FFF2-40B4-BE49-F238E27FC236}">
                <a16:creationId xmlns:a16="http://schemas.microsoft.com/office/drawing/2014/main" id="{A8ECCDD3-E324-41FB-8E0A-F02C5071D6C9}"/>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9" name="Text Placeholder 9">
            <a:extLst>
              <a:ext uri="{FF2B5EF4-FFF2-40B4-BE49-F238E27FC236}">
                <a16:creationId xmlns:a16="http://schemas.microsoft.com/office/drawing/2014/main" id="{9FAB2358-58C8-4104-97A8-FB60D76CA71A}"/>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AB38876C-F9FA-F88B-7086-86ED52DF9DCA}"/>
              </a:ext>
            </a:extLst>
          </p:cNvPr>
          <p:cNvSpPr>
            <a:spLocks noGrp="1"/>
          </p:cNvSpPr>
          <p:nvPr>
            <p:ph type="ftr" sz="quarter" idx="13"/>
          </p:nvPr>
        </p:nvSpPr>
        <p:spPr/>
        <p:txBody>
          <a:bodyPr/>
          <a:lstStyle/>
          <a:p>
            <a:r>
              <a:rPr lang="en-GB"/>
              <a:t>Financial Reporting Council 2024</a:t>
            </a:r>
          </a:p>
        </p:txBody>
      </p:sp>
      <p:sp>
        <p:nvSpPr>
          <p:cNvPr id="12" name="Text Placeholder 2">
            <a:extLst>
              <a:ext uri="{FF2B5EF4-FFF2-40B4-BE49-F238E27FC236}">
                <a16:creationId xmlns:a16="http://schemas.microsoft.com/office/drawing/2014/main" id="{156452B8-F946-7FCF-71D0-44F1528DFF40}"/>
              </a:ext>
            </a:extLst>
          </p:cNvPr>
          <p:cNvSpPr>
            <a:spLocks noGrp="1"/>
          </p:cNvSpPr>
          <p:nvPr>
            <p:ph type="body" sz="quarter" idx="14"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40001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sz="half" idx="2"/>
          </p:nvPr>
        </p:nvSpPr>
        <p:spPr>
          <a:xfrm>
            <a:off x="464345" y="1801918"/>
            <a:ext cx="3535365" cy="4301702"/>
          </a:xfrm>
          <a:prstGeom prst="rect">
            <a:avLst/>
          </a:prstGeom>
        </p:spPr>
        <p:txBody>
          <a:bodyPr wrap="square" lIns="0" tIns="0" rIns="0" bIns="0">
            <a:noAutofit/>
          </a:bodyPr>
          <a:lstStyle>
            <a:lvl1pPr>
              <a:defRPr/>
            </a:lvl1pPr>
            <a:lvl5pPr marL="540776" indent="-181319">
              <a:buFont typeface="Arial" panose="020B0604020202020204" pitchFamily="34" charset="0"/>
              <a:buChar char="&g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8" name="Holder 3">
            <a:extLst>
              <a:ext uri="{FF2B5EF4-FFF2-40B4-BE49-F238E27FC236}">
                <a16:creationId xmlns:a16="http://schemas.microsoft.com/office/drawing/2014/main" id="{F05D85A9-5D63-4BEA-835D-BAF4851EE773}"/>
              </a:ext>
            </a:extLst>
          </p:cNvPr>
          <p:cNvSpPr>
            <a:spLocks noGrp="1"/>
          </p:cNvSpPr>
          <p:nvPr>
            <p:ph sz="half" idx="13"/>
          </p:nvPr>
        </p:nvSpPr>
        <p:spPr>
          <a:xfrm>
            <a:off x="8055462" y="1801918"/>
            <a:ext cx="3535365" cy="4301702"/>
          </a:xfrm>
          <a:prstGeom prst="rect">
            <a:avLst/>
          </a:prstGeom>
        </p:spPr>
        <p:txBody>
          <a:bodyPr wrap="square" lIns="0" tIns="0" rIns="0" bIns="0">
            <a:noAutofit/>
          </a:bodyPr>
          <a:lstStyle>
            <a:lvl1pPr>
              <a:defRPr/>
            </a:lvl1pPr>
            <a:lvl5pPr marL="540776" indent="-181319">
              <a:buFont typeface="Arial" panose="020B0604020202020204" pitchFamily="34" charset="0"/>
              <a:buChar char="&g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Holder 3">
            <a:extLst>
              <a:ext uri="{FF2B5EF4-FFF2-40B4-BE49-F238E27FC236}">
                <a16:creationId xmlns:a16="http://schemas.microsoft.com/office/drawing/2014/main" id="{36505703-B903-4C77-AFFC-D632C0267673}"/>
              </a:ext>
            </a:extLst>
          </p:cNvPr>
          <p:cNvSpPr>
            <a:spLocks noGrp="1"/>
          </p:cNvSpPr>
          <p:nvPr>
            <p:ph sz="half" idx="14"/>
          </p:nvPr>
        </p:nvSpPr>
        <p:spPr>
          <a:xfrm>
            <a:off x="4259904" y="1801918"/>
            <a:ext cx="3535365" cy="4301702"/>
          </a:xfrm>
          <a:prstGeom prst="rect">
            <a:avLst/>
          </a:prstGeom>
        </p:spPr>
        <p:txBody>
          <a:bodyPr wrap="square" lIns="0" tIns="0" rIns="0" bIns="0">
            <a:noAutofit/>
          </a:bodyPr>
          <a:lstStyle>
            <a:lvl1pPr>
              <a:defRPr/>
            </a:lvl1pPr>
            <a:lvl5pPr marL="540776" indent="-181319">
              <a:buFont typeface="Arial" panose="020B0604020202020204" pitchFamily="34" charset="0"/>
              <a:buChar char="&g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Title 7">
            <a:extLst>
              <a:ext uri="{FF2B5EF4-FFF2-40B4-BE49-F238E27FC236}">
                <a16:creationId xmlns:a16="http://schemas.microsoft.com/office/drawing/2014/main" id="{0A8C2002-3635-4C73-ACDA-E2E0852768C0}"/>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14" name="Text Placeholder 9">
            <a:extLst>
              <a:ext uri="{FF2B5EF4-FFF2-40B4-BE49-F238E27FC236}">
                <a16:creationId xmlns:a16="http://schemas.microsoft.com/office/drawing/2014/main" id="{E9B8E4CC-570B-4989-8028-C5003D3DE205}"/>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3ECA80F2-BF15-0D35-B55C-B15F71EC8274}"/>
              </a:ext>
            </a:extLst>
          </p:cNvPr>
          <p:cNvSpPr>
            <a:spLocks noGrp="1"/>
          </p:cNvSpPr>
          <p:nvPr>
            <p:ph type="ftr" sz="quarter" idx="15"/>
          </p:nvPr>
        </p:nvSpPr>
        <p:spPr/>
        <p:txBody>
          <a:bodyPr/>
          <a:lstStyle/>
          <a:p>
            <a:r>
              <a:rPr lang="en-GB"/>
              <a:t>Financial Reporting Council 2024</a:t>
            </a:r>
          </a:p>
        </p:txBody>
      </p:sp>
      <p:sp>
        <p:nvSpPr>
          <p:cNvPr id="13" name="Text Placeholder 2">
            <a:extLst>
              <a:ext uri="{FF2B5EF4-FFF2-40B4-BE49-F238E27FC236}">
                <a16:creationId xmlns:a16="http://schemas.microsoft.com/office/drawing/2014/main" id="{AD1D4356-A417-0F48-D591-73EA560BED65}"/>
              </a:ext>
            </a:extLst>
          </p:cNvPr>
          <p:cNvSpPr>
            <a:spLocks noGrp="1"/>
          </p:cNvSpPr>
          <p:nvPr>
            <p:ph type="body" sz="quarter" idx="16"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20772569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Three Charts">
    <p:spTree>
      <p:nvGrpSpPr>
        <p:cNvPr id="1" name=""/>
        <p:cNvGrpSpPr/>
        <p:nvPr/>
      </p:nvGrpSpPr>
      <p:grpSpPr>
        <a:xfrm>
          <a:off x="0" y="0"/>
          <a:ext cx="0" cy="0"/>
          <a:chOff x="0" y="0"/>
          <a:chExt cx="0" cy="0"/>
        </a:xfrm>
      </p:grpSpPr>
      <p:sp>
        <p:nvSpPr>
          <p:cNvPr id="7" name="Slide Number Placeholder 11">
            <a:extLst>
              <a:ext uri="{FF2B5EF4-FFF2-40B4-BE49-F238E27FC236}">
                <a16:creationId xmlns:a16="http://schemas.microsoft.com/office/drawing/2014/main" id="{E590B31A-871E-4619-9311-50794A47E560}"/>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85" name="object 85">
            <a:extLst>
              <a:ext uri="{FF2B5EF4-FFF2-40B4-BE49-F238E27FC236}">
                <a16:creationId xmlns:a16="http://schemas.microsoft.com/office/drawing/2014/main" id="{0023C28F-55B6-4458-80AF-EB895E12EC37}"/>
              </a:ext>
            </a:extLst>
          </p:cNvPr>
          <p:cNvSpPr/>
          <p:nvPr userDrawn="1"/>
        </p:nvSpPr>
        <p:spPr>
          <a:xfrm>
            <a:off x="779900" y="2647877"/>
            <a:ext cx="2900372"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803"/>
          </a:p>
        </p:txBody>
      </p:sp>
      <p:sp>
        <p:nvSpPr>
          <p:cNvPr id="86" name="object 86">
            <a:extLst>
              <a:ext uri="{FF2B5EF4-FFF2-40B4-BE49-F238E27FC236}">
                <a16:creationId xmlns:a16="http://schemas.microsoft.com/office/drawing/2014/main" id="{AD3895E2-90EE-4848-8B6B-CCC41B5824AB}"/>
              </a:ext>
            </a:extLst>
          </p:cNvPr>
          <p:cNvSpPr/>
          <p:nvPr userDrawn="1"/>
        </p:nvSpPr>
        <p:spPr>
          <a:xfrm>
            <a:off x="4405105" y="2647877"/>
            <a:ext cx="2900372"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803"/>
          </a:p>
        </p:txBody>
      </p:sp>
      <p:sp>
        <p:nvSpPr>
          <p:cNvPr id="87" name="object 87">
            <a:extLst>
              <a:ext uri="{FF2B5EF4-FFF2-40B4-BE49-F238E27FC236}">
                <a16:creationId xmlns:a16="http://schemas.microsoft.com/office/drawing/2014/main" id="{FF2760B4-39B0-4258-817F-6F8F72455A45}"/>
              </a:ext>
            </a:extLst>
          </p:cNvPr>
          <p:cNvSpPr/>
          <p:nvPr userDrawn="1"/>
        </p:nvSpPr>
        <p:spPr>
          <a:xfrm>
            <a:off x="7982373" y="2657700"/>
            <a:ext cx="2900372"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803"/>
          </a:p>
        </p:txBody>
      </p:sp>
      <p:sp>
        <p:nvSpPr>
          <p:cNvPr id="93" name="Text Placeholder 3">
            <a:extLst>
              <a:ext uri="{FF2B5EF4-FFF2-40B4-BE49-F238E27FC236}">
                <a16:creationId xmlns:a16="http://schemas.microsoft.com/office/drawing/2014/main" id="{2C928B8B-D61C-4F77-9926-C760C7370CAA}"/>
              </a:ext>
            </a:extLst>
          </p:cNvPr>
          <p:cNvSpPr>
            <a:spLocks noGrp="1"/>
          </p:cNvSpPr>
          <p:nvPr>
            <p:ph type="body" sz="quarter" idx="13"/>
          </p:nvPr>
        </p:nvSpPr>
        <p:spPr>
          <a:xfrm>
            <a:off x="766773" y="2717794"/>
            <a:ext cx="2912781" cy="176539"/>
          </a:xfrm>
        </p:spPr>
        <p:txBody>
          <a:bodyPr/>
          <a:lstStyle>
            <a:lvl1pPr>
              <a:defRPr sz="1202"/>
            </a:lvl1pPr>
          </a:lstStyle>
          <a:p>
            <a:pPr lvl="0"/>
            <a:r>
              <a:rPr lang="en-GB"/>
              <a:t>Click to edit Master text styles</a:t>
            </a:r>
          </a:p>
        </p:txBody>
      </p:sp>
      <p:sp>
        <p:nvSpPr>
          <p:cNvPr id="94" name="Text Placeholder 3">
            <a:extLst>
              <a:ext uri="{FF2B5EF4-FFF2-40B4-BE49-F238E27FC236}">
                <a16:creationId xmlns:a16="http://schemas.microsoft.com/office/drawing/2014/main" id="{273E2C7A-41FE-46B3-8C27-4794162AC129}"/>
              </a:ext>
            </a:extLst>
          </p:cNvPr>
          <p:cNvSpPr>
            <a:spLocks noGrp="1"/>
          </p:cNvSpPr>
          <p:nvPr>
            <p:ph type="body" sz="quarter" idx="14"/>
          </p:nvPr>
        </p:nvSpPr>
        <p:spPr>
          <a:xfrm>
            <a:off x="4420213" y="2717794"/>
            <a:ext cx="2912781" cy="176539"/>
          </a:xfrm>
        </p:spPr>
        <p:txBody>
          <a:bodyPr/>
          <a:lstStyle>
            <a:lvl1pPr>
              <a:defRPr sz="1202"/>
            </a:lvl1pPr>
          </a:lstStyle>
          <a:p>
            <a:pPr lvl="0"/>
            <a:r>
              <a:rPr lang="en-GB"/>
              <a:t>Click to edit Master text styles</a:t>
            </a:r>
          </a:p>
        </p:txBody>
      </p:sp>
      <p:sp>
        <p:nvSpPr>
          <p:cNvPr id="95" name="Text Placeholder 3">
            <a:extLst>
              <a:ext uri="{FF2B5EF4-FFF2-40B4-BE49-F238E27FC236}">
                <a16:creationId xmlns:a16="http://schemas.microsoft.com/office/drawing/2014/main" id="{09840598-8F56-4545-8196-82AB4F64DA14}"/>
              </a:ext>
            </a:extLst>
          </p:cNvPr>
          <p:cNvSpPr>
            <a:spLocks noGrp="1"/>
          </p:cNvSpPr>
          <p:nvPr>
            <p:ph type="body" sz="quarter" idx="15"/>
          </p:nvPr>
        </p:nvSpPr>
        <p:spPr>
          <a:xfrm>
            <a:off x="7980781" y="2717794"/>
            <a:ext cx="2912781" cy="176539"/>
          </a:xfrm>
        </p:spPr>
        <p:txBody>
          <a:bodyPr/>
          <a:lstStyle>
            <a:lvl1pPr>
              <a:defRPr sz="1202"/>
            </a:lvl1pPr>
          </a:lstStyle>
          <a:p>
            <a:pPr lvl="0"/>
            <a:r>
              <a:rPr lang="en-GB"/>
              <a:t>Click to edit Master text styles</a:t>
            </a:r>
          </a:p>
        </p:txBody>
      </p:sp>
      <p:sp>
        <p:nvSpPr>
          <p:cNvPr id="99" name="Chart Placeholder 95">
            <a:extLst>
              <a:ext uri="{FF2B5EF4-FFF2-40B4-BE49-F238E27FC236}">
                <a16:creationId xmlns:a16="http://schemas.microsoft.com/office/drawing/2014/main" id="{11BFE803-5AC4-43C1-B31F-DF7F52E64328}"/>
              </a:ext>
            </a:extLst>
          </p:cNvPr>
          <p:cNvSpPr>
            <a:spLocks noGrp="1"/>
          </p:cNvSpPr>
          <p:nvPr>
            <p:ph type="chart" sz="quarter" idx="16"/>
          </p:nvPr>
        </p:nvSpPr>
        <p:spPr>
          <a:xfrm>
            <a:off x="766773" y="2896201"/>
            <a:ext cx="2912781" cy="1911540"/>
          </a:xfrm>
        </p:spPr>
        <p:txBody>
          <a:bodyPr/>
          <a:lstStyle>
            <a:lvl1pPr>
              <a:defRPr sz="1202"/>
            </a:lvl1pPr>
          </a:lstStyle>
          <a:p>
            <a:r>
              <a:rPr lang="en-GB"/>
              <a:t>Click icon to add chart</a:t>
            </a:r>
          </a:p>
        </p:txBody>
      </p:sp>
      <p:sp>
        <p:nvSpPr>
          <p:cNvPr id="100" name="Chart Placeholder 95">
            <a:extLst>
              <a:ext uri="{FF2B5EF4-FFF2-40B4-BE49-F238E27FC236}">
                <a16:creationId xmlns:a16="http://schemas.microsoft.com/office/drawing/2014/main" id="{C6325BE8-B4AF-45E1-A34F-8B5FDDA0BD86}"/>
              </a:ext>
            </a:extLst>
          </p:cNvPr>
          <p:cNvSpPr>
            <a:spLocks noGrp="1"/>
          </p:cNvSpPr>
          <p:nvPr>
            <p:ph type="chart" sz="quarter" idx="17"/>
          </p:nvPr>
        </p:nvSpPr>
        <p:spPr>
          <a:xfrm>
            <a:off x="4412094" y="2896201"/>
            <a:ext cx="2912781" cy="1911540"/>
          </a:xfrm>
        </p:spPr>
        <p:txBody>
          <a:bodyPr/>
          <a:lstStyle>
            <a:lvl1pPr>
              <a:defRPr sz="1202"/>
            </a:lvl1pPr>
          </a:lstStyle>
          <a:p>
            <a:r>
              <a:rPr lang="en-GB"/>
              <a:t>Click icon to add chart</a:t>
            </a:r>
          </a:p>
        </p:txBody>
      </p:sp>
      <p:sp>
        <p:nvSpPr>
          <p:cNvPr id="101" name="Chart Placeholder 95">
            <a:extLst>
              <a:ext uri="{FF2B5EF4-FFF2-40B4-BE49-F238E27FC236}">
                <a16:creationId xmlns:a16="http://schemas.microsoft.com/office/drawing/2014/main" id="{0258E50D-459B-404B-83B2-D70DBFC2D2CB}"/>
              </a:ext>
            </a:extLst>
          </p:cNvPr>
          <p:cNvSpPr>
            <a:spLocks noGrp="1"/>
          </p:cNvSpPr>
          <p:nvPr>
            <p:ph type="chart" sz="quarter" idx="18"/>
          </p:nvPr>
        </p:nvSpPr>
        <p:spPr>
          <a:xfrm>
            <a:off x="7976169" y="2896201"/>
            <a:ext cx="2912781" cy="1911540"/>
          </a:xfrm>
        </p:spPr>
        <p:txBody>
          <a:bodyPr/>
          <a:lstStyle>
            <a:lvl1pPr>
              <a:defRPr sz="1202"/>
            </a:lvl1pPr>
          </a:lstStyle>
          <a:p>
            <a:r>
              <a:rPr lang="en-GB"/>
              <a:t>Click icon to add chart</a:t>
            </a:r>
          </a:p>
        </p:txBody>
      </p:sp>
      <p:sp>
        <p:nvSpPr>
          <p:cNvPr id="102" name="object 90">
            <a:extLst>
              <a:ext uri="{FF2B5EF4-FFF2-40B4-BE49-F238E27FC236}">
                <a16:creationId xmlns:a16="http://schemas.microsoft.com/office/drawing/2014/main" id="{E283E961-88F5-442A-9F7E-543CD1518AB0}"/>
              </a:ext>
            </a:extLst>
          </p:cNvPr>
          <p:cNvSpPr/>
          <p:nvPr userDrawn="1"/>
        </p:nvSpPr>
        <p:spPr>
          <a:xfrm>
            <a:off x="7982373" y="4826073"/>
            <a:ext cx="2900372"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2"/>
          </a:p>
        </p:txBody>
      </p:sp>
      <p:sp>
        <p:nvSpPr>
          <p:cNvPr id="103" name="object 90">
            <a:extLst>
              <a:ext uri="{FF2B5EF4-FFF2-40B4-BE49-F238E27FC236}">
                <a16:creationId xmlns:a16="http://schemas.microsoft.com/office/drawing/2014/main" id="{8748025A-5523-4E97-87E4-3AD88C52272B}"/>
              </a:ext>
            </a:extLst>
          </p:cNvPr>
          <p:cNvSpPr/>
          <p:nvPr userDrawn="1"/>
        </p:nvSpPr>
        <p:spPr>
          <a:xfrm>
            <a:off x="4387131" y="4826073"/>
            <a:ext cx="2900372"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2"/>
          </a:p>
        </p:txBody>
      </p:sp>
      <p:sp>
        <p:nvSpPr>
          <p:cNvPr id="104" name="object 90">
            <a:extLst>
              <a:ext uri="{FF2B5EF4-FFF2-40B4-BE49-F238E27FC236}">
                <a16:creationId xmlns:a16="http://schemas.microsoft.com/office/drawing/2014/main" id="{18A440DC-DFD9-4095-9F37-0D1208D8053F}"/>
              </a:ext>
            </a:extLst>
          </p:cNvPr>
          <p:cNvSpPr/>
          <p:nvPr userDrawn="1"/>
        </p:nvSpPr>
        <p:spPr>
          <a:xfrm>
            <a:off x="760409" y="4826073"/>
            <a:ext cx="2900372"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2"/>
          </a:p>
        </p:txBody>
      </p:sp>
      <p:sp>
        <p:nvSpPr>
          <p:cNvPr id="107" name="Text Placeholder 106">
            <a:extLst>
              <a:ext uri="{FF2B5EF4-FFF2-40B4-BE49-F238E27FC236}">
                <a16:creationId xmlns:a16="http://schemas.microsoft.com/office/drawing/2014/main" id="{415D96FD-B895-412F-99A1-5532BD0D72A5}"/>
              </a:ext>
            </a:extLst>
          </p:cNvPr>
          <p:cNvSpPr>
            <a:spLocks noGrp="1"/>
          </p:cNvSpPr>
          <p:nvPr>
            <p:ph type="body" sz="quarter" idx="20"/>
          </p:nvPr>
        </p:nvSpPr>
        <p:spPr>
          <a:xfrm>
            <a:off x="464518" y="1801975"/>
            <a:ext cx="11124564" cy="532241"/>
          </a:xfrm>
        </p:spPr>
        <p:txBody>
          <a:bodyPr/>
          <a:lstStyle>
            <a:lvl1pPr>
              <a:defRPr sz="1202"/>
            </a:lvl1pPr>
            <a:lvl2pPr>
              <a:defRPr sz="1202"/>
            </a:lvl2pPr>
            <a:lvl3pPr marL="171776" indent="-171776">
              <a:buFont typeface="Arial" panose="020B0604020202020204" pitchFamily="34" charset="0"/>
              <a:buChar char="•"/>
              <a:defRPr sz="1202"/>
            </a:lvl3pPr>
            <a:lvl4pPr>
              <a:defRPr sz="1002"/>
            </a:lvl4pPr>
            <a:lvl5pPr>
              <a:defRPr sz="1002"/>
            </a:lvl5pPr>
          </a:lstStyle>
          <a:p>
            <a:pPr lvl="0"/>
            <a:r>
              <a:rPr lang="en-GB"/>
              <a:t>Click to edit Master text styles</a:t>
            </a:r>
          </a:p>
          <a:p>
            <a:pPr lvl="1"/>
            <a:r>
              <a:rPr lang="en-GB"/>
              <a:t>Second level</a:t>
            </a:r>
          </a:p>
          <a:p>
            <a:pPr lvl="2"/>
            <a:r>
              <a:rPr lang="en-GB"/>
              <a:t>Third level</a:t>
            </a:r>
          </a:p>
        </p:txBody>
      </p:sp>
      <p:sp>
        <p:nvSpPr>
          <p:cNvPr id="108" name="Text Placeholder 6">
            <a:extLst>
              <a:ext uri="{FF2B5EF4-FFF2-40B4-BE49-F238E27FC236}">
                <a16:creationId xmlns:a16="http://schemas.microsoft.com/office/drawing/2014/main" id="{84FE0915-B3F8-4374-BAE4-5520107417DC}"/>
              </a:ext>
            </a:extLst>
          </p:cNvPr>
          <p:cNvSpPr>
            <a:spLocks noGrp="1"/>
          </p:cNvSpPr>
          <p:nvPr>
            <p:ph type="body" sz="quarter" idx="28" hasCustomPrompt="1"/>
          </p:nvPr>
        </p:nvSpPr>
        <p:spPr>
          <a:xfrm>
            <a:off x="786796" y="4899405"/>
            <a:ext cx="2912781" cy="313318"/>
          </a:xfrm>
        </p:spPr>
        <p:txBody>
          <a:bodyPr/>
          <a:lstStyle>
            <a:lvl1pPr>
              <a:defRPr sz="1002" b="0">
                <a:solidFill>
                  <a:schemeClr val="tx1"/>
                </a:solidFill>
              </a:defRPr>
            </a:lvl1pPr>
          </a:lstStyle>
          <a:p>
            <a:pPr lvl="0"/>
            <a:r>
              <a:rPr lang="en-US"/>
              <a:t>Notes/data source here</a:t>
            </a:r>
          </a:p>
        </p:txBody>
      </p:sp>
      <p:sp>
        <p:nvSpPr>
          <p:cNvPr id="109" name="Text Placeholder 6">
            <a:extLst>
              <a:ext uri="{FF2B5EF4-FFF2-40B4-BE49-F238E27FC236}">
                <a16:creationId xmlns:a16="http://schemas.microsoft.com/office/drawing/2014/main" id="{0E20F55E-33FD-4F1C-AA22-CA34ABC2363F}"/>
              </a:ext>
            </a:extLst>
          </p:cNvPr>
          <p:cNvSpPr>
            <a:spLocks noGrp="1"/>
          </p:cNvSpPr>
          <p:nvPr>
            <p:ph type="body" sz="quarter" idx="29" hasCustomPrompt="1"/>
          </p:nvPr>
        </p:nvSpPr>
        <p:spPr>
          <a:xfrm>
            <a:off x="4420213" y="4899405"/>
            <a:ext cx="2912781" cy="313318"/>
          </a:xfrm>
        </p:spPr>
        <p:txBody>
          <a:bodyPr/>
          <a:lstStyle>
            <a:lvl1pPr>
              <a:defRPr sz="1002" b="0">
                <a:solidFill>
                  <a:schemeClr val="tx1"/>
                </a:solidFill>
              </a:defRPr>
            </a:lvl1pPr>
          </a:lstStyle>
          <a:p>
            <a:pPr lvl="0"/>
            <a:r>
              <a:rPr lang="en-US"/>
              <a:t>Notes/data source here</a:t>
            </a:r>
          </a:p>
        </p:txBody>
      </p:sp>
      <p:sp>
        <p:nvSpPr>
          <p:cNvPr id="110" name="Text Placeholder 6">
            <a:extLst>
              <a:ext uri="{FF2B5EF4-FFF2-40B4-BE49-F238E27FC236}">
                <a16:creationId xmlns:a16="http://schemas.microsoft.com/office/drawing/2014/main" id="{0A9904C8-442A-4BB3-85A8-CF1BEE2E8289}"/>
              </a:ext>
            </a:extLst>
          </p:cNvPr>
          <p:cNvSpPr>
            <a:spLocks noGrp="1"/>
          </p:cNvSpPr>
          <p:nvPr>
            <p:ph type="body" sz="quarter" idx="30" hasCustomPrompt="1"/>
          </p:nvPr>
        </p:nvSpPr>
        <p:spPr>
          <a:xfrm>
            <a:off x="7980781" y="4899405"/>
            <a:ext cx="2912781" cy="313318"/>
          </a:xfrm>
        </p:spPr>
        <p:txBody>
          <a:bodyPr/>
          <a:lstStyle>
            <a:lvl1pPr>
              <a:defRPr sz="1002" b="0">
                <a:solidFill>
                  <a:schemeClr val="tx1"/>
                </a:solidFill>
              </a:defRPr>
            </a:lvl1pPr>
          </a:lstStyle>
          <a:p>
            <a:pPr lvl="0"/>
            <a:r>
              <a:rPr lang="en-US"/>
              <a:t>Notes/data source here</a:t>
            </a:r>
          </a:p>
        </p:txBody>
      </p:sp>
      <p:sp>
        <p:nvSpPr>
          <p:cNvPr id="22" name="Title 7">
            <a:extLst>
              <a:ext uri="{FF2B5EF4-FFF2-40B4-BE49-F238E27FC236}">
                <a16:creationId xmlns:a16="http://schemas.microsoft.com/office/drawing/2014/main" id="{891F3D20-6565-4D14-A389-EFBC12D98774}"/>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23" name="Text Placeholder 9">
            <a:extLst>
              <a:ext uri="{FF2B5EF4-FFF2-40B4-BE49-F238E27FC236}">
                <a16:creationId xmlns:a16="http://schemas.microsoft.com/office/drawing/2014/main" id="{38DC166A-A10B-4A53-A2A6-0D8C102F2BB9}"/>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877D6B64-5E13-2D84-E810-1114863E4387}"/>
              </a:ext>
            </a:extLst>
          </p:cNvPr>
          <p:cNvSpPr>
            <a:spLocks noGrp="1"/>
          </p:cNvSpPr>
          <p:nvPr>
            <p:ph type="ftr" sz="quarter" idx="31"/>
          </p:nvPr>
        </p:nvSpPr>
        <p:spPr/>
        <p:txBody>
          <a:bodyPr/>
          <a:lstStyle/>
          <a:p>
            <a:r>
              <a:rPr lang="en-GB"/>
              <a:t>Financial Reporting Council 2024</a:t>
            </a:r>
          </a:p>
        </p:txBody>
      </p:sp>
      <p:sp>
        <p:nvSpPr>
          <p:cNvPr id="24" name="Text Placeholder 2">
            <a:extLst>
              <a:ext uri="{FF2B5EF4-FFF2-40B4-BE49-F238E27FC236}">
                <a16:creationId xmlns:a16="http://schemas.microsoft.com/office/drawing/2014/main" id="{11CE4452-7320-B5C8-83FF-9F7935890347}"/>
              </a:ext>
            </a:extLst>
          </p:cNvPr>
          <p:cNvSpPr>
            <a:spLocks noGrp="1"/>
          </p:cNvSpPr>
          <p:nvPr>
            <p:ph type="body" sz="quarter" idx="32"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1431439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Three Objects">
    <p:spTree>
      <p:nvGrpSpPr>
        <p:cNvPr id="1" name=""/>
        <p:cNvGrpSpPr/>
        <p:nvPr/>
      </p:nvGrpSpPr>
      <p:grpSpPr>
        <a:xfrm>
          <a:off x="0" y="0"/>
          <a:ext cx="0" cy="0"/>
          <a:chOff x="0" y="0"/>
          <a:chExt cx="0" cy="0"/>
        </a:xfrm>
      </p:grpSpPr>
      <p:sp>
        <p:nvSpPr>
          <p:cNvPr id="7" name="Slide Number Placeholder 11">
            <a:extLst>
              <a:ext uri="{FF2B5EF4-FFF2-40B4-BE49-F238E27FC236}">
                <a16:creationId xmlns:a16="http://schemas.microsoft.com/office/drawing/2014/main" id="{E590B31A-871E-4619-9311-50794A47E560}"/>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85" name="object 85">
            <a:extLst>
              <a:ext uri="{FF2B5EF4-FFF2-40B4-BE49-F238E27FC236}">
                <a16:creationId xmlns:a16="http://schemas.microsoft.com/office/drawing/2014/main" id="{0023C28F-55B6-4458-80AF-EB895E12EC37}"/>
              </a:ext>
            </a:extLst>
          </p:cNvPr>
          <p:cNvSpPr/>
          <p:nvPr userDrawn="1"/>
        </p:nvSpPr>
        <p:spPr>
          <a:xfrm>
            <a:off x="760409" y="2647877"/>
            <a:ext cx="2900372"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803"/>
          </a:p>
        </p:txBody>
      </p:sp>
      <p:sp>
        <p:nvSpPr>
          <p:cNvPr id="86" name="object 86">
            <a:extLst>
              <a:ext uri="{FF2B5EF4-FFF2-40B4-BE49-F238E27FC236}">
                <a16:creationId xmlns:a16="http://schemas.microsoft.com/office/drawing/2014/main" id="{AD3895E2-90EE-4848-8B6B-CCC41B5824AB}"/>
              </a:ext>
            </a:extLst>
          </p:cNvPr>
          <p:cNvSpPr/>
          <p:nvPr userDrawn="1"/>
        </p:nvSpPr>
        <p:spPr>
          <a:xfrm>
            <a:off x="4405105" y="2647877"/>
            <a:ext cx="2900372"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803"/>
          </a:p>
        </p:txBody>
      </p:sp>
      <p:sp>
        <p:nvSpPr>
          <p:cNvPr id="87" name="object 87">
            <a:extLst>
              <a:ext uri="{FF2B5EF4-FFF2-40B4-BE49-F238E27FC236}">
                <a16:creationId xmlns:a16="http://schemas.microsoft.com/office/drawing/2014/main" id="{FF2760B4-39B0-4258-817F-6F8F72455A45}"/>
              </a:ext>
            </a:extLst>
          </p:cNvPr>
          <p:cNvSpPr/>
          <p:nvPr userDrawn="1"/>
        </p:nvSpPr>
        <p:spPr>
          <a:xfrm>
            <a:off x="7982373" y="2657700"/>
            <a:ext cx="2900372"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803"/>
          </a:p>
        </p:txBody>
      </p:sp>
      <p:sp>
        <p:nvSpPr>
          <p:cNvPr id="93" name="Text Placeholder 3">
            <a:extLst>
              <a:ext uri="{FF2B5EF4-FFF2-40B4-BE49-F238E27FC236}">
                <a16:creationId xmlns:a16="http://schemas.microsoft.com/office/drawing/2014/main" id="{2C928B8B-D61C-4F77-9926-C760C7370CAA}"/>
              </a:ext>
            </a:extLst>
          </p:cNvPr>
          <p:cNvSpPr>
            <a:spLocks noGrp="1"/>
          </p:cNvSpPr>
          <p:nvPr>
            <p:ph type="body" sz="quarter" idx="13"/>
          </p:nvPr>
        </p:nvSpPr>
        <p:spPr>
          <a:xfrm>
            <a:off x="766773" y="2717794"/>
            <a:ext cx="2912781" cy="176539"/>
          </a:xfrm>
        </p:spPr>
        <p:txBody>
          <a:bodyPr/>
          <a:lstStyle>
            <a:lvl1pPr>
              <a:defRPr sz="1202"/>
            </a:lvl1pPr>
          </a:lstStyle>
          <a:p>
            <a:pPr lvl="0"/>
            <a:r>
              <a:rPr lang="en-GB"/>
              <a:t>Click to edit Master text styles</a:t>
            </a:r>
          </a:p>
        </p:txBody>
      </p:sp>
      <p:sp>
        <p:nvSpPr>
          <p:cNvPr id="94" name="Text Placeholder 3">
            <a:extLst>
              <a:ext uri="{FF2B5EF4-FFF2-40B4-BE49-F238E27FC236}">
                <a16:creationId xmlns:a16="http://schemas.microsoft.com/office/drawing/2014/main" id="{273E2C7A-41FE-46B3-8C27-4794162AC129}"/>
              </a:ext>
            </a:extLst>
          </p:cNvPr>
          <p:cNvSpPr>
            <a:spLocks noGrp="1"/>
          </p:cNvSpPr>
          <p:nvPr>
            <p:ph type="body" sz="quarter" idx="14"/>
          </p:nvPr>
        </p:nvSpPr>
        <p:spPr>
          <a:xfrm>
            <a:off x="4420213" y="2717794"/>
            <a:ext cx="2912781" cy="176539"/>
          </a:xfrm>
        </p:spPr>
        <p:txBody>
          <a:bodyPr/>
          <a:lstStyle>
            <a:lvl1pPr>
              <a:defRPr sz="1202"/>
            </a:lvl1pPr>
          </a:lstStyle>
          <a:p>
            <a:pPr lvl="0"/>
            <a:r>
              <a:rPr lang="en-GB"/>
              <a:t>Click to edit Master text styles</a:t>
            </a:r>
          </a:p>
        </p:txBody>
      </p:sp>
      <p:sp>
        <p:nvSpPr>
          <p:cNvPr id="95" name="Text Placeholder 3">
            <a:extLst>
              <a:ext uri="{FF2B5EF4-FFF2-40B4-BE49-F238E27FC236}">
                <a16:creationId xmlns:a16="http://schemas.microsoft.com/office/drawing/2014/main" id="{09840598-8F56-4545-8196-82AB4F64DA14}"/>
              </a:ext>
            </a:extLst>
          </p:cNvPr>
          <p:cNvSpPr>
            <a:spLocks noGrp="1"/>
          </p:cNvSpPr>
          <p:nvPr>
            <p:ph type="body" sz="quarter" idx="15"/>
          </p:nvPr>
        </p:nvSpPr>
        <p:spPr>
          <a:xfrm>
            <a:off x="7980781" y="2717794"/>
            <a:ext cx="2912781" cy="176539"/>
          </a:xfrm>
        </p:spPr>
        <p:txBody>
          <a:bodyPr/>
          <a:lstStyle>
            <a:lvl1pPr>
              <a:defRPr sz="1202"/>
            </a:lvl1pPr>
          </a:lstStyle>
          <a:p>
            <a:pPr lvl="0"/>
            <a:r>
              <a:rPr lang="en-GB"/>
              <a:t>Click to edit Master text styles</a:t>
            </a:r>
          </a:p>
        </p:txBody>
      </p:sp>
      <p:sp>
        <p:nvSpPr>
          <p:cNvPr id="90" name="object 90">
            <a:extLst>
              <a:ext uri="{FF2B5EF4-FFF2-40B4-BE49-F238E27FC236}">
                <a16:creationId xmlns:a16="http://schemas.microsoft.com/office/drawing/2014/main" id="{B8E03CAE-ACA1-4116-ACC3-58C3DF7A496F}"/>
              </a:ext>
            </a:extLst>
          </p:cNvPr>
          <p:cNvSpPr/>
          <p:nvPr userDrawn="1"/>
        </p:nvSpPr>
        <p:spPr>
          <a:xfrm>
            <a:off x="7982373" y="4826073"/>
            <a:ext cx="2900372"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2"/>
          </a:p>
        </p:txBody>
      </p:sp>
      <p:sp>
        <p:nvSpPr>
          <p:cNvPr id="20" name="Content Placeholder 3">
            <a:extLst>
              <a:ext uri="{FF2B5EF4-FFF2-40B4-BE49-F238E27FC236}">
                <a16:creationId xmlns:a16="http://schemas.microsoft.com/office/drawing/2014/main" id="{361DCD63-533E-4458-929F-93802243ED48}"/>
              </a:ext>
            </a:extLst>
          </p:cNvPr>
          <p:cNvSpPr>
            <a:spLocks noGrp="1"/>
          </p:cNvSpPr>
          <p:nvPr>
            <p:ph sz="quarter" idx="19"/>
          </p:nvPr>
        </p:nvSpPr>
        <p:spPr>
          <a:xfrm>
            <a:off x="760409" y="2894610"/>
            <a:ext cx="2919145" cy="1911540"/>
          </a:xfrm>
        </p:spPr>
        <p:txBody>
          <a:bodyPr/>
          <a:lstStyle>
            <a:lvl1pPr>
              <a:defRPr sz="1202"/>
            </a:lvl1pPr>
            <a:lvl2pPr>
              <a:defRPr sz="1202"/>
            </a:lvl2pPr>
            <a:lvl3pPr>
              <a:defRPr sz="1102"/>
            </a:lvl3pPr>
            <a:lvl4pPr>
              <a:defRPr sz="1102"/>
            </a:lvl4pPr>
            <a:lvl5pPr>
              <a:defRPr sz="11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1" name="Content Placeholder 3">
            <a:extLst>
              <a:ext uri="{FF2B5EF4-FFF2-40B4-BE49-F238E27FC236}">
                <a16:creationId xmlns:a16="http://schemas.microsoft.com/office/drawing/2014/main" id="{55AD68D3-6825-4F96-9A58-3CAC1867DE92}"/>
              </a:ext>
            </a:extLst>
          </p:cNvPr>
          <p:cNvSpPr>
            <a:spLocks noGrp="1"/>
          </p:cNvSpPr>
          <p:nvPr>
            <p:ph sz="quarter" idx="20"/>
          </p:nvPr>
        </p:nvSpPr>
        <p:spPr>
          <a:xfrm>
            <a:off x="4427841" y="2894610"/>
            <a:ext cx="2919145" cy="1911540"/>
          </a:xfrm>
        </p:spPr>
        <p:txBody>
          <a:bodyPr/>
          <a:lstStyle>
            <a:lvl1pPr>
              <a:defRPr sz="1202"/>
            </a:lvl1pPr>
            <a:lvl2pPr>
              <a:defRPr sz="1202"/>
            </a:lvl2pPr>
            <a:lvl3pPr>
              <a:defRPr sz="1102"/>
            </a:lvl3pPr>
            <a:lvl4pPr>
              <a:defRPr sz="1102"/>
            </a:lvl4pPr>
            <a:lvl5pPr>
              <a:defRPr sz="11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2" name="Content Placeholder 3">
            <a:extLst>
              <a:ext uri="{FF2B5EF4-FFF2-40B4-BE49-F238E27FC236}">
                <a16:creationId xmlns:a16="http://schemas.microsoft.com/office/drawing/2014/main" id="{B1921B4E-A12E-484E-815A-C944B28F8733}"/>
              </a:ext>
            </a:extLst>
          </p:cNvPr>
          <p:cNvSpPr>
            <a:spLocks noGrp="1"/>
          </p:cNvSpPr>
          <p:nvPr>
            <p:ph sz="quarter" idx="21"/>
          </p:nvPr>
        </p:nvSpPr>
        <p:spPr>
          <a:xfrm>
            <a:off x="7980781" y="2894610"/>
            <a:ext cx="2919145" cy="1911540"/>
          </a:xfrm>
        </p:spPr>
        <p:txBody>
          <a:bodyPr/>
          <a:lstStyle>
            <a:lvl1pPr>
              <a:defRPr sz="1202"/>
            </a:lvl1pPr>
            <a:lvl2pPr>
              <a:defRPr sz="1202"/>
            </a:lvl2pPr>
            <a:lvl3pPr>
              <a:defRPr sz="1102"/>
            </a:lvl3pPr>
            <a:lvl4pPr>
              <a:defRPr sz="1102"/>
            </a:lvl4pPr>
            <a:lvl5pPr>
              <a:defRPr sz="11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5" name="object 86">
            <a:extLst>
              <a:ext uri="{FF2B5EF4-FFF2-40B4-BE49-F238E27FC236}">
                <a16:creationId xmlns:a16="http://schemas.microsoft.com/office/drawing/2014/main" id="{1099A5B2-2CCF-4DED-8A5D-8E5D444F0CEC}"/>
              </a:ext>
            </a:extLst>
          </p:cNvPr>
          <p:cNvSpPr/>
          <p:nvPr userDrawn="1"/>
        </p:nvSpPr>
        <p:spPr>
          <a:xfrm>
            <a:off x="4405105" y="4836398"/>
            <a:ext cx="2900372"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002"/>
          </a:p>
        </p:txBody>
      </p:sp>
      <p:sp>
        <p:nvSpPr>
          <p:cNvPr id="27" name="object 85">
            <a:extLst>
              <a:ext uri="{FF2B5EF4-FFF2-40B4-BE49-F238E27FC236}">
                <a16:creationId xmlns:a16="http://schemas.microsoft.com/office/drawing/2014/main" id="{43A7D525-175B-489C-A7C5-E0C295609900}"/>
              </a:ext>
            </a:extLst>
          </p:cNvPr>
          <p:cNvSpPr/>
          <p:nvPr userDrawn="1"/>
        </p:nvSpPr>
        <p:spPr>
          <a:xfrm>
            <a:off x="760409" y="4836398"/>
            <a:ext cx="2900372"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002"/>
          </a:p>
        </p:txBody>
      </p:sp>
      <p:sp>
        <p:nvSpPr>
          <p:cNvPr id="29" name="Text Placeholder 6">
            <a:extLst>
              <a:ext uri="{FF2B5EF4-FFF2-40B4-BE49-F238E27FC236}">
                <a16:creationId xmlns:a16="http://schemas.microsoft.com/office/drawing/2014/main" id="{5AF4978A-5B97-4CC8-84E2-D95F02C2C178}"/>
              </a:ext>
            </a:extLst>
          </p:cNvPr>
          <p:cNvSpPr>
            <a:spLocks noGrp="1"/>
          </p:cNvSpPr>
          <p:nvPr>
            <p:ph type="body" sz="quarter" idx="28" hasCustomPrompt="1"/>
          </p:nvPr>
        </p:nvSpPr>
        <p:spPr>
          <a:xfrm>
            <a:off x="786796" y="4899405"/>
            <a:ext cx="2912781" cy="313318"/>
          </a:xfrm>
        </p:spPr>
        <p:txBody>
          <a:bodyPr/>
          <a:lstStyle>
            <a:lvl1pPr>
              <a:defRPr sz="1002" b="0">
                <a:solidFill>
                  <a:schemeClr val="tx1"/>
                </a:solidFill>
              </a:defRPr>
            </a:lvl1pPr>
          </a:lstStyle>
          <a:p>
            <a:pPr lvl="0"/>
            <a:r>
              <a:rPr lang="en-US"/>
              <a:t>Notes/data source here</a:t>
            </a:r>
          </a:p>
        </p:txBody>
      </p:sp>
      <p:sp>
        <p:nvSpPr>
          <p:cNvPr id="30" name="Text Placeholder 6">
            <a:extLst>
              <a:ext uri="{FF2B5EF4-FFF2-40B4-BE49-F238E27FC236}">
                <a16:creationId xmlns:a16="http://schemas.microsoft.com/office/drawing/2014/main" id="{4780DF37-B199-4926-98E7-89AB12483D77}"/>
              </a:ext>
            </a:extLst>
          </p:cNvPr>
          <p:cNvSpPr>
            <a:spLocks noGrp="1"/>
          </p:cNvSpPr>
          <p:nvPr>
            <p:ph type="body" sz="quarter" idx="29" hasCustomPrompt="1"/>
          </p:nvPr>
        </p:nvSpPr>
        <p:spPr>
          <a:xfrm>
            <a:off x="4420213" y="4899405"/>
            <a:ext cx="2912781" cy="313318"/>
          </a:xfrm>
        </p:spPr>
        <p:txBody>
          <a:bodyPr/>
          <a:lstStyle>
            <a:lvl1pPr>
              <a:defRPr sz="1002" b="0">
                <a:solidFill>
                  <a:schemeClr val="tx1"/>
                </a:solidFill>
              </a:defRPr>
            </a:lvl1pPr>
          </a:lstStyle>
          <a:p>
            <a:pPr lvl="0"/>
            <a:r>
              <a:rPr lang="en-US"/>
              <a:t>Notes/data source here</a:t>
            </a:r>
          </a:p>
        </p:txBody>
      </p:sp>
      <p:sp>
        <p:nvSpPr>
          <p:cNvPr id="31" name="Text Placeholder 6">
            <a:extLst>
              <a:ext uri="{FF2B5EF4-FFF2-40B4-BE49-F238E27FC236}">
                <a16:creationId xmlns:a16="http://schemas.microsoft.com/office/drawing/2014/main" id="{63269E09-A79E-4E3F-AA55-231649A0D773}"/>
              </a:ext>
            </a:extLst>
          </p:cNvPr>
          <p:cNvSpPr>
            <a:spLocks noGrp="1"/>
          </p:cNvSpPr>
          <p:nvPr>
            <p:ph type="body" sz="quarter" idx="30" hasCustomPrompt="1"/>
          </p:nvPr>
        </p:nvSpPr>
        <p:spPr>
          <a:xfrm>
            <a:off x="7980781" y="4899405"/>
            <a:ext cx="2912781" cy="313318"/>
          </a:xfrm>
        </p:spPr>
        <p:txBody>
          <a:bodyPr/>
          <a:lstStyle>
            <a:lvl1pPr>
              <a:defRPr sz="1002" b="0">
                <a:solidFill>
                  <a:schemeClr val="tx1"/>
                </a:solidFill>
              </a:defRPr>
            </a:lvl1pPr>
          </a:lstStyle>
          <a:p>
            <a:pPr lvl="0"/>
            <a:r>
              <a:rPr lang="en-US"/>
              <a:t>Notes/data source here</a:t>
            </a:r>
          </a:p>
        </p:txBody>
      </p:sp>
      <p:sp>
        <p:nvSpPr>
          <p:cNvPr id="32" name="Text Placeholder 106">
            <a:extLst>
              <a:ext uri="{FF2B5EF4-FFF2-40B4-BE49-F238E27FC236}">
                <a16:creationId xmlns:a16="http://schemas.microsoft.com/office/drawing/2014/main" id="{A0ACF7DD-1C66-4FAA-94AA-35A679ADDD84}"/>
              </a:ext>
            </a:extLst>
          </p:cNvPr>
          <p:cNvSpPr>
            <a:spLocks noGrp="1"/>
          </p:cNvSpPr>
          <p:nvPr>
            <p:ph type="body" sz="quarter" idx="31"/>
          </p:nvPr>
        </p:nvSpPr>
        <p:spPr>
          <a:xfrm>
            <a:off x="464518" y="1801975"/>
            <a:ext cx="11124564" cy="532241"/>
          </a:xfrm>
        </p:spPr>
        <p:txBody>
          <a:bodyPr/>
          <a:lstStyle>
            <a:lvl1pPr>
              <a:defRPr sz="1202"/>
            </a:lvl1pPr>
            <a:lvl2pPr>
              <a:defRPr sz="1202"/>
            </a:lvl2pPr>
            <a:lvl3pPr marL="171776" indent="-171776">
              <a:buFont typeface="Arial" panose="020B0604020202020204" pitchFamily="34" charset="0"/>
              <a:buChar char="•"/>
              <a:defRPr sz="1202"/>
            </a:lvl3pPr>
            <a:lvl4pPr>
              <a:defRPr sz="1002"/>
            </a:lvl4pPr>
            <a:lvl5pPr>
              <a:defRPr sz="1002"/>
            </a:lvl5pPr>
          </a:lstStyle>
          <a:p>
            <a:pPr lvl="0"/>
            <a:r>
              <a:rPr lang="en-GB"/>
              <a:t>Click to edit Master text styles</a:t>
            </a:r>
          </a:p>
          <a:p>
            <a:pPr lvl="1"/>
            <a:r>
              <a:rPr lang="en-GB"/>
              <a:t>Second level</a:t>
            </a:r>
          </a:p>
          <a:p>
            <a:pPr lvl="2"/>
            <a:r>
              <a:rPr lang="en-GB"/>
              <a:t>Third level</a:t>
            </a:r>
          </a:p>
        </p:txBody>
      </p:sp>
      <p:sp>
        <p:nvSpPr>
          <p:cNvPr id="23" name="Title 7">
            <a:extLst>
              <a:ext uri="{FF2B5EF4-FFF2-40B4-BE49-F238E27FC236}">
                <a16:creationId xmlns:a16="http://schemas.microsoft.com/office/drawing/2014/main" id="{C3DA3375-EA76-48EB-B6D2-E90D1886F787}"/>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24" name="Text Placeholder 9">
            <a:extLst>
              <a:ext uri="{FF2B5EF4-FFF2-40B4-BE49-F238E27FC236}">
                <a16:creationId xmlns:a16="http://schemas.microsoft.com/office/drawing/2014/main" id="{A8B14172-1EBE-41D0-96C1-257E25166AE9}"/>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9545B030-74F1-F468-6AA5-759E25CC43B3}"/>
              </a:ext>
            </a:extLst>
          </p:cNvPr>
          <p:cNvSpPr>
            <a:spLocks noGrp="1"/>
          </p:cNvSpPr>
          <p:nvPr>
            <p:ph type="ftr" sz="quarter" idx="32"/>
          </p:nvPr>
        </p:nvSpPr>
        <p:spPr/>
        <p:txBody>
          <a:bodyPr/>
          <a:lstStyle/>
          <a:p>
            <a:r>
              <a:rPr lang="en-GB"/>
              <a:t>Financial Reporting Council 2024</a:t>
            </a:r>
          </a:p>
        </p:txBody>
      </p:sp>
      <p:sp>
        <p:nvSpPr>
          <p:cNvPr id="26" name="Text Placeholder 2">
            <a:extLst>
              <a:ext uri="{FF2B5EF4-FFF2-40B4-BE49-F238E27FC236}">
                <a16:creationId xmlns:a16="http://schemas.microsoft.com/office/drawing/2014/main" id="{CDB3B9EA-C2F7-5BF0-AAD4-4348BA0B7A2F}"/>
              </a:ext>
            </a:extLst>
          </p:cNvPr>
          <p:cNvSpPr>
            <a:spLocks noGrp="1"/>
          </p:cNvSpPr>
          <p:nvPr>
            <p:ph type="body" sz="quarter" idx="33"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36203477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Section Header _ image">
    <p:spTree>
      <p:nvGrpSpPr>
        <p:cNvPr id="1" name=""/>
        <p:cNvGrpSpPr/>
        <p:nvPr/>
      </p:nvGrpSpPr>
      <p:grpSpPr>
        <a:xfrm>
          <a:off x="0" y="0"/>
          <a:ext cx="0" cy="0"/>
          <a:chOff x="0" y="0"/>
          <a:chExt cx="0" cy="0"/>
        </a:xfrm>
      </p:grpSpPr>
      <p:sp>
        <p:nvSpPr>
          <p:cNvPr id="19" name="Picture Placeholder 2">
            <a:extLst>
              <a:ext uri="{FF2B5EF4-FFF2-40B4-BE49-F238E27FC236}">
                <a16:creationId xmlns:a16="http://schemas.microsoft.com/office/drawing/2014/main" id="{CFD79451-436B-4959-8E4F-91C21F271383}"/>
              </a:ext>
            </a:extLst>
          </p:cNvPr>
          <p:cNvSpPr>
            <a:spLocks noGrp="1"/>
          </p:cNvSpPr>
          <p:nvPr>
            <p:ph type="pic" sz="quarter" idx="21"/>
          </p:nvPr>
        </p:nvSpPr>
        <p:spPr>
          <a:xfrm>
            <a:off x="0" y="1"/>
            <a:ext cx="10114397" cy="6759248"/>
          </a:xfrm>
        </p:spPr>
        <p:txBody>
          <a:bodyPr/>
          <a:lstStyle/>
          <a:p>
            <a:r>
              <a:rPr lang="en-GB"/>
              <a:t>Click icon to add picture</a:t>
            </a:r>
          </a:p>
        </p:txBody>
      </p:sp>
      <p:sp>
        <p:nvSpPr>
          <p:cNvPr id="9" name="object 4">
            <a:extLst>
              <a:ext uri="{FF2B5EF4-FFF2-40B4-BE49-F238E27FC236}">
                <a16:creationId xmlns:a16="http://schemas.microsoft.com/office/drawing/2014/main" id="{ABA190B4-9753-4918-B73A-FB7D5A132905}"/>
              </a:ext>
            </a:extLst>
          </p:cNvPr>
          <p:cNvSpPr/>
          <p:nvPr/>
        </p:nvSpPr>
        <p:spPr>
          <a:xfrm>
            <a:off x="477077" y="6471884"/>
            <a:ext cx="11239420"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sz="1803"/>
          </a:p>
        </p:txBody>
      </p:sp>
      <p:sp>
        <p:nvSpPr>
          <p:cNvPr id="14" name="Text Placeholder 2">
            <a:extLst>
              <a:ext uri="{FF2B5EF4-FFF2-40B4-BE49-F238E27FC236}">
                <a16:creationId xmlns:a16="http://schemas.microsoft.com/office/drawing/2014/main" id="{85AD63B2-46D2-4F3E-A373-8D72D82A6B9C}"/>
              </a:ext>
            </a:extLst>
          </p:cNvPr>
          <p:cNvSpPr>
            <a:spLocks noGrp="1"/>
          </p:cNvSpPr>
          <p:nvPr userDrawn="1">
            <p:ph type="body" idx="1" hasCustomPrompt="1"/>
          </p:nvPr>
        </p:nvSpPr>
        <p:spPr>
          <a:xfrm>
            <a:off x="5866213" y="2177370"/>
            <a:ext cx="4247955" cy="923264"/>
          </a:xfrm>
          <a:solidFill>
            <a:srgbClr val="343433"/>
          </a:solidFill>
        </p:spPr>
        <p:txBody>
          <a:bodyPr lIns="108000" rIns="72000" anchor="ctr"/>
          <a:lstStyle>
            <a:lvl1pPr marL="0" indent="0">
              <a:buNone/>
              <a:defRPr sz="2204" b="0">
                <a:solidFill>
                  <a:schemeClr val="bg1"/>
                </a:solidFill>
              </a:defRPr>
            </a:lvl1pPr>
            <a:lvl2pPr marL="458069" indent="0">
              <a:buNone/>
              <a:defRPr sz="2004">
                <a:solidFill>
                  <a:schemeClr val="tx1">
                    <a:tint val="75000"/>
                  </a:schemeClr>
                </a:solidFill>
              </a:defRPr>
            </a:lvl2pPr>
            <a:lvl3pPr marL="916137" indent="0">
              <a:buNone/>
              <a:defRPr sz="1803">
                <a:solidFill>
                  <a:schemeClr val="tx1">
                    <a:tint val="75000"/>
                  </a:schemeClr>
                </a:solidFill>
              </a:defRPr>
            </a:lvl3pPr>
            <a:lvl4pPr marL="1374206" indent="0">
              <a:buNone/>
              <a:defRPr sz="1603">
                <a:solidFill>
                  <a:schemeClr val="tx1">
                    <a:tint val="75000"/>
                  </a:schemeClr>
                </a:solidFill>
              </a:defRPr>
            </a:lvl4pPr>
            <a:lvl5pPr marL="1832275" indent="0">
              <a:buNone/>
              <a:defRPr sz="1603">
                <a:solidFill>
                  <a:schemeClr val="tx1">
                    <a:tint val="75000"/>
                  </a:schemeClr>
                </a:solidFill>
              </a:defRPr>
            </a:lvl5pPr>
            <a:lvl6pPr marL="2290343" indent="0">
              <a:buNone/>
              <a:defRPr sz="1603">
                <a:solidFill>
                  <a:schemeClr val="tx1">
                    <a:tint val="75000"/>
                  </a:schemeClr>
                </a:solidFill>
              </a:defRPr>
            </a:lvl6pPr>
            <a:lvl7pPr marL="2748412" indent="0">
              <a:buNone/>
              <a:defRPr sz="1603">
                <a:solidFill>
                  <a:schemeClr val="tx1">
                    <a:tint val="75000"/>
                  </a:schemeClr>
                </a:solidFill>
              </a:defRPr>
            </a:lvl7pPr>
            <a:lvl8pPr marL="3206481" indent="0">
              <a:buNone/>
              <a:defRPr sz="1603">
                <a:solidFill>
                  <a:schemeClr val="tx1">
                    <a:tint val="75000"/>
                  </a:schemeClr>
                </a:solidFill>
              </a:defRPr>
            </a:lvl8pPr>
            <a:lvl9pPr marL="3664549" indent="0">
              <a:buNone/>
              <a:defRPr sz="1603">
                <a:solidFill>
                  <a:schemeClr val="tx1">
                    <a:tint val="75000"/>
                  </a:schemeClr>
                </a:solidFill>
              </a:defRPr>
            </a:lvl9pPr>
          </a:lstStyle>
          <a:p>
            <a:r>
              <a:rPr lang="en-GB" noProof="0"/>
              <a:t>Subtitle up to two lines and resize/reposition if required</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18" name="Holder 2">
            <a:extLst>
              <a:ext uri="{FF2B5EF4-FFF2-40B4-BE49-F238E27FC236}">
                <a16:creationId xmlns:a16="http://schemas.microsoft.com/office/drawing/2014/main" id="{5834B711-345E-4CD3-938E-A6346354729A}"/>
              </a:ext>
            </a:extLst>
          </p:cNvPr>
          <p:cNvSpPr>
            <a:spLocks noGrp="1"/>
          </p:cNvSpPr>
          <p:nvPr userDrawn="1">
            <p:ph type="ctrTitle" hasCustomPrompt="1"/>
          </p:nvPr>
        </p:nvSpPr>
        <p:spPr>
          <a:xfrm>
            <a:off x="0" y="1111156"/>
            <a:ext cx="7632726" cy="1066214"/>
          </a:xfrm>
          <a:prstGeom prst="rect">
            <a:avLst/>
          </a:prstGeom>
          <a:solidFill>
            <a:schemeClr val="bg1"/>
          </a:solidFill>
        </p:spPr>
        <p:txBody>
          <a:bodyPr wrap="square" lIns="360000" tIns="0" rIns="108000" bIns="0" anchor="ctr" anchorCtr="0">
            <a:noAutofit/>
          </a:bodyPr>
          <a:lstStyle>
            <a:lvl1pPr>
              <a:defRPr sz="2805"/>
            </a:lvl1pPr>
          </a:lstStyle>
          <a:p>
            <a:r>
              <a:rPr lang="en-GB"/>
              <a:t>Section header with background image up to two lines</a:t>
            </a:r>
            <a:endParaRPr/>
          </a:p>
        </p:txBody>
      </p:sp>
      <p:sp>
        <p:nvSpPr>
          <p:cNvPr id="23" name="object 9">
            <a:extLst>
              <a:ext uri="{FF2B5EF4-FFF2-40B4-BE49-F238E27FC236}">
                <a16:creationId xmlns:a16="http://schemas.microsoft.com/office/drawing/2014/main" id="{8910A59A-A0FB-40EB-B8D4-26344EE4FFD9}"/>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24" name="object 10">
            <a:extLst>
              <a:ext uri="{FF2B5EF4-FFF2-40B4-BE49-F238E27FC236}">
                <a16:creationId xmlns:a16="http://schemas.microsoft.com/office/drawing/2014/main" id="{F5618CEA-2B1B-4FD3-86AE-43CA00AFBDFE}"/>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25" name="object 11">
            <a:extLst>
              <a:ext uri="{FF2B5EF4-FFF2-40B4-BE49-F238E27FC236}">
                <a16:creationId xmlns:a16="http://schemas.microsoft.com/office/drawing/2014/main" id="{684B2A76-9A78-4451-A505-6FDEA6FA53F3}"/>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sp>
        <p:nvSpPr>
          <p:cNvPr id="2" name="Footer Placeholder 1">
            <a:extLst>
              <a:ext uri="{FF2B5EF4-FFF2-40B4-BE49-F238E27FC236}">
                <a16:creationId xmlns:a16="http://schemas.microsoft.com/office/drawing/2014/main" id="{2D878A6A-2340-A115-DB93-592B6FCF7141}"/>
              </a:ext>
            </a:extLst>
          </p:cNvPr>
          <p:cNvSpPr>
            <a:spLocks noGrp="1"/>
          </p:cNvSpPr>
          <p:nvPr>
            <p:ph type="ftr" sz="quarter" idx="22"/>
          </p:nvPr>
        </p:nvSpPr>
        <p:spPr/>
        <p:txBody>
          <a:bodyPr/>
          <a:lstStyle/>
          <a:p>
            <a:r>
              <a:rPr lang="en-GB"/>
              <a:t>Financial Reporting Council 2024</a:t>
            </a:r>
          </a:p>
        </p:txBody>
      </p:sp>
    </p:spTree>
    <p:extLst>
      <p:ext uri="{BB962C8B-B14F-4D97-AF65-F5344CB8AC3E}">
        <p14:creationId xmlns:p14="http://schemas.microsoft.com/office/powerpoint/2010/main" val="3004405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ection Header _ mid blu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119081" cy="6762523"/>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2"/>
          </a:solidFill>
        </p:spPr>
        <p:txBody>
          <a:bodyPr wrap="square" lIns="0" tIns="0" rIns="0" bIns="0" rtlCol="0"/>
          <a:lstStyle/>
          <a:p>
            <a:endParaRPr sz="1803"/>
          </a:p>
        </p:txBody>
      </p:sp>
      <p:sp>
        <p:nvSpPr>
          <p:cNvPr id="18" name="object 4">
            <a:extLst>
              <a:ext uri="{FF2B5EF4-FFF2-40B4-BE49-F238E27FC236}">
                <a16:creationId xmlns:a16="http://schemas.microsoft.com/office/drawing/2014/main" id="{F848E98C-4091-4944-9363-DB025D480985}"/>
              </a:ext>
            </a:extLst>
          </p:cNvPr>
          <p:cNvSpPr/>
          <p:nvPr/>
        </p:nvSpPr>
        <p:spPr>
          <a:xfrm>
            <a:off x="10114167" y="0"/>
            <a:ext cx="2079512" cy="6762519"/>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rgbClr val="0097CE">
              <a:alpha val="79608"/>
            </a:srgbClr>
          </a:solidFill>
        </p:spPr>
        <p:txBody>
          <a:bodyPr wrap="square" lIns="0" tIns="0" rIns="0" bIns="0" rtlCol="0"/>
          <a:lstStyle/>
          <a:p>
            <a:endParaRPr sz="1803"/>
          </a:p>
        </p:txBody>
      </p:sp>
      <p:sp>
        <p:nvSpPr>
          <p:cNvPr id="19" name="object 5">
            <a:extLst>
              <a:ext uri="{FF2B5EF4-FFF2-40B4-BE49-F238E27FC236}">
                <a16:creationId xmlns:a16="http://schemas.microsoft.com/office/drawing/2014/main" id="{853323DD-F966-4356-B818-C48D59A30B23}"/>
              </a:ext>
            </a:extLst>
          </p:cNvPr>
          <p:cNvSpPr/>
          <p:nvPr/>
        </p:nvSpPr>
        <p:spPr>
          <a:xfrm>
            <a:off x="477077" y="6471884"/>
            <a:ext cx="11239420"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sz="1803"/>
          </a:p>
        </p:txBody>
      </p:sp>
      <p:sp>
        <p:nvSpPr>
          <p:cNvPr id="20" name="object 6">
            <a:extLst>
              <a:ext uri="{FF2B5EF4-FFF2-40B4-BE49-F238E27FC236}">
                <a16:creationId xmlns:a16="http://schemas.microsoft.com/office/drawing/2014/main" id="{986DFF7C-489B-490F-8424-15AF06B668A3}"/>
              </a:ext>
            </a:extLst>
          </p:cNvPr>
          <p:cNvSpPr/>
          <p:nvPr/>
        </p:nvSpPr>
        <p:spPr>
          <a:xfrm>
            <a:off x="477078"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1803"/>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Financial Reporting Council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21" name="Holder 2">
            <a:extLst>
              <a:ext uri="{FF2B5EF4-FFF2-40B4-BE49-F238E27FC236}">
                <a16:creationId xmlns:a16="http://schemas.microsoft.com/office/drawing/2014/main" id="{6C5715AF-F8A2-48AB-B97D-1006EF1DC951}"/>
              </a:ext>
            </a:extLst>
          </p:cNvPr>
          <p:cNvSpPr>
            <a:spLocks noGrp="1"/>
          </p:cNvSpPr>
          <p:nvPr>
            <p:ph type="ctrTitle" hasCustomPrompt="1"/>
          </p:nvPr>
        </p:nvSpPr>
        <p:spPr>
          <a:xfrm>
            <a:off x="0" y="1111156"/>
            <a:ext cx="7632726" cy="1066214"/>
          </a:xfrm>
          <a:prstGeom prst="rect">
            <a:avLst/>
          </a:prstGeom>
          <a:solidFill>
            <a:schemeClr val="bg1"/>
          </a:solidFill>
        </p:spPr>
        <p:txBody>
          <a:bodyPr wrap="square" lIns="360000" tIns="0" rIns="108000" bIns="0" anchor="ctr" anchorCtr="0">
            <a:noAutofit/>
          </a:bodyPr>
          <a:lstStyle>
            <a:lvl1pPr>
              <a:defRPr sz="2805"/>
            </a:lvl1pPr>
          </a:lstStyle>
          <a:p>
            <a:r>
              <a:rPr lang="en-GB"/>
              <a:t>Section header with coloured background up to two lines</a:t>
            </a:r>
            <a:endParaRPr/>
          </a:p>
        </p:txBody>
      </p:sp>
      <p:sp>
        <p:nvSpPr>
          <p:cNvPr id="3" name="Text Placeholder 2">
            <a:extLst>
              <a:ext uri="{FF2B5EF4-FFF2-40B4-BE49-F238E27FC236}">
                <a16:creationId xmlns:a16="http://schemas.microsoft.com/office/drawing/2014/main" id="{15EA97A8-34CE-463E-479B-3DC33FF3F8BA}"/>
              </a:ext>
            </a:extLst>
          </p:cNvPr>
          <p:cNvSpPr>
            <a:spLocks noGrp="1"/>
          </p:cNvSpPr>
          <p:nvPr>
            <p:ph type="body" idx="1" hasCustomPrompt="1"/>
          </p:nvPr>
        </p:nvSpPr>
        <p:spPr>
          <a:xfrm>
            <a:off x="5866213" y="2177370"/>
            <a:ext cx="4247955" cy="923264"/>
          </a:xfrm>
          <a:solidFill>
            <a:srgbClr val="343433"/>
          </a:solidFill>
        </p:spPr>
        <p:txBody>
          <a:bodyPr lIns="108000" rIns="72000" anchor="ctr"/>
          <a:lstStyle>
            <a:lvl1pPr marL="0" indent="0">
              <a:buNone/>
              <a:defRPr sz="2204" b="0">
                <a:solidFill>
                  <a:schemeClr val="bg1"/>
                </a:solidFill>
              </a:defRPr>
            </a:lvl1pPr>
            <a:lvl2pPr marL="458069" indent="0">
              <a:buNone/>
              <a:defRPr sz="2004">
                <a:solidFill>
                  <a:schemeClr val="tx1">
                    <a:tint val="75000"/>
                  </a:schemeClr>
                </a:solidFill>
              </a:defRPr>
            </a:lvl2pPr>
            <a:lvl3pPr marL="916137" indent="0">
              <a:buNone/>
              <a:defRPr sz="1803">
                <a:solidFill>
                  <a:schemeClr val="tx1">
                    <a:tint val="75000"/>
                  </a:schemeClr>
                </a:solidFill>
              </a:defRPr>
            </a:lvl3pPr>
            <a:lvl4pPr marL="1374206" indent="0">
              <a:buNone/>
              <a:defRPr sz="1603">
                <a:solidFill>
                  <a:schemeClr val="tx1">
                    <a:tint val="75000"/>
                  </a:schemeClr>
                </a:solidFill>
              </a:defRPr>
            </a:lvl4pPr>
            <a:lvl5pPr marL="1832275" indent="0">
              <a:buNone/>
              <a:defRPr sz="1603">
                <a:solidFill>
                  <a:schemeClr val="tx1">
                    <a:tint val="75000"/>
                  </a:schemeClr>
                </a:solidFill>
              </a:defRPr>
            </a:lvl5pPr>
            <a:lvl6pPr marL="2290343" indent="0">
              <a:buNone/>
              <a:defRPr sz="1603">
                <a:solidFill>
                  <a:schemeClr val="tx1">
                    <a:tint val="75000"/>
                  </a:schemeClr>
                </a:solidFill>
              </a:defRPr>
            </a:lvl6pPr>
            <a:lvl7pPr marL="2748412" indent="0">
              <a:buNone/>
              <a:defRPr sz="1603">
                <a:solidFill>
                  <a:schemeClr val="tx1">
                    <a:tint val="75000"/>
                  </a:schemeClr>
                </a:solidFill>
              </a:defRPr>
            </a:lvl7pPr>
            <a:lvl8pPr marL="3206481" indent="0">
              <a:buNone/>
              <a:defRPr sz="1603">
                <a:solidFill>
                  <a:schemeClr val="tx1">
                    <a:tint val="75000"/>
                  </a:schemeClr>
                </a:solidFill>
              </a:defRPr>
            </a:lvl8pPr>
            <a:lvl9pPr marL="3664549" indent="0">
              <a:buNone/>
              <a:defRPr sz="1603">
                <a:solidFill>
                  <a:schemeClr val="tx1">
                    <a:tint val="75000"/>
                  </a:schemeClr>
                </a:solidFill>
              </a:defRPr>
            </a:lvl9pPr>
          </a:lstStyle>
          <a:p>
            <a:r>
              <a:rPr lang="en-GB" noProof="0"/>
              <a:t>Subtitle up to two lines and resize/reposition if required</a:t>
            </a:r>
          </a:p>
        </p:txBody>
      </p:sp>
    </p:spTree>
    <p:extLst>
      <p:ext uri="{BB962C8B-B14F-4D97-AF65-F5344CB8AC3E}">
        <p14:creationId xmlns:p14="http://schemas.microsoft.com/office/powerpoint/2010/main" val="29635443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ection Header _ dark blu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119081" cy="6762523"/>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1"/>
          </a:solidFill>
        </p:spPr>
        <p:txBody>
          <a:bodyPr wrap="square" lIns="0" tIns="0" rIns="0" bIns="0" rtlCol="0"/>
          <a:lstStyle/>
          <a:p>
            <a:endParaRPr sz="1803"/>
          </a:p>
        </p:txBody>
      </p:sp>
      <p:sp>
        <p:nvSpPr>
          <p:cNvPr id="18" name="object 4">
            <a:extLst>
              <a:ext uri="{FF2B5EF4-FFF2-40B4-BE49-F238E27FC236}">
                <a16:creationId xmlns:a16="http://schemas.microsoft.com/office/drawing/2014/main" id="{F848E98C-4091-4944-9363-DB025D480985}"/>
              </a:ext>
            </a:extLst>
          </p:cNvPr>
          <p:cNvSpPr/>
          <p:nvPr/>
        </p:nvSpPr>
        <p:spPr>
          <a:xfrm>
            <a:off x="10114167" y="0"/>
            <a:ext cx="2079512" cy="6762523"/>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rgbClr val="1E60A1">
              <a:alpha val="80000"/>
            </a:srgbClr>
          </a:solidFill>
        </p:spPr>
        <p:txBody>
          <a:bodyPr wrap="square" lIns="0" tIns="0" rIns="0" bIns="0" rtlCol="0"/>
          <a:lstStyle/>
          <a:p>
            <a:endParaRPr sz="1803"/>
          </a:p>
        </p:txBody>
      </p:sp>
      <p:sp>
        <p:nvSpPr>
          <p:cNvPr id="19" name="object 5">
            <a:extLst>
              <a:ext uri="{FF2B5EF4-FFF2-40B4-BE49-F238E27FC236}">
                <a16:creationId xmlns:a16="http://schemas.microsoft.com/office/drawing/2014/main" id="{853323DD-F966-4356-B818-C48D59A30B23}"/>
              </a:ext>
            </a:extLst>
          </p:cNvPr>
          <p:cNvSpPr/>
          <p:nvPr/>
        </p:nvSpPr>
        <p:spPr>
          <a:xfrm>
            <a:off x="477077" y="6471884"/>
            <a:ext cx="11239420"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sz="1803"/>
          </a:p>
        </p:txBody>
      </p:sp>
      <p:sp>
        <p:nvSpPr>
          <p:cNvPr id="20" name="object 6">
            <a:extLst>
              <a:ext uri="{FF2B5EF4-FFF2-40B4-BE49-F238E27FC236}">
                <a16:creationId xmlns:a16="http://schemas.microsoft.com/office/drawing/2014/main" id="{986DFF7C-489B-490F-8424-15AF06B668A3}"/>
              </a:ext>
            </a:extLst>
          </p:cNvPr>
          <p:cNvSpPr/>
          <p:nvPr/>
        </p:nvSpPr>
        <p:spPr>
          <a:xfrm>
            <a:off x="477078"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1803"/>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Financial Reporting Council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2" name="Text Placeholder 2">
            <a:extLst>
              <a:ext uri="{FF2B5EF4-FFF2-40B4-BE49-F238E27FC236}">
                <a16:creationId xmlns:a16="http://schemas.microsoft.com/office/drawing/2014/main" id="{7405E0E6-F776-CB16-5728-FA56ACA8DE98}"/>
              </a:ext>
            </a:extLst>
          </p:cNvPr>
          <p:cNvSpPr>
            <a:spLocks noGrp="1"/>
          </p:cNvSpPr>
          <p:nvPr>
            <p:ph type="body" idx="1" hasCustomPrompt="1"/>
          </p:nvPr>
        </p:nvSpPr>
        <p:spPr>
          <a:xfrm>
            <a:off x="5866213" y="2177370"/>
            <a:ext cx="4247955" cy="923264"/>
          </a:xfrm>
          <a:solidFill>
            <a:srgbClr val="343433"/>
          </a:solidFill>
        </p:spPr>
        <p:txBody>
          <a:bodyPr lIns="108000" rIns="72000" anchor="ctr"/>
          <a:lstStyle>
            <a:lvl1pPr marL="0" indent="0">
              <a:buNone/>
              <a:defRPr sz="2204" b="0">
                <a:solidFill>
                  <a:schemeClr val="bg1"/>
                </a:solidFill>
              </a:defRPr>
            </a:lvl1pPr>
            <a:lvl2pPr marL="458069" indent="0">
              <a:buNone/>
              <a:defRPr sz="2004">
                <a:solidFill>
                  <a:schemeClr val="tx1">
                    <a:tint val="75000"/>
                  </a:schemeClr>
                </a:solidFill>
              </a:defRPr>
            </a:lvl2pPr>
            <a:lvl3pPr marL="916137" indent="0">
              <a:buNone/>
              <a:defRPr sz="1803">
                <a:solidFill>
                  <a:schemeClr val="tx1">
                    <a:tint val="75000"/>
                  </a:schemeClr>
                </a:solidFill>
              </a:defRPr>
            </a:lvl3pPr>
            <a:lvl4pPr marL="1374206" indent="0">
              <a:buNone/>
              <a:defRPr sz="1603">
                <a:solidFill>
                  <a:schemeClr val="tx1">
                    <a:tint val="75000"/>
                  </a:schemeClr>
                </a:solidFill>
              </a:defRPr>
            </a:lvl4pPr>
            <a:lvl5pPr marL="1832275" indent="0">
              <a:buNone/>
              <a:defRPr sz="1603">
                <a:solidFill>
                  <a:schemeClr val="tx1">
                    <a:tint val="75000"/>
                  </a:schemeClr>
                </a:solidFill>
              </a:defRPr>
            </a:lvl5pPr>
            <a:lvl6pPr marL="2290343" indent="0">
              <a:buNone/>
              <a:defRPr sz="1603">
                <a:solidFill>
                  <a:schemeClr val="tx1">
                    <a:tint val="75000"/>
                  </a:schemeClr>
                </a:solidFill>
              </a:defRPr>
            </a:lvl6pPr>
            <a:lvl7pPr marL="2748412" indent="0">
              <a:buNone/>
              <a:defRPr sz="1603">
                <a:solidFill>
                  <a:schemeClr val="tx1">
                    <a:tint val="75000"/>
                  </a:schemeClr>
                </a:solidFill>
              </a:defRPr>
            </a:lvl7pPr>
            <a:lvl8pPr marL="3206481" indent="0">
              <a:buNone/>
              <a:defRPr sz="1603">
                <a:solidFill>
                  <a:schemeClr val="tx1">
                    <a:tint val="75000"/>
                  </a:schemeClr>
                </a:solidFill>
              </a:defRPr>
            </a:lvl8pPr>
            <a:lvl9pPr marL="3664549" indent="0">
              <a:buNone/>
              <a:defRPr sz="1603">
                <a:solidFill>
                  <a:schemeClr val="tx1">
                    <a:tint val="75000"/>
                  </a:schemeClr>
                </a:solidFill>
              </a:defRPr>
            </a:lvl9pPr>
          </a:lstStyle>
          <a:p>
            <a:r>
              <a:rPr lang="en-GB" noProof="0"/>
              <a:t>Subtitle up to two lines and resize/reposition if required</a:t>
            </a:r>
          </a:p>
        </p:txBody>
      </p:sp>
      <p:sp>
        <p:nvSpPr>
          <p:cNvPr id="4" name="Holder 2">
            <a:extLst>
              <a:ext uri="{FF2B5EF4-FFF2-40B4-BE49-F238E27FC236}">
                <a16:creationId xmlns:a16="http://schemas.microsoft.com/office/drawing/2014/main" id="{83778DAD-5F7A-E18A-E2ED-4BEE482014EF}"/>
              </a:ext>
            </a:extLst>
          </p:cNvPr>
          <p:cNvSpPr>
            <a:spLocks noGrp="1"/>
          </p:cNvSpPr>
          <p:nvPr>
            <p:ph type="ctrTitle" hasCustomPrompt="1"/>
          </p:nvPr>
        </p:nvSpPr>
        <p:spPr>
          <a:xfrm>
            <a:off x="0" y="1111156"/>
            <a:ext cx="7632726" cy="1066214"/>
          </a:xfrm>
          <a:prstGeom prst="rect">
            <a:avLst/>
          </a:prstGeom>
          <a:solidFill>
            <a:schemeClr val="bg1"/>
          </a:solidFill>
        </p:spPr>
        <p:txBody>
          <a:bodyPr wrap="square" lIns="360000" tIns="0" rIns="108000" bIns="0" anchor="ctr" anchorCtr="0">
            <a:noAutofit/>
          </a:bodyPr>
          <a:lstStyle>
            <a:lvl1pPr>
              <a:defRPr sz="2805"/>
            </a:lvl1pPr>
          </a:lstStyle>
          <a:p>
            <a:r>
              <a:rPr lang="en-GB"/>
              <a:t>Section header with coloured background up to two lines</a:t>
            </a:r>
            <a:endParaRPr/>
          </a:p>
        </p:txBody>
      </p:sp>
    </p:spTree>
    <p:extLst>
      <p:ext uri="{BB962C8B-B14F-4D97-AF65-F5344CB8AC3E}">
        <p14:creationId xmlns:p14="http://schemas.microsoft.com/office/powerpoint/2010/main" val="3692138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08012246-FEAD-2736-1E40-E7FB72DB0613}"/>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9" name="Footer Placeholder 4">
            <a:extLst>
              <a:ext uri="{FF2B5EF4-FFF2-40B4-BE49-F238E27FC236}">
                <a16:creationId xmlns:a16="http://schemas.microsoft.com/office/drawing/2014/main" id="{5D01E8D3-6CDB-79F9-ECFF-3651A3086E98}"/>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5" name="Rectangle 4">
            <a:extLst>
              <a:ext uri="{FF2B5EF4-FFF2-40B4-BE49-F238E27FC236}">
                <a16:creationId xmlns:a16="http://schemas.microsoft.com/office/drawing/2014/main" id="{51E4AB27-3E1D-9704-CD93-9526F2836F93}"/>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8">
            <a:extLst>
              <a:ext uri="{FF2B5EF4-FFF2-40B4-BE49-F238E27FC236}">
                <a16:creationId xmlns:a16="http://schemas.microsoft.com/office/drawing/2014/main" id="{D52D4B64-9D8F-D594-4FDD-E602F723521C}"/>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6" name="Title Placeholder 2">
            <a:extLst>
              <a:ext uri="{FF2B5EF4-FFF2-40B4-BE49-F238E27FC236}">
                <a16:creationId xmlns:a16="http://schemas.microsoft.com/office/drawing/2014/main" id="{4CDB539E-2F3F-2A61-7B92-04E022F3E1FB}"/>
              </a:ext>
            </a:extLst>
          </p:cNvPr>
          <p:cNvSpPr>
            <a:spLocks noGrp="1" noRot="1" noMove="1" noResize="1" noEditPoints="1" noAdjustHandles="1" noChangeArrowheads="1" noChangeShapeType="1"/>
          </p:cNvSpPr>
          <p:nvPr>
            <p:ph type="title" hasCustomPrompt="1"/>
          </p:nvPr>
        </p:nvSpPr>
        <p:spPr>
          <a:xfrm>
            <a:off x="4114800" y="504000"/>
            <a:ext cx="7609261"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1142916686"/>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tion Header _ dark green">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119081" cy="6762523"/>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5"/>
          </a:solidFill>
        </p:spPr>
        <p:txBody>
          <a:bodyPr wrap="square" lIns="0" tIns="0" rIns="0" bIns="0" rtlCol="0"/>
          <a:lstStyle/>
          <a:p>
            <a:endParaRPr sz="1803"/>
          </a:p>
        </p:txBody>
      </p:sp>
      <p:sp>
        <p:nvSpPr>
          <p:cNvPr id="18" name="object 4">
            <a:extLst>
              <a:ext uri="{FF2B5EF4-FFF2-40B4-BE49-F238E27FC236}">
                <a16:creationId xmlns:a16="http://schemas.microsoft.com/office/drawing/2014/main" id="{F848E98C-4091-4944-9363-DB025D480985}"/>
              </a:ext>
            </a:extLst>
          </p:cNvPr>
          <p:cNvSpPr/>
          <p:nvPr/>
        </p:nvSpPr>
        <p:spPr>
          <a:xfrm>
            <a:off x="10114167" y="0"/>
            <a:ext cx="2079512" cy="6762515"/>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5">
              <a:alpha val="79998"/>
            </a:schemeClr>
          </a:solidFill>
        </p:spPr>
        <p:txBody>
          <a:bodyPr wrap="square" lIns="0" tIns="0" rIns="0" bIns="0" rtlCol="0"/>
          <a:lstStyle/>
          <a:p>
            <a:endParaRPr sz="1803"/>
          </a:p>
        </p:txBody>
      </p:sp>
      <p:sp>
        <p:nvSpPr>
          <p:cNvPr id="19" name="object 5">
            <a:extLst>
              <a:ext uri="{FF2B5EF4-FFF2-40B4-BE49-F238E27FC236}">
                <a16:creationId xmlns:a16="http://schemas.microsoft.com/office/drawing/2014/main" id="{853323DD-F966-4356-B818-C48D59A30B23}"/>
              </a:ext>
            </a:extLst>
          </p:cNvPr>
          <p:cNvSpPr/>
          <p:nvPr/>
        </p:nvSpPr>
        <p:spPr>
          <a:xfrm>
            <a:off x="477077" y="6471884"/>
            <a:ext cx="11239420"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sz="1803"/>
          </a:p>
        </p:txBody>
      </p:sp>
      <p:sp>
        <p:nvSpPr>
          <p:cNvPr id="20" name="object 6">
            <a:extLst>
              <a:ext uri="{FF2B5EF4-FFF2-40B4-BE49-F238E27FC236}">
                <a16:creationId xmlns:a16="http://schemas.microsoft.com/office/drawing/2014/main" id="{986DFF7C-489B-490F-8424-15AF06B668A3}"/>
              </a:ext>
            </a:extLst>
          </p:cNvPr>
          <p:cNvSpPr/>
          <p:nvPr/>
        </p:nvSpPr>
        <p:spPr>
          <a:xfrm>
            <a:off x="477078"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1803"/>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Financial Reporting Council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3" name="Holder 2">
            <a:extLst>
              <a:ext uri="{FF2B5EF4-FFF2-40B4-BE49-F238E27FC236}">
                <a16:creationId xmlns:a16="http://schemas.microsoft.com/office/drawing/2014/main" id="{73059D74-1DD3-360C-FACC-BD4667B29117}"/>
              </a:ext>
            </a:extLst>
          </p:cNvPr>
          <p:cNvSpPr>
            <a:spLocks noGrp="1"/>
          </p:cNvSpPr>
          <p:nvPr>
            <p:ph type="ctrTitle" hasCustomPrompt="1"/>
          </p:nvPr>
        </p:nvSpPr>
        <p:spPr>
          <a:xfrm>
            <a:off x="0" y="1111156"/>
            <a:ext cx="7632726" cy="1066214"/>
          </a:xfrm>
          <a:prstGeom prst="rect">
            <a:avLst/>
          </a:prstGeom>
          <a:solidFill>
            <a:schemeClr val="bg1"/>
          </a:solidFill>
        </p:spPr>
        <p:txBody>
          <a:bodyPr wrap="square" lIns="360000" tIns="0" rIns="108000" bIns="0" anchor="ctr" anchorCtr="0">
            <a:noAutofit/>
          </a:bodyPr>
          <a:lstStyle>
            <a:lvl1pPr>
              <a:defRPr sz="2805"/>
            </a:lvl1pPr>
          </a:lstStyle>
          <a:p>
            <a:r>
              <a:rPr lang="en-GB"/>
              <a:t>Section header with coloured background up to two lines</a:t>
            </a:r>
            <a:endParaRPr/>
          </a:p>
        </p:txBody>
      </p:sp>
      <p:sp>
        <p:nvSpPr>
          <p:cNvPr id="4" name="Text Placeholder 2">
            <a:extLst>
              <a:ext uri="{FF2B5EF4-FFF2-40B4-BE49-F238E27FC236}">
                <a16:creationId xmlns:a16="http://schemas.microsoft.com/office/drawing/2014/main" id="{31980FC3-7429-D0C9-0FFB-BF9F81E8513D}"/>
              </a:ext>
            </a:extLst>
          </p:cNvPr>
          <p:cNvSpPr>
            <a:spLocks noGrp="1"/>
          </p:cNvSpPr>
          <p:nvPr>
            <p:ph type="body" idx="1" hasCustomPrompt="1"/>
          </p:nvPr>
        </p:nvSpPr>
        <p:spPr>
          <a:xfrm>
            <a:off x="5866213" y="2177370"/>
            <a:ext cx="4247955" cy="923264"/>
          </a:xfrm>
          <a:solidFill>
            <a:srgbClr val="343433"/>
          </a:solidFill>
        </p:spPr>
        <p:txBody>
          <a:bodyPr lIns="108000" rIns="72000" anchor="ctr"/>
          <a:lstStyle>
            <a:lvl1pPr marL="0" indent="0">
              <a:buNone/>
              <a:defRPr sz="2204" b="0">
                <a:solidFill>
                  <a:schemeClr val="bg1"/>
                </a:solidFill>
              </a:defRPr>
            </a:lvl1pPr>
            <a:lvl2pPr marL="458069" indent="0">
              <a:buNone/>
              <a:defRPr sz="2004">
                <a:solidFill>
                  <a:schemeClr val="tx1">
                    <a:tint val="75000"/>
                  </a:schemeClr>
                </a:solidFill>
              </a:defRPr>
            </a:lvl2pPr>
            <a:lvl3pPr marL="916137" indent="0">
              <a:buNone/>
              <a:defRPr sz="1803">
                <a:solidFill>
                  <a:schemeClr val="tx1">
                    <a:tint val="75000"/>
                  </a:schemeClr>
                </a:solidFill>
              </a:defRPr>
            </a:lvl3pPr>
            <a:lvl4pPr marL="1374206" indent="0">
              <a:buNone/>
              <a:defRPr sz="1603">
                <a:solidFill>
                  <a:schemeClr val="tx1">
                    <a:tint val="75000"/>
                  </a:schemeClr>
                </a:solidFill>
              </a:defRPr>
            </a:lvl4pPr>
            <a:lvl5pPr marL="1832275" indent="0">
              <a:buNone/>
              <a:defRPr sz="1603">
                <a:solidFill>
                  <a:schemeClr val="tx1">
                    <a:tint val="75000"/>
                  </a:schemeClr>
                </a:solidFill>
              </a:defRPr>
            </a:lvl5pPr>
            <a:lvl6pPr marL="2290343" indent="0">
              <a:buNone/>
              <a:defRPr sz="1603">
                <a:solidFill>
                  <a:schemeClr val="tx1">
                    <a:tint val="75000"/>
                  </a:schemeClr>
                </a:solidFill>
              </a:defRPr>
            </a:lvl6pPr>
            <a:lvl7pPr marL="2748412" indent="0">
              <a:buNone/>
              <a:defRPr sz="1603">
                <a:solidFill>
                  <a:schemeClr val="tx1">
                    <a:tint val="75000"/>
                  </a:schemeClr>
                </a:solidFill>
              </a:defRPr>
            </a:lvl7pPr>
            <a:lvl8pPr marL="3206481" indent="0">
              <a:buNone/>
              <a:defRPr sz="1603">
                <a:solidFill>
                  <a:schemeClr val="tx1">
                    <a:tint val="75000"/>
                  </a:schemeClr>
                </a:solidFill>
              </a:defRPr>
            </a:lvl8pPr>
            <a:lvl9pPr marL="3664549" indent="0">
              <a:buNone/>
              <a:defRPr sz="1603">
                <a:solidFill>
                  <a:schemeClr val="tx1">
                    <a:tint val="75000"/>
                  </a:schemeClr>
                </a:solidFill>
              </a:defRPr>
            </a:lvl9pPr>
          </a:lstStyle>
          <a:p>
            <a:r>
              <a:rPr lang="en-GB" noProof="0"/>
              <a:t>Subtitle up to two lines and resize/reposition if required</a:t>
            </a:r>
          </a:p>
        </p:txBody>
      </p:sp>
    </p:spTree>
    <p:extLst>
      <p:ext uri="{BB962C8B-B14F-4D97-AF65-F5344CB8AC3E}">
        <p14:creationId xmlns:p14="http://schemas.microsoft.com/office/powerpoint/2010/main" val="12059852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ection Header _ turquois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119081" cy="6762523"/>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6"/>
          </a:solidFill>
        </p:spPr>
        <p:txBody>
          <a:bodyPr wrap="square" lIns="0" tIns="0" rIns="0" bIns="0" rtlCol="0"/>
          <a:lstStyle/>
          <a:p>
            <a:endParaRPr sz="1803"/>
          </a:p>
        </p:txBody>
      </p:sp>
      <p:sp>
        <p:nvSpPr>
          <p:cNvPr id="18" name="object 4">
            <a:extLst>
              <a:ext uri="{FF2B5EF4-FFF2-40B4-BE49-F238E27FC236}">
                <a16:creationId xmlns:a16="http://schemas.microsoft.com/office/drawing/2014/main" id="{F848E98C-4091-4944-9363-DB025D480985}"/>
              </a:ext>
            </a:extLst>
          </p:cNvPr>
          <p:cNvSpPr/>
          <p:nvPr/>
        </p:nvSpPr>
        <p:spPr>
          <a:xfrm>
            <a:off x="10114167" y="0"/>
            <a:ext cx="2079512" cy="6762519"/>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6">
              <a:alpha val="79608"/>
            </a:schemeClr>
          </a:solidFill>
        </p:spPr>
        <p:txBody>
          <a:bodyPr wrap="square" lIns="0" tIns="0" rIns="0" bIns="0" rtlCol="0"/>
          <a:lstStyle/>
          <a:p>
            <a:endParaRPr sz="1803"/>
          </a:p>
        </p:txBody>
      </p:sp>
      <p:sp>
        <p:nvSpPr>
          <p:cNvPr id="19" name="object 5">
            <a:extLst>
              <a:ext uri="{FF2B5EF4-FFF2-40B4-BE49-F238E27FC236}">
                <a16:creationId xmlns:a16="http://schemas.microsoft.com/office/drawing/2014/main" id="{853323DD-F966-4356-B818-C48D59A30B23}"/>
              </a:ext>
            </a:extLst>
          </p:cNvPr>
          <p:cNvSpPr/>
          <p:nvPr/>
        </p:nvSpPr>
        <p:spPr>
          <a:xfrm>
            <a:off x="477077" y="6471884"/>
            <a:ext cx="11239420"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sz="1803"/>
          </a:p>
        </p:txBody>
      </p:sp>
      <p:sp>
        <p:nvSpPr>
          <p:cNvPr id="20" name="object 6">
            <a:extLst>
              <a:ext uri="{FF2B5EF4-FFF2-40B4-BE49-F238E27FC236}">
                <a16:creationId xmlns:a16="http://schemas.microsoft.com/office/drawing/2014/main" id="{986DFF7C-489B-490F-8424-15AF06B668A3}"/>
              </a:ext>
            </a:extLst>
          </p:cNvPr>
          <p:cNvSpPr/>
          <p:nvPr/>
        </p:nvSpPr>
        <p:spPr>
          <a:xfrm>
            <a:off x="477078"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1803"/>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Financial Reporting Council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2" name="Text Placeholder 2">
            <a:extLst>
              <a:ext uri="{FF2B5EF4-FFF2-40B4-BE49-F238E27FC236}">
                <a16:creationId xmlns:a16="http://schemas.microsoft.com/office/drawing/2014/main" id="{F9A5C286-043D-426D-55B2-7893F3A0B8BE}"/>
              </a:ext>
            </a:extLst>
          </p:cNvPr>
          <p:cNvSpPr>
            <a:spLocks noGrp="1"/>
          </p:cNvSpPr>
          <p:nvPr>
            <p:ph type="body" idx="1" hasCustomPrompt="1"/>
          </p:nvPr>
        </p:nvSpPr>
        <p:spPr>
          <a:xfrm>
            <a:off x="5866213" y="2177370"/>
            <a:ext cx="4247955" cy="923264"/>
          </a:xfrm>
          <a:solidFill>
            <a:srgbClr val="343433"/>
          </a:solidFill>
        </p:spPr>
        <p:txBody>
          <a:bodyPr lIns="108000" rIns="72000" anchor="ctr"/>
          <a:lstStyle>
            <a:lvl1pPr marL="0" indent="0">
              <a:buNone/>
              <a:defRPr sz="2204" b="0">
                <a:solidFill>
                  <a:schemeClr val="bg1"/>
                </a:solidFill>
              </a:defRPr>
            </a:lvl1pPr>
            <a:lvl2pPr marL="458069" indent="0">
              <a:buNone/>
              <a:defRPr sz="2004">
                <a:solidFill>
                  <a:schemeClr val="tx1">
                    <a:tint val="75000"/>
                  </a:schemeClr>
                </a:solidFill>
              </a:defRPr>
            </a:lvl2pPr>
            <a:lvl3pPr marL="916137" indent="0">
              <a:buNone/>
              <a:defRPr sz="1803">
                <a:solidFill>
                  <a:schemeClr val="tx1">
                    <a:tint val="75000"/>
                  </a:schemeClr>
                </a:solidFill>
              </a:defRPr>
            </a:lvl3pPr>
            <a:lvl4pPr marL="1374206" indent="0">
              <a:buNone/>
              <a:defRPr sz="1603">
                <a:solidFill>
                  <a:schemeClr val="tx1">
                    <a:tint val="75000"/>
                  </a:schemeClr>
                </a:solidFill>
              </a:defRPr>
            </a:lvl4pPr>
            <a:lvl5pPr marL="1832275" indent="0">
              <a:buNone/>
              <a:defRPr sz="1603">
                <a:solidFill>
                  <a:schemeClr val="tx1">
                    <a:tint val="75000"/>
                  </a:schemeClr>
                </a:solidFill>
              </a:defRPr>
            </a:lvl5pPr>
            <a:lvl6pPr marL="2290343" indent="0">
              <a:buNone/>
              <a:defRPr sz="1603">
                <a:solidFill>
                  <a:schemeClr val="tx1">
                    <a:tint val="75000"/>
                  </a:schemeClr>
                </a:solidFill>
              </a:defRPr>
            </a:lvl6pPr>
            <a:lvl7pPr marL="2748412" indent="0">
              <a:buNone/>
              <a:defRPr sz="1603">
                <a:solidFill>
                  <a:schemeClr val="tx1">
                    <a:tint val="75000"/>
                  </a:schemeClr>
                </a:solidFill>
              </a:defRPr>
            </a:lvl7pPr>
            <a:lvl8pPr marL="3206481" indent="0">
              <a:buNone/>
              <a:defRPr sz="1603">
                <a:solidFill>
                  <a:schemeClr val="tx1">
                    <a:tint val="75000"/>
                  </a:schemeClr>
                </a:solidFill>
              </a:defRPr>
            </a:lvl8pPr>
            <a:lvl9pPr marL="3664549" indent="0">
              <a:buNone/>
              <a:defRPr sz="1603">
                <a:solidFill>
                  <a:schemeClr val="tx1">
                    <a:tint val="75000"/>
                  </a:schemeClr>
                </a:solidFill>
              </a:defRPr>
            </a:lvl9pPr>
          </a:lstStyle>
          <a:p>
            <a:r>
              <a:rPr lang="en-GB" noProof="0"/>
              <a:t>Subtitle up to two lines and resize/reposition if required</a:t>
            </a:r>
          </a:p>
        </p:txBody>
      </p:sp>
      <p:sp>
        <p:nvSpPr>
          <p:cNvPr id="3" name="Holder 2">
            <a:extLst>
              <a:ext uri="{FF2B5EF4-FFF2-40B4-BE49-F238E27FC236}">
                <a16:creationId xmlns:a16="http://schemas.microsoft.com/office/drawing/2014/main" id="{F37EAE9A-AFE3-D3C5-CC69-5C3EABA284C5}"/>
              </a:ext>
            </a:extLst>
          </p:cNvPr>
          <p:cNvSpPr>
            <a:spLocks noGrp="1"/>
          </p:cNvSpPr>
          <p:nvPr>
            <p:ph type="ctrTitle" hasCustomPrompt="1"/>
          </p:nvPr>
        </p:nvSpPr>
        <p:spPr>
          <a:xfrm>
            <a:off x="0" y="1111156"/>
            <a:ext cx="7632726" cy="1066214"/>
          </a:xfrm>
          <a:prstGeom prst="rect">
            <a:avLst/>
          </a:prstGeom>
          <a:solidFill>
            <a:schemeClr val="bg1"/>
          </a:solidFill>
        </p:spPr>
        <p:txBody>
          <a:bodyPr wrap="square" lIns="360000" tIns="0" rIns="108000" bIns="0" anchor="ctr" anchorCtr="0">
            <a:noAutofit/>
          </a:bodyPr>
          <a:lstStyle>
            <a:lvl1pPr>
              <a:defRPr sz="2805"/>
            </a:lvl1pPr>
          </a:lstStyle>
          <a:p>
            <a:r>
              <a:rPr lang="en-GB"/>
              <a:t>Section header with coloured background up to two lines</a:t>
            </a:r>
            <a:endParaRPr/>
          </a:p>
        </p:txBody>
      </p:sp>
    </p:spTree>
    <p:extLst>
      <p:ext uri="{BB962C8B-B14F-4D97-AF65-F5344CB8AC3E}">
        <p14:creationId xmlns:p14="http://schemas.microsoft.com/office/powerpoint/2010/main" val="6275429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ection Header _ pale blu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119081" cy="6762523"/>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3"/>
          </a:solidFill>
        </p:spPr>
        <p:txBody>
          <a:bodyPr wrap="square" lIns="0" tIns="0" rIns="0" bIns="0" rtlCol="0"/>
          <a:lstStyle/>
          <a:p>
            <a:endParaRPr sz="1803"/>
          </a:p>
        </p:txBody>
      </p:sp>
      <p:sp>
        <p:nvSpPr>
          <p:cNvPr id="18" name="object 4">
            <a:extLst>
              <a:ext uri="{FF2B5EF4-FFF2-40B4-BE49-F238E27FC236}">
                <a16:creationId xmlns:a16="http://schemas.microsoft.com/office/drawing/2014/main" id="{F848E98C-4091-4944-9363-DB025D480985}"/>
              </a:ext>
            </a:extLst>
          </p:cNvPr>
          <p:cNvSpPr/>
          <p:nvPr/>
        </p:nvSpPr>
        <p:spPr>
          <a:xfrm>
            <a:off x="10114167" y="0"/>
            <a:ext cx="2079512" cy="6762523"/>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3">
              <a:alpha val="80000"/>
            </a:schemeClr>
          </a:solidFill>
        </p:spPr>
        <p:txBody>
          <a:bodyPr wrap="square" lIns="0" tIns="0" rIns="0" bIns="0" rtlCol="0"/>
          <a:lstStyle/>
          <a:p>
            <a:endParaRPr sz="1803"/>
          </a:p>
        </p:txBody>
      </p:sp>
      <p:sp>
        <p:nvSpPr>
          <p:cNvPr id="19" name="object 5">
            <a:extLst>
              <a:ext uri="{FF2B5EF4-FFF2-40B4-BE49-F238E27FC236}">
                <a16:creationId xmlns:a16="http://schemas.microsoft.com/office/drawing/2014/main" id="{853323DD-F966-4356-B818-C48D59A30B23}"/>
              </a:ext>
            </a:extLst>
          </p:cNvPr>
          <p:cNvSpPr/>
          <p:nvPr/>
        </p:nvSpPr>
        <p:spPr>
          <a:xfrm>
            <a:off x="477077" y="6471884"/>
            <a:ext cx="11239420"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sz="1803"/>
          </a:p>
        </p:txBody>
      </p:sp>
      <p:sp>
        <p:nvSpPr>
          <p:cNvPr id="20" name="object 6">
            <a:extLst>
              <a:ext uri="{FF2B5EF4-FFF2-40B4-BE49-F238E27FC236}">
                <a16:creationId xmlns:a16="http://schemas.microsoft.com/office/drawing/2014/main" id="{986DFF7C-489B-490F-8424-15AF06B668A3}"/>
              </a:ext>
            </a:extLst>
          </p:cNvPr>
          <p:cNvSpPr/>
          <p:nvPr/>
        </p:nvSpPr>
        <p:spPr>
          <a:xfrm>
            <a:off x="477078"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1803"/>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Financial Reporting Council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3" name="Holder 2">
            <a:extLst>
              <a:ext uri="{FF2B5EF4-FFF2-40B4-BE49-F238E27FC236}">
                <a16:creationId xmlns:a16="http://schemas.microsoft.com/office/drawing/2014/main" id="{44DA5509-C413-F1B0-B569-DA51A14A21FE}"/>
              </a:ext>
            </a:extLst>
          </p:cNvPr>
          <p:cNvSpPr>
            <a:spLocks noGrp="1"/>
          </p:cNvSpPr>
          <p:nvPr>
            <p:ph type="ctrTitle" hasCustomPrompt="1"/>
          </p:nvPr>
        </p:nvSpPr>
        <p:spPr>
          <a:xfrm>
            <a:off x="0" y="1111156"/>
            <a:ext cx="7632726" cy="1066214"/>
          </a:xfrm>
          <a:prstGeom prst="rect">
            <a:avLst/>
          </a:prstGeom>
          <a:solidFill>
            <a:schemeClr val="bg1"/>
          </a:solidFill>
        </p:spPr>
        <p:txBody>
          <a:bodyPr wrap="square" lIns="360000" tIns="0" rIns="108000" bIns="0" anchor="ctr" anchorCtr="0">
            <a:noAutofit/>
          </a:bodyPr>
          <a:lstStyle>
            <a:lvl1pPr>
              <a:defRPr sz="2805"/>
            </a:lvl1pPr>
          </a:lstStyle>
          <a:p>
            <a:r>
              <a:rPr lang="en-GB"/>
              <a:t>Section header with coloured background up to two lines</a:t>
            </a:r>
            <a:endParaRPr/>
          </a:p>
        </p:txBody>
      </p:sp>
      <p:sp>
        <p:nvSpPr>
          <p:cNvPr id="4" name="Text Placeholder 2">
            <a:extLst>
              <a:ext uri="{FF2B5EF4-FFF2-40B4-BE49-F238E27FC236}">
                <a16:creationId xmlns:a16="http://schemas.microsoft.com/office/drawing/2014/main" id="{309CF3F8-4C70-680D-E2EA-EB3315E35652}"/>
              </a:ext>
            </a:extLst>
          </p:cNvPr>
          <p:cNvSpPr>
            <a:spLocks noGrp="1"/>
          </p:cNvSpPr>
          <p:nvPr>
            <p:ph type="body" idx="1" hasCustomPrompt="1"/>
          </p:nvPr>
        </p:nvSpPr>
        <p:spPr>
          <a:xfrm>
            <a:off x="5866213" y="2177370"/>
            <a:ext cx="4247955" cy="923264"/>
          </a:xfrm>
          <a:solidFill>
            <a:srgbClr val="343433"/>
          </a:solidFill>
        </p:spPr>
        <p:txBody>
          <a:bodyPr lIns="108000" rIns="72000" anchor="ctr"/>
          <a:lstStyle>
            <a:lvl1pPr marL="0" indent="0">
              <a:buNone/>
              <a:defRPr sz="2204" b="0">
                <a:solidFill>
                  <a:schemeClr val="bg1"/>
                </a:solidFill>
              </a:defRPr>
            </a:lvl1pPr>
            <a:lvl2pPr marL="458069" indent="0">
              <a:buNone/>
              <a:defRPr sz="2004">
                <a:solidFill>
                  <a:schemeClr val="tx1">
                    <a:tint val="75000"/>
                  </a:schemeClr>
                </a:solidFill>
              </a:defRPr>
            </a:lvl2pPr>
            <a:lvl3pPr marL="916137" indent="0">
              <a:buNone/>
              <a:defRPr sz="1803">
                <a:solidFill>
                  <a:schemeClr val="tx1">
                    <a:tint val="75000"/>
                  </a:schemeClr>
                </a:solidFill>
              </a:defRPr>
            </a:lvl3pPr>
            <a:lvl4pPr marL="1374206" indent="0">
              <a:buNone/>
              <a:defRPr sz="1603">
                <a:solidFill>
                  <a:schemeClr val="tx1">
                    <a:tint val="75000"/>
                  </a:schemeClr>
                </a:solidFill>
              </a:defRPr>
            </a:lvl4pPr>
            <a:lvl5pPr marL="1832275" indent="0">
              <a:buNone/>
              <a:defRPr sz="1603">
                <a:solidFill>
                  <a:schemeClr val="tx1">
                    <a:tint val="75000"/>
                  </a:schemeClr>
                </a:solidFill>
              </a:defRPr>
            </a:lvl5pPr>
            <a:lvl6pPr marL="2290343" indent="0">
              <a:buNone/>
              <a:defRPr sz="1603">
                <a:solidFill>
                  <a:schemeClr val="tx1">
                    <a:tint val="75000"/>
                  </a:schemeClr>
                </a:solidFill>
              </a:defRPr>
            </a:lvl6pPr>
            <a:lvl7pPr marL="2748412" indent="0">
              <a:buNone/>
              <a:defRPr sz="1603">
                <a:solidFill>
                  <a:schemeClr val="tx1">
                    <a:tint val="75000"/>
                  </a:schemeClr>
                </a:solidFill>
              </a:defRPr>
            </a:lvl7pPr>
            <a:lvl8pPr marL="3206481" indent="0">
              <a:buNone/>
              <a:defRPr sz="1603">
                <a:solidFill>
                  <a:schemeClr val="tx1">
                    <a:tint val="75000"/>
                  </a:schemeClr>
                </a:solidFill>
              </a:defRPr>
            </a:lvl8pPr>
            <a:lvl9pPr marL="3664549" indent="0">
              <a:buNone/>
              <a:defRPr sz="1603">
                <a:solidFill>
                  <a:schemeClr val="tx1">
                    <a:tint val="75000"/>
                  </a:schemeClr>
                </a:solidFill>
              </a:defRPr>
            </a:lvl9pPr>
          </a:lstStyle>
          <a:p>
            <a:r>
              <a:rPr lang="en-GB" noProof="0"/>
              <a:t>Subtitle up to two lines and resize/reposition if required</a:t>
            </a:r>
          </a:p>
        </p:txBody>
      </p:sp>
    </p:spTree>
    <p:extLst>
      <p:ext uri="{BB962C8B-B14F-4D97-AF65-F5344CB8AC3E}">
        <p14:creationId xmlns:p14="http://schemas.microsoft.com/office/powerpoint/2010/main" val="3344170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ection Header _ teal">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userDrawn="1"/>
        </p:nvSpPr>
        <p:spPr>
          <a:xfrm>
            <a:off x="-1" y="11"/>
            <a:ext cx="10119081" cy="6762523"/>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4"/>
          </a:solidFill>
        </p:spPr>
        <p:txBody>
          <a:bodyPr wrap="square" lIns="0" tIns="0" rIns="0" bIns="0" rtlCol="0"/>
          <a:lstStyle/>
          <a:p>
            <a:endParaRPr sz="1803"/>
          </a:p>
        </p:txBody>
      </p:sp>
      <p:sp>
        <p:nvSpPr>
          <p:cNvPr id="18" name="object 4">
            <a:extLst>
              <a:ext uri="{FF2B5EF4-FFF2-40B4-BE49-F238E27FC236}">
                <a16:creationId xmlns:a16="http://schemas.microsoft.com/office/drawing/2014/main" id="{F848E98C-4091-4944-9363-DB025D480985}"/>
              </a:ext>
            </a:extLst>
          </p:cNvPr>
          <p:cNvSpPr/>
          <p:nvPr/>
        </p:nvSpPr>
        <p:spPr>
          <a:xfrm>
            <a:off x="10114167" y="0"/>
            <a:ext cx="2079512" cy="6762515"/>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4">
              <a:alpha val="79998"/>
            </a:schemeClr>
          </a:solidFill>
        </p:spPr>
        <p:txBody>
          <a:bodyPr wrap="square" lIns="0" tIns="0" rIns="0" bIns="0" rtlCol="0"/>
          <a:lstStyle/>
          <a:p>
            <a:endParaRPr sz="1803"/>
          </a:p>
        </p:txBody>
      </p:sp>
      <p:sp>
        <p:nvSpPr>
          <p:cNvPr id="19" name="object 5">
            <a:extLst>
              <a:ext uri="{FF2B5EF4-FFF2-40B4-BE49-F238E27FC236}">
                <a16:creationId xmlns:a16="http://schemas.microsoft.com/office/drawing/2014/main" id="{853323DD-F966-4356-B818-C48D59A30B23}"/>
              </a:ext>
            </a:extLst>
          </p:cNvPr>
          <p:cNvSpPr/>
          <p:nvPr/>
        </p:nvSpPr>
        <p:spPr>
          <a:xfrm>
            <a:off x="477077" y="6471884"/>
            <a:ext cx="11239420"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sz="1803"/>
          </a:p>
        </p:txBody>
      </p:sp>
      <p:sp>
        <p:nvSpPr>
          <p:cNvPr id="20" name="object 6">
            <a:extLst>
              <a:ext uri="{FF2B5EF4-FFF2-40B4-BE49-F238E27FC236}">
                <a16:creationId xmlns:a16="http://schemas.microsoft.com/office/drawing/2014/main" id="{986DFF7C-489B-490F-8424-15AF06B668A3}"/>
              </a:ext>
            </a:extLst>
          </p:cNvPr>
          <p:cNvSpPr/>
          <p:nvPr/>
        </p:nvSpPr>
        <p:spPr>
          <a:xfrm>
            <a:off x="477078"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1803"/>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Financial Reporting Council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3" name="Holder 2">
            <a:extLst>
              <a:ext uri="{FF2B5EF4-FFF2-40B4-BE49-F238E27FC236}">
                <a16:creationId xmlns:a16="http://schemas.microsoft.com/office/drawing/2014/main" id="{043288AD-54AD-F8F6-9546-B4A0BC9509EE}"/>
              </a:ext>
            </a:extLst>
          </p:cNvPr>
          <p:cNvSpPr>
            <a:spLocks noGrp="1"/>
          </p:cNvSpPr>
          <p:nvPr>
            <p:ph type="ctrTitle" hasCustomPrompt="1"/>
          </p:nvPr>
        </p:nvSpPr>
        <p:spPr>
          <a:xfrm>
            <a:off x="0" y="1111156"/>
            <a:ext cx="7632726" cy="1066214"/>
          </a:xfrm>
          <a:prstGeom prst="rect">
            <a:avLst/>
          </a:prstGeom>
          <a:solidFill>
            <a:schemeClr val="bg1"/>
          </a:solidFill>
        </p:spPr>
        <p:txBody>
          <a:bodyPr wrap="square" lIns="360000" tIns="0" rIns="108000" bIns="0" anchor="ctr" anchorCtr="0">
            <a:noAutofit/>
          </a:bodyPr>
          <a:lstStyle>
            <a:lvl1pPr>
              <a:defRPr sz="2805"/>
            </a:lvl1pPr>
          </a:lstStyle>
          <a:p>
            <a:r>
              <a:rPr lang="en-GB"/>
              <a:t>Section header with coloured background up to two lines</a:t>
            </a:r>
            <a:endParaRPr/>
          </a:p>
        </p:txBody>
      </p:sp>
      <p:sp>
        <p:nvSpPr>
          <p:cNvPr id="4" name="Text Placeholder 2">
            <a:extLst>
              <a:ext uri="{FF2B5EF4-FFF2-40B4-BE49-F238E27FC236}">
                <a16:creationId xmlns:a16="http://schemas.microsoft.com/office/drawing/2014/main" id="{952D7D2B-A2C4-1AFF-DFAB-1ADC9CEEE072}"/>
              </a:ext>
            </a:extLst>
          </p:cNvPr>
          <p:cNvSpPr>
            <a:spLocks noGrp="1"/>
          </p:cNvSpPr>
          <p:nvPr>
            <p:ph type="body" idx="1" hasCustomPrompt="1"/>
          </p:nvPr>
        </p:nvSpPr>
        <p:spPr>
          <a:xfrm>
            <a:off x="5866213" y="2177370"/>
            <a:ext cx="4247955" cy="923264"/>
          </a:xfrm>
          <a:solidFill>
            <a:srgbClr val="343433"/>
          </a:solidFill>
        </p:spPr>
        <p:txBody>
          <a:bodyPr lIns="108000" rIns="72000" anchor="ctr"/>
          <a:lstStyle>
            <a:lvl1pPr marL="0" indent="0">
              <a:buNone/>
              <a:defRPr sz="2204" b="0">
                <a:solidFill>
                  <a:schemeClr val="bg1"/>
                </a:solidFill>
              </a:defRPr>
            </a:lvl1pPr>
            <a:lvl2pPr marL="458069" indent="0">
              <a:buNone/>
              <a:defRPr sz="2004">
                <a:solidFill>
                  <a:schemeClr val="tx1">
                    <a:tint val="75000"/>
                  </a:schemeClr>
                </a:solidFill>
              </a:defRPr>
            </a:lvl2pPr>
            <a:lvl3pPr marL="916137" indent="0">
              <a:buNone/>
              <a:defRPr sz="1803">
                <a:solidFill>
                  <a:schemeClr val="tx1">
                    <a:tint val="75000"/>
                  </a:schemeClr>
                </a:solidFill>
              </a:defRPr>
            </a:lvl3pPr>
            <a:lvl4pPr marL="1374206" indent="0">
              <a:buNone/>
              <a:defRPr sz="1603">
                <a:solidFill>
                  <a:schemeClr val="tx1">
                    <a:tint val="75000"/>
                  </a:schemeClr>
                </a:solidFill>
              </a:defRPr>
            </a:lvl4pPr>
            <a:lvl5pPr marL="1832275" indent="0">
              <a:buNone/>
              <a:defRPr sz="1603">
                <a:solidFill>
                  <a:schemeClr val="tx1">
                    <a:tint val="75000"/>
                  </a:schemeClr>
                </a:solidFill>
              </a:defRPr>
            </a:lvl5pPr>
            <a:lvl6pPr marL="2290343" indent="0">
              <a:buNone/>
              <a:defRPr sz="1603">
                <a:solidFill>
                  <a:schemeClr val="tx1">
                    <a:tint val="75000"/>
                  </a:schemeClr>
                </a:solidFill>
              </a:defRPr>
            </a:lvl6pPr>
            <a:lvl7pPr marL="2748412" indent="0">
              <a:buNone/>
              <a:defRPr sz="1603">
                <a:solidFill>
                  <a:schemeClr val="tx1">
                    <a:tint val="75000"/>
                  </a:schemeClr>
                </a:solidFill>
              </a:defRPr>
            </a:lvl7pPr>
            <a:lvl8pPr marL="3206481" indent="0">
              <a:buNone/>
              <a:defRPr sz="1603">
                <a:solidFill>
                  <a:schemeClr val="tx1">
                    <a:tint val="75000"/>
                  </a:schemeClr>
                </a:solidFill>
              </a:defRPr>
            </a:lvl8pPr>
            <a:lvl9pPr marL="3664549" indent="0">
              <a:buNone/>
              <a:defRPr sz="1603">
                <a:solidFill>
                  <a:schemeClr val="tx1">
                    <a:tint val="75000"/>
                  </a:schemeClr>
                </a:solidFill>
              </a:defRPr>
            </a:lvl9pPr>
          </a:lstStyle>
          <a:p>
            <a:r>
              <a:rPr lang="en-GB" noProof="0"/>
              <a:t>Subtitle up to two lines and resize/reposition if required</a:t>
            </a:r>
          </a:p>
        </p:txBody>
      </p:sp>
    </p:spTree>
    <p:extLst>
      <p:ext uri="{BB962C8B-B14F-4D97-AF65-F5344CB8AC3E}">
        <p14:creationId xmlns:p14="http://schemas.microsoft.com/office/powerpoint/2010/main" val="6053834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Detailed Content">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2C39FA7-5199-4E2C-9173-74494D0CB0D6}"/>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10" name="Text Placeholder 9">
            <a:extLst>
              <a:ext uri="{FF2B5EF4-FFF2-40B4-BE49-F238E27FC236}">
                <a16:creationId xmlns:a16="http://schemas.microsoft.com/office/drawing/2014/main" id="{4C7A6B67-E858-4105-B382-1E390FFF99BA}"/>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11" name="Footer Placeholder 10">
            <a:extLst>
              <a:ext uri="{FF2B5EF4-FFF2-40B4-BE49-F238E27FC236}">
                <a16:creationId xmlns:a16="http://schemas.microsoft.com/office/drawing/2014/main" id="{15D62325-35AB-45DC-A12C-2C2E2922BEDB}"/>
              </a:ext>
            </a:extLst>
          </p:cNvPr>
          <p:cNvSpPr>
            <a:spLocks noGrp="1"/>
          </p:cNvSpPr>
          <p:nvPr>
            <p:ph type="ftr" sz="quarter" idx="11"/>
          </p:nvPr>
        </p:nvSpPr>
        <p:spPr/>
        <p:txBody>
          <a:bodyPr/>
          <a:lstStyle/>
          <a:p>
            <a:r>
              <a:rPr lang="en-GB"/>
              <a:t>Financial Reporting Council 2024</a:t>
            </a:r>
          </a:p>
        </p:txBody>
      </p:sp>
      <p:sp>
        <p:nvSpPr>
          <p:cNvPr id="12" name="Slide Number Placeholder 11">
            <a:extLst>
              <a:ext uri="{FF2B5EF4-FFF2-40B4-BE49-F238E27FC236}">
                <a16:creationId xmlns:a16="http://schemas.microsoft.com/office/drawing/2014/main" id="{5B833F42-0DBD-4066-A0AA-3ECEB495061D}"/>
              </a:ext>
            </a:extLst>
          </p:cNvPr>
          <p:cNvSpPr>
            <a:spLocks noGrp="1"/>
          </p:cNvSpPr>
          <p:nvPr>
            <p:ph type="sldNum" sz="quarter" idx="12"/>
          </p:nvPr>
        </p:nvSpPr>
        <p:spPr/>
        <p:txBody>
          <a:bodyPr/>
          <a:lstStyle/>
          <a:p>
            <a:fld id="{B6F15528-21DE-4FAA-801E-634DDDAF4B2B}" type="slidenum">
              <a:rPr lang="en-GB" smtClean="0"/>
              <a:pPr/>
              <a:t>‹#›</a:t>
            </a:fld>
            <a:endParaRPr lang="en-GB"/>
          </a:p>
        </p:txBody>
      </p:sp>
      <p:sp>
        <p:nvSpPr>
          <p:cNvPr id="9" name="Content Placeholder 3">
            <a:extLst>
              <a:ext uri="{FF2B5EF4-FFF2-40B4-BE49-F238E27FC236}">
                <a16:creationId xmlns:a16="http://schemas.microsoft.com/office/drawing/2014/main" id="{B7B42A29-73FB-467A-B41F-34A86CCE9A5B}"/>
              </a:ext>
            </a:extLst>
          </p:cNvPr>
          <p:cNvSpPr>
            <a:spLocks noGrp="1"/>
          </p:cNvSpPr>
          <p:nvPr>
            <p:ph sz="quarter" idx="13"/>
          </p:nvPr>
        </p:nvSpPr>
        <p:spPr>
          <a:xfrm>
            <a:off x="464518" y="1801975"/>
            <a:ext cx="11124564" cy="4302154"/>
          </a:xfrm>
        </p:spPr>
        <p:txBody>
          <a:bodyPr/>
          <a:lstStyle>
            <a:lvl1pPr>
              <a:defRPr sz="1202"/>
            </a:lvl1pPr>
            <a:lvl2pPr>
              <a:defRPr sz="1202"/>
            </a:lvl2pPr>
            <a:lvl3pPr>
              <a:defRPr sz="1202"/>
            </a:lvl3pPr>
            <a:lvl4pPr>
              <a:defRPr sz="1202"/>
            </a:lvl4pPr>
            <a:lvl5pPr marL="531232" indent="-171776">
              <a:buFont typeface="Arial" panose="020B0604020202020204" pitchFamily="34" charset="0"/>
              <a:buChar char="&gt;"/>
              <a:defRPr lang="en-US" sz="1202" dirty="0" smtClean="0">
                <a:solidFill>
                  <a:srgbClr val="243645"/>
                </a:solidFill>
                <a:latin typeface="+mn-lt"/>
                <a:ea typeface="+mn-ea"/>
                <a:cs typeface="+mn-cs"/>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Text Placeholder 2">
            <a:extLst>
              <a:ext uri="{FF2B5EF4-FFF2-40B4-BE49-F238E27FC236}">
                <a16:creationId xmlns:a16="http://schemas.microsoft.com/office/drawing/2014/main" id="{A51BA83C-EA8D-10F5-EC81-6F4AB80103F6}"/>
              </a:ext>
            </a:extLst>
          </p:cNvPr>
          <p:cNvSpPr>
            <a:spLocks noGrp="1"/>
          </p:cNvSpPr>
          <p:nvPr>
            <p:ph type="body" sz="quarter" idx="14"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15700247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eature 1">
    <p:spTree>
      <p:nvGrpSpPr>
        <p:cNvPr id="1" name=""/>
        <p:cNvGrpSpPr/>
        <p:nvPr/>
      </p:nvGrpSpPr>
      <p:grpSpPr>
        <a:xfrm>
          <a:off x="0" y="0"/>
          <a:ext cx="0" cy="0"/>
          <a:chOff x="0" y="0"/>
          <a:chExt cx="0" cy="0"/>
        </a:xfrm>
      </p:grpSpPr>
      <p:sp>
        <p:nvSpPr>
          <p:cNvPr id="45" name="Picture Placeholder 2">
            <a:extLst>
              <a:ext uri="{FF2B5EF4-FFF2-40B4-BE49-F238E27FC236}">
                <a16:creationId xmlns:a16="http://schemas.microsoft.com/office/drawing/2014/main" id="{B35D070C-0581-4312-88B0-30BCF3645BCF}"/>
              </a:ext>
            </a:extLst>
          </p:cNvPr>
          <p:cNvSpPr>
            <a:spLocks noGrp="1"/>
          </p:cNvSpPr>
          <p:nvPr>
            <p:ph type="pic" sz="quarter" idx="22"/>
          </p:nvPr>
        </p:nvSpPr>
        <p:spPr>
          <a:xfrm>
            <a:off x="0" y="1"/>
            <a:ext cx="10114397" cy="6759248"/>
          </a:xfrm>
        </p:spPr>
        <p:txBody>
          <a:bodyPr/>
          <a:lstStyle/>
          <a:p>
            <a:r>
              <a:rPr lang="en-GB"/>
              <a:t>Click icon to add picture</a:t>
            </a:r>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5821223" y="3620718"/>
            <a:ext cx="4292944" cy="396735"/>
          </a:xfrm>
          <a:prstGeom prst="rect">
            <a:avLst/>
          </a:prstGeom>
          <a:solidFill>
            <a:schemeClr val="bg1"/>
          </a:solidFill>
        </p:spPr>
        <p:txBody>
          <a:bodyPr wrap="square" lIns="180000" tIns="0" rIns="0" bIns="0" anchor="b" anchorCtr="0">
            <a:noAutofit/>
          </a:bodyPr>
          <a:lstStyle>
            <a:lvl1pPr>
              <a:defRPr sz="1603"/>
            </a:lvl1pPr>
          </a:lstStyle>
          <a:p>
            <a:r>
              <a:rPr lang="en-GB"/>
              <a:t>Name Surname</a:t>
            </a:r>
            <a:endParaRPr/>
          </a:p>
        </p:txBody>
      </p:sp>
      <p:sp>
        <p:nvSpPr>
          <p:cNvPr id="16" name="Holder 3">
            <a:extLst>
              <a:ext uri="{FF2B5EF4-FFF2-40B4-BE49-F238E27FC236}">
                <a16:creationId xmlns:a16="http://schemas.microsoft.com/office/drawing/2014/main" id="{E3A86FB1-0292-4B62-A167-F36B80BD2C4A}"/>
              </a:ext>
            </a:extLst>
          </p:cNvPr>
          <p:cNvSpPr>
            <a:spLocks noGrp="1"/>
          </p:cNvSpPr>
          <p:nvPr>
            <p:ph type="subTitle" idx="4" hasCustomPrompt="1"/>
          </p:nvPr>
        </p:nvSpPr>
        <p:spPr>
          <a:xfrm>
            <a:off x="0" y="858697"/>
            <a:ext cx="7159299" cy="2760377"/>
          </a:xfrm>
          <a:prstGeom prst="rect">
            <a:avLst/>
          </a:prstGeom>
          <a:solidFill>
            <a:srgbClr val="343433"/>
          </a:solidFill>
        </p:spPr>
        <p:txBody>
          <a:bodyPr wrap="square" lIns="252000" tIns="216000" rIns="252000" bIns="0" anchor="t" anchorCtr="0">
            <a:noAutofit/>
          </a:bodyPr>
          <a:lstStyle>
            <a:lvl1pPr>
              <a:defRPr sz="2805" b="0">
                <a:solidFill>
                  <a:schemeClr val="bg1"/>
                </a:solidFill>
                <a:latin typeface="Segoe UI Semibold" panose="020B0702040204020203" pitchFamily="34" charset="0"/>
                <a:cs typeface="Segoe UI Semibold" panose="020B0702040204020203" pitchFamily="34" charset="0"/>
              </a:defRPr>
            </a:lvl1pPr>
          </a:lstStyle>
          <a:p>
            <a:r>
              <a:rPr lang="en-GB"/>
              <a:t>“This is dummy text. It is intended </a:t>
            </a:r>
            <a:br>
              <a:rPr lang="en-GB"/>
            </a:br>
            <a:r>
              <a:rPr lang="en-GB"/>
              <a:t>to be read but have no meaning. </a:t>
            </a:r>
            <a:br>
              <a:rPr lang="en-GB"/>
            </a:br>
            <a:r>
              <a:rPr lang="en-GB"/>
              <a:t>As  a simulation of actual copy, using  ordinary words with normal letter frequencies”</a:t>
            </a:r>
          </a:p>
        </p:txBody>
      </p:sp>
      <p:sp>
        <p:nvSpPr>
          <p:cNvPr id="34" name="object 8">
            <a:extLst>
              <a:ext uri="{FF2B5EF4-FFF2-40B4-BE49-F238E27FC236}">
                <a16:creationId xmlns:a16="http://schemas.microsoft.com/office/drawing/2014/main" id="{8F14EC34-2B31-4EB6-830E-3DB530142ABB}"/>
              </a:ext>
            </a:extLst>
          </p:cNvPr>
          <p:cNvSpPr/>
          <p:nvPr userDrawn="1"/>
        </p:nvSpPr>
        <p:spPr>
          <a:xfrm>
            <a:off x="10114167" y="13"/>
            <a:ext cx="1602268" cy="9733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35" name="object 9">
            <a:extLst>
              <a:ext uri="{FF2B5EF4-FFF2-40B4-BE49-F238E27FC236}">
                <a16:creationId xmlns:a16="http://schemas.microsoft.com/office/drawing/2014/main" id="{66FC6417-9B2E-45CB-886B-83912FE2FB73}"/>
              </a:ext>
            </a:extLst>
          </p:cNvPr>
          <p:cNvSpPr/>
          <p:nvPr userDrawn="1"/>
        </p:nvSpPr>
        <p:spPr>
          <a:xfrm>
            <a:off x="11716334" y="13"/>
            <a:ext cx="477244" cy="9733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36" name="object 10">
            <a:extLst>
              <a:ext uri="{FF2B5EF4-FFF2-40B4-BE49-F238E27FC236}">
                <a16:creationId xmlns:a16="http://schemas.microsoft.com/office/drawing/2014/main" id="{D7D359A0-0877-4787-BB3F-B58971BA9F1E}"/>
              </a:ext>
            </a:extLst>
          </p:cNvPr>
          <p:cNvSpPr/>
          <p:nvPr userDrawn="1"/>
        </p:nvSpPr>
        <p:spPr>
          <a:xfrm>
            <a:off x="10114167" y="0"/>
            <a:ext cx="2079512" cy="6858000"/>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sz="1803"/>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42" name="object 10">
            <a:extLst>
              <a:ext uri="{FF2B5EF4-FFF2-40B4-BE49-F238E27FC236}">
                <a16:creationId xmlns:a16="http://schemas.microsoft.com/office/drawing/2014/main" id="{B7BAB8EB-64E9-40EA-A4BF-CBA9DF040453}"/>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43" name="object 11">
            <a:extLst>
              <a:ext uri="{FF2B5EF4-FFF2-40B4-BE49-F238E27FC236}">
                <a16:creationId xmlns:a16="http://schemas.microsoft.com/office/drawing/2014/main" id="{02FE2F99-CFE5-4EEE-A737-F8E231D63572}"/>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sp>
        <p:nvSpPr>
          <p:cNvPr id="2" name="Footer Placeholder 1">
            <a:extLst>
              <a:ext uri="{FF2B5EF4-FFF2-40B4-BE49-F238E27FC236}">
                <a16:creationId xmlns:a16="http://schemas.microsoft.com/office/drawing/2014/main" id="{0707927F-78CD-414D-9BA2-5FF1427F9BED}"/>
              </a:ext>
            </a:extLst>
          </p:cNvPr>
          <p:cNvSpPr>
            <a:spLocks noGrp="1"/>
          </p:cNvSpPr>
          <p:nvPr>
            <p:ph type="ftr" sz="quarter" idx="20"/>
          </p:nvPr>
        </p:nvSpPr>
        <p:spPr/>
        <p:txBody>
          <a:bodyPr/>
          <a:lstStyle/>
          <a:p>
            <a:r>
              <a:rPr lang="en-GB"/>
              <a:t>Financial Reporting Council 2024</a:t>
            </a:r>
          </a:p>
        </p:txBody>
      </p:sp>
      <p:sp>
        <p:nvSpPr>
          <p:cNvPr id="3" name="Slide Number Placeholder 2">
            <a:extLst>
              <a:ext uri="{FF2B5EF4-FFF2-40B4-BE49-F238E27FC236}">
                <a16:creationId xmlns:a16="http://schemas.microsoft.com/office/drawing/2014/main" id="{BBE4488A-9E5A-4DF8-A643-A510B5052544}"/>
              </a:ext>
            </a:extLst>
          </p:cNvPr>
          <p:cNvSpPr>
            <a:spLocks noGrp="1"/>
          </p:cNvSpPr>
          <p:nvPr>
            <p:ph type="sldNum" sz="quarter" idx="21"/>
          </p:nvPr>
        </p:nvSpPr>
        <p:spPr/>
        <p:txBody>
          <a:bodyPr/>
          <a:lstStyle/>
          <a:p>
            <a:fld id="{B6F15528-21DE-4FAA-801E-634DDDAF4B2B}" type="slidenum">
              <a:rPr lang="en-GB" smtClean="0"/>
              <a:pPr/>
              <a:t>‹#›</a:t>
            </a:fld>
            <a:endParaRPr lang="en-GB"/>
          </a:p>
        </p:txBody>
      </p:sp>
      <p:sp>
        <p:nvSpPr>
          <p:cNvPr id="27" name="Holder 4">
            <a:extLst>
              <a:ext uri="{FF2B5EF4-FFF2-40B4-BE49-F238E27FC236}">
                <a16:creationId xmlns:a16="http://schemas.microsoft.com/office/drawing/2014/main" id="{993598DD-43C8-4232-B11B-B94D456509F1}"/>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44" name="Text Placeholder 9">
            <a:extLst>
              <a:ext uri="{FF2B5EF4-FFF2-40B4-BE49-F238E27FC236}">
                <a16:creationId xmlns:a16="http://schemas.microsoft.com/office/drawing/2014/main" id="{C17B6A9A-BBCE-457B-94EE-A492DDD62F16}"/>
              </a:ext>
            </a:extLst>
          </p:cNvPr>
          <p:cNvSpPr>
            <a:spLocks noGrp="1"/>
          </p:cNvSpPr>
          <p:nvPr>
            <p:ph type="body" sz="quarter" idx="10" hasCustomPrompt="1"/>
          </p:nvPr>
        </p:nvSpPr>
        <p:spPr>
          <a:xfrm>
            <a:off x="5821223" y="4009951"/>
            <a:ext cx="4292944" cy="385915"/>
          </a:xfrm>
          <a:prstGeom prst="rect">
            <a:avLst/>
          </a:prstGeom>
          <a:solidFill>
            <a:schemeClr val="bg1"/>
          </a:solidFill>
        </p:spPr>
        <p:txBody>
          <a:bodyPr vert="horz" wrap="square" lIns="180000" tIns="0" rIns="0" bIns="0" rtlCol="0" anchor="t" anchorCtr="0">
            <a:noAutofit/>
          </a:bodyPr>
          <a:lstStyle>
            <a:lvl1pPr>
              <a:defRPr lang="en-US" b="0" dirty="0">
                <a:solidFill>
                  <a:schemeClr val="tx1"/>
                </a:solidFill>
                <a:latin typeface="+mj-lt"/>
                <a:ea typeface="+mj-ea"/>
                <a:cs typeface="Segoe UI" panose="020B0502040204020203" pitchFamily="34" charset="0"/>
              </a:defRPr>
            </a:lvl1pPr>
          </a:lstStyle>
          <a:p>
            <a:pPr lvl="0"/>
            <a:r>
              <a:rPr lang="en-US"/>
              <a:t>Head of Division</a:t>
            </a:r>
          </a:p>
        </p:txBody>
      </p:sp>
    </p:spTree>
    <p:extLst>
      <p:ext uri="{BB962C8B-B14F-4D97-AF65-F5344CB8AC3E}">
        <p14:creationId xmlns:p14="http://schemas.microsoft.com/office/powerpoint/2010/main" val="10196838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eature 2">
    <p:spTree>
      <p:nvGrpSpPr>
        <p:cNvPr id="1" name=""/>
        <p:cNvGrpSpPr/>
        <p:nvPr/>
      </p:nvGrpSpPr>
      <p:grpSpPr>
        <a:xfrm>
          <a:off x="0" y="0"/>
          <a:ext cx="0" cy="0"/>
          <a:chOff x="0" y="0"/>
          <a:chExt cx="0" cy="0"/>
        </a:xfrm>
      </p:grpSpPr>
      <p:sp>
        <p:nvSpPr>
          <p:cNvPr id="45" name="Picture Placeholder 2">
            <a:extLst>
              <a:ext uri="{FF2B5EF4-FFF2-40B4-BE49-F238E27FC236}">
                <a16:creationId xmlns:a16="http://schemas.microsoft.com/office/drawing/2014/main" id="{B35D070C-0581-4312-88B0-30BCF3645BCF}"/>
              </a:ext>
            </a:extLst>
          </p:cNvPr>
          <p:cNvSpPr>
            <a:spLocks noGrp="1"/>
          </p:cNvSpPr>
          <p:nvPr>
            <p:ph type="pic" sz="quarter" idx="22"/>
          </p:nvPr>
        </p:nvSpPr>
        <p:spPr>
          <a:xfrm>
            <a:off x="1" y="1"/>
            <a:ext cx="5265901" cy="6759248"/>
          </a:xfrm>
        </p:spPr>
        <p:txBody>
          <a:bodyPr/>
          <a:lstStyle/>
          <a:p>
            <a:r>
              <a:rPr lang="en-GB"/>
              <a:t>Click icon to add picture</a:t>
            </a:r>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7345529" y="3609682"/>
            <a:ext cx="2768638" cy="387294"/>
          </a:xfrm>
          <a:prstGeom prst="rect">
            <a:avLst/>
          </a:prstGeom>
          <a:solidFill>
            <a:schemeClr val="bg1"/>
          </a:solidFill>
        </p:spPr>
        <p:txBody>
          <a:bodyPr wrap="square" lIns="180000" tIns="0" rIns="0" bIns="0" anchor="b" anchorCtr="0">
            <a:noAutofit/>
          </a:bodyPr>
          <a:lstStyle>
            <a:lvl1pPr>
              <a:defRPr sz="1603"/>
            </a:lvl1pPr>
          </a:lstStyle>
          <a:p>
            <a:r>
              <a:rPr lang="en-GB"/>
              <a:t>Name Surname</a:t>
            </a:r>
            <a:endParaRPr/>
          </a:p>
        </p:txBody>
      </p:sp>
      <p:sp>
        <p:nvSpPr>
          <p:cNvPr id="16" name="Holder 3">
            <a:extLst>
              <a:ext uri="{FF2B5EF4-FFF2-40B4-BE49-F238E27FC236}">
                <a16:creationId xmlns:a16="http://schemas.microsoft.com/office/drawing/2014/main" id="{E3A86FB1-0292-4B62-A167-F36B80BD2C4A}"/>
              </a:ext>
            </a:extLst>
          </p:cNvPr>
          <p:cNvSpPr>
            <a:spLocks noGrp="1"/>
          </p:cNvSpPr>
          <p:nvPr>
            <p:ph type="subTitle" idx="4" hasCustomPrompt="1"/>
          </p:nvPr>
        </p:nvSpPr>
        <p:spPr>
          <a:xfrm>
            <a:off x="5265902" y="1"/>
            <a:ext cx="4848266" cy="3607744"/>
          </a:xfrm>
          <a:prstGeom prst="rect">
            <a:avLst/>
          </a:prstGeom>
          <a:solidFill>
            <a:srgbClr val="343433"/>
          </a:solidFill>
        </p:spPr>
        <p:txBody>
          <a:bodyPr wrap="square" lIns="252000" tIns="972000" rIns="252000" bIns="0" anchor="t" anchorCtr="0">
            <a:noAutofit/>
          </a:bodyPr>
          <a:lstStyle>
            <a:lvl1pPr>
              <a:defRPr sz="2405" b="0">
                <a:solidFill>
                  <a:schemeClr val="bg1"/>
                </a:solidFill>
                <a:latin typeface="Segoe UI Semibold" panose="020B0702040204020203" pitchFamily="34" charset="0"/>
                <a:cs typeface="Segoe UI Semibold" panose="020B0702040204020203" pitchFamily="34" charset="0"/>
              </a:defRPr>
            </a:lvl1pPr>
          </a:lstStyle>
          <a:p>
            <a:r>
              <a:rPr lang="en-GB"/>
              <a:t>“This is dummy text. It is intended to be read but have no meaning. As  a simulation of actual copy, using  ordinary words with normal letter frequencies”</a:t>
            </a:r>
          </a:p>
        </p:txBody>
      </p:sp>
      <p:sp>
        <p:nvSpPr>
          <p:cNvPr id="34" name="object 8">
            <a:extLst>
              <a:ext uri="{FF2B5EF4-FFF2-40B4-BE49-F238E27FC236}">
                <a16:creationId xmlns:a16="http://schemas.microsoft.com/office/drawing/2014/main" id="{8F14EC34-2B31-4EB6-830E-3DB530142ABB}"/>
              </a:ext>
            </a:extLst>
          </p:cNvPr>
          <p:cNvSpPr/>
          <p:nvPr userDrawn="1"/>
        </p:nvSpPr>
        <p:spPr>
          <a:xfrm>
            <a:off x="10114167" y="13"/>
            <a:ext cx="1602268" cy="9733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35" name="object 9">
            <a:extLst>
              <a:ext uri="{FF2B5EF4-FFF2-40B4-BE49-F238E27FC236}">
                <a16:creationId xmlns:a16="http://schemas.microsoft.com/office/drawing/2014/main" id="{66FC6417-9B2E-45CB-886B-83912FE2FB73}"/>
              </a:ext>
            </a:extLst>
          </p:cNvPr>
          <p:cNvSpPr/>
          <p:nvPr userDrawn="1"/>
        </p:nvSpPr>
        <p:spPr>
          <a:xfrm>
            <a:off x="11716334" y="13"/>
            <a:ext cx="477244" cy="9733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36" name="object 10">
            <a:extLst>
              <a:ext uri="{FF2B5EF4-FFF2-40B4-BE49-F238E27FC236}">
                <a16:creationId xmlns:a16="http://schemas.microsoft.com/office/drawing/2014/main" id="{D7D359A0-0877-4787-BB3F-B58971BA9F1E}"/>
              </a:ext>
            </a:extLst>
          </p:cNvPr>
          <p:cNvSpPr/>
          <p:nvPr userDrawn="1"/>
        </p:nvSpPr>
        <p:spPr>
          <a:xfrm>
            <a:off x="10114167" y="0"/>
            <a:ext cx="2079512" cy="6858000"/>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sz="1803"/>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42" name="object 10">
            <a:extLst>
              <a:ext uri="{FF2B5EF4-FFF2-40B4-BE49-F238E27FC236}">
                <a16:creationId xmlns:a16="http://schemas.microsoft.com/office/drawing/2014/main" id="{B7BAB8EB-64E9-40EA-A4BF-CBA9DF040453}"/>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43" name="object 11">
            <a:extLst>
              <a:ext uri="{FF2B5EF4-FFF2-40B4-BE49-F238E27FC236}">
                <a16:creationId xmlns:a16="http://schemas.microsoft.com/office/drawing/2014/main" id="{02FE2F99-CFE5-4EEE-A737-F8E231D63572}"/>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sp>
        <p:nvSpPr>
          <p:cNvPr id="2" name="Footer Placeholder 1">
            <a:extLst>
              <a:ext uri="{FF2B5EF4-FFF2-40B4-BE49-F238E27FC236}">
                <a16:creationId xmlns:a16="http://schemas.microsoft.com/office/drawing/2014/main" id="{0707927F-78CD-414D-9BA2-5FF1427F9BED}"/>
              </a:ext>
            </a:extLst>
          </p:cNvPr>
          <p:cNvSpPr>
            <a:spLocks noGrp="1"/>
          </p:cNvSpPr>
          <p:nvPr>
            <p:ph type="ftr" sz="quarter" idx="20"/>
          </p:nvPr>
        </p:nvSpPr>
        <p:spPr/>
        <p:txBody>
          <a:bodyPr/>
          <a:lstStyle/>
          <a:p>
            <a:r>
              <a:rPr lang="en-GB"/>
              <a:t>Financial Reporting Council 2024</a:t>
            </a:r>
          </a:p>
        </p:txBody>
      </p:sp>
      <p:sp>
        <p:nvSpPr>
          <p:cNvPr id="3" name="Slide Number Placeholder 2">
            <a:extLst>
              <a:ext uri="{FF2B5EF4-FFF2-40B4-BE49-F238E27FC236}">
                <a16:creationId xmlns:a16="http://schemas.microsoft.com/office/drawing/2014/main" id="{BBE4488A-9E5A-4DF8-A643-A510B5052544}"/>
              </a:ext>
            </a:extLst>
          </p:cNvPr>
          <p:cNvSpPr>
            <a:spLocks noGrp="1"/>
          </p:cNvSpPr>
          <p:nvPr>
            <p:ph type="sldNum" sz="quarter" idx="21"/>
          </p:nvPr>
        </p:nvSpPr>
        <p:spPr/>
        <p:txBody>
          <a:bodyPr/>
          <a:lstStyle/>
          <a:p>
            <a:fld id="{B6F15528-21DE-4FAA-801E-634DDDAF4B2B}" type="slidenum">
              <a:rPr lang="en-GB" smtClean="0"/>
              <a:pPr/>
              <a:t>‹#›</a:t>
            </a:fld>
            <a:endParaRPr lang="en-GB"/>
          </a:p>
        </p:txBody>
      </p:sp>
      <p:sp>
        <p:nvSpPr>
          <p:cNvPr id="27" name="Holder 4">
            <a:extLst>
              <a:ext uri="{FF2B5EF4-FFF2-40B4-BE49-F238E27FC236}">
                <a16:creationId xmlns:a16="http://schemas.microsoft.com/office/drawing/2014/main" id="{993598DD-43C8-4232-B11B-B94D456509F1}"/>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44" name="Text Placeholder 9">
            <a:extLst>
              <a:ext uri="{FF2B5EF4-FFF2-40B4-BE49-F238E27FC236}">
                <a16:creationId xmlns:a16="http://schemas.microsoft.com/office/drawing/2014/main" id="{C17B6A9A-BBCE-457B-94EE-A492DDD62F16}"/>
              </a:ext>
            </a:extLst>
          </p:cNvPr>
          <p:cNvSpPr>
            <a:spLocks noGrp="1"/>
          </p:cNvSpPr>
          <p:nvPr>
            <p:ph type="body" sz="quarter" idx="10" hasCustomPrompt="1"/>
          </p:nvPr>
        </p:nvSpPr>
        <p:spPr>
          <a:xfrm>
            <a:off x="7345529" y="3998913"/>
            <a:ext cx="2768638" cy="385915"/>
          </a:xfrm>
          <a:prstGeom prst="rect">
            <a:avLst/>
          </a:prstGeom>
          <a:solidFill>
            <a:schemeClr val="bg1"/>
          </a:solidFill>
        </p:spPr>
        <p:txBody>
          <a:bodyPr vert="horz" wrap="square" lIns="180000" tIns="0" rIns="0" bIns="0" rtlCol="0" anchor="t" anchorCtr="0">
            <a:noAutofit/>
          </a:bodyPr>
          <a:lstStyle>
            <a:lvl1pPr>
              <a:defRPr lang="en-US" b="0" dirty="0">
                <a:solidFill>
                  <a:schemeClr val="tx1"/>
                </a:solidFill>
                <a:latin typeface="+mj-lt"/>
                <a:ea typeface="+mj-ea"/>
                <a:cs typeface="Segoe UI" panose="020B0502040204020203" pitchFamily="34" charset="0"/>
              </a:defRPr>
            </a:lvl1pPr>
          </a:lstStyle>
          <a:p>
            <a:pPr lvl="0"/>
            <a:r>
              <a:rPr lang="en-US"/>
              <a:t>Head of Division</a:t>
            </a:r>
          </a:p>
        </p:txBody>
      </p:sp>
      <p:sp>
        <p:nvSpPr>
          <p:cNvPr id="18" name="Picture Placeholder 11">
            <a:extLst>
              <a:ext uri="{FF2B5EF4-FFF2-40B4-BE49-F238E27FC236}">
                <a16:creationId xmlns:a16="http://schemas.microsoft.com/office/drawing/2014/main" id="{EE2CD7D1-26E6-4B64-8E56-B217355A353F}"/>
              </a:ext>
            </a:extLst>
          </p:cNvPr>
          <p:cNvSpPr>
            <a:spLocks noGrp="1"/>
          </p:cNvSpPr>
          <p:nvPr>
            <p:ph type="pic" sz="quarter" idx="30"/>
          </p:nvPr>
        </p:nvSpPr>
        <p:spPr>
          <a:xfrm>
            <a:off x="5266017" y="3609682"/>
            <a:ext cx="2079512" cy="2091521"/>
          </a:xfrm>
          <a:prstGeom prst="rect">
            <a:avLst/>
          </a:prstGeom>
        </p:spPr>
        <p:txBody>
          <a:bodyPr/>
          <a:lstStyle/>
          <a:p>
            <a:r>
              <a:rPr lang="en-GB"/>
              <a:t>Click icon to add picture</a:t>
            </a:r>
          </a:p>
        </p:txBody>
      </p:sp>
      <p:sp>
        <p:nvSpPr>
          <p:cNvPr id="19" name="Picture Placeholder 3">
            <a:extLst>
              <a:ext uri="{FF2B5EF4-FFF2-40B4-BE49-F238E27FC236}">
                <a16:creationId xmlns:a16="http://schemas.microsoft.com/office/drawing/2014/main" id="{577B51A7-DB77-4210-82BA-854A0E90081B}"/>
              </a:ext>
            </a:extLst>
          </p:cNvPr>
          <p:cNvSpPr>
            <a:spLocks noGrp="1"/>
          </p:cNvSpPr>
          <p:nvPr>
            <p:ph type="pic" sz="quarter" idx="36"/>
          </p:nvPr>
        </p:nvSpPr>
        <p:spPr>
          <a:xfrm>
            <a:off x="5643718" y="331119"/>
            <a:ext cx="518873" cy="518753"/>
          </a:xfrm>
          <a:prstGeom prst="ellipse">
            <a:avLst/>
          </a:prstGeom>
          <a:ln>
            <a:noFill/>
          </a:ln>
        </p:spPr>
        <p:txBody>
          <a:bodyPr/>
          <a:lstStyle>
            <a:lvl1pPr>
              <a:defRPr sz="1052"/>
            </a:lvl1pPr>
          </a:lstStyle>
          <a:p>
            <a:r>
              <a:rPr lang="en-GB"/>
              <a:t>Click icon to add picture</a:t>
            </a:r>
          </a:p>
        </p:txBody>
      </p:sp>
    </p:spTree>
    <p:extLst>
      <p:ext uri="{BB962C8B-B14F-4D97-AF65-F5344CB8AC3E}">
        <p14:creationId xmlns:p14="http://schemas.microsoft.com/office/powerpoint/2010/main" val="8174038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o Detailed Content">
    <p:bg>
      <p:bgPr>
        <a:solidFill>
          <a:schemeClr val="bg1"/>
        </a:solidFill>
        <a:effectLst/>
      </p:bgPr>
    </p:bg>
    <p:spTree>
      <p:nvGrpSpPr>
        <p:cNvPr id="1" name=""/>
        <p:cNvGrpSpPr/>
        <p:nvPr/>
      </p:nvGrpSpPr>
      <p:grpSpPr>
        <a:xfrm>
          <a:off x="0" y="0"/>
          <a:ext cx="0" cy="0"/>
          <a:chOff x="0" y="0"/>
          <a:chExt cx="0" cy="0"/>
        </a:xfrm>
      </p:grpSpPr>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8" name="Title 7">
            <a:extLst>
              <a:ext uri="{FF2B5EF4-FFF2-40B4-BE49-F238E27FC236}">
                <a16:creationId xmlns:a16="http://schemas.microsoft.com/office/drawing/2014/main" id="{A8ECCDD3-E324-41FB-8E0A-F02C5071D6C9}"/>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9" name="Text Placeholder 9">
            <a:extLst>
              <a:ext uri="{FF2B5EF4-FFF2-40B4-BE49-F238E27FC236}">
                <a16:creationId xmlns:a16="http://schemas.microsoft.com/office/drawing/2014/main" id="{9FAB2358-58C8-4104-97A8-FB60D76CA71A}"/>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1E5132C6-65C6-27A2-CA5B-CAD9C2454BCD}"/>
              </a:ext>
            </a:extLst>
          </p:cNvPr>
          <p:cNvSpPr>
            <a:spLocks noGrp="1"/>
          </p:cNvSpPr>
          <p:nvPr>
            <p:ph type="ftr" sz="quarter" idx="13"/>
          </p:nvPr>
        </p:nvSpPr>
        <p:spPr/>
        <p:txBody>
          <a:bodyPr/>
          <a:lstStyle/>
          <a:p>
            <a:r>
              <a:rPr lang="en-GB"/>
              <a:t>Financial Reporting Council 2024</a:t>
            </a:r>
          </a:p>
        </p:txBody>
      </p:sp>
      <p:sp>
        <p:nvSpPr>
          <p:cNvPr id="12" name="Text Placeholder 2">
            <a:extLst>
              <a:ext uri="{FF2B5EF4-FFF2-40B4-BE49-F238E27FC236}">
                <a16:creationId xmlns:a16="http://schemas.microsoft.com/office/drawing/2014/main" id="{BA24C201-36BF-2B51-BD14-EF47587E6DF4}"/>
              </a:ext>
            </a:extLst>
          </p:cNvPr>
          <p:cNvSpPr>
            <a:spLocks noGrp="1"/>
          </p:cNvSpPr>
          <p:nvPr>
            <p:ph type="body" sz="quarter" idx="14"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
        <p:nvSpPr>
          <p:cNvPr id="13" name="Content Placeholder 5">
            <a:extLst>
              <a:ext uri="{FF2B5EF4-FFF2-40B4-BE49-F238E27FC236}">
                <a16:creationId xmlns:a16="http://schemas.microsoft.com/office/drawing/2014/main" id="{DFDDC423-D342-86A3-7DA9-69D4BAA3DCC8}"/>
              </a:ext>
            </a:extLst>
          </p:cNvPr>
          <p:cNvSpPr>
            <a:spLocks noGrp="1"/>
          </p:cNvSpPr>
          <p:nvPr>
            <p:ph sz="quarter" idx="15"/>
          </p:nvPr>
        </p:nvSpPr>
        <p:spPr>
          <a:xfrm>
            <a:off x="6282126" y="1801975"/>
            <a:ext cx="5306956" cy="4302154"/>
          </a:xfrm>
        </p:spPr>
        <p:txBody>
          <a:bodyPr/>
          <a:lstStyle>
            <a:lvl1pPr>
              <a:defRPr sz="1202"/>
            </a:lvl1pPr>
            <a:lvl2pPr>
              <a:defRPr sz="1202"/>
            </a:lvl2pPr>
            <a:lvl3pPr>
              <a:defRPr sz="1202"/>
            </a:lvl3pPr>
            <a:lvl4pPr>
              <a:defRPr sz="1202"/>
            </a:lvl4pPr>
            <a:lvl5pPr>
              <a:defRPr sz="12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4" name="Content Placeholder 5">
            <a:extLst>
              <a:ext uri="{FF2B5EF4-FFF2-40B4-BE49-F238E27FC236}">
                <a16:creationId xmlns:a16="http://schemas.microsoft.com/office/drawing/2014/main" id="{8E1AF93E-BAF2-72A7-7EA4-EAB489D7206F}"/>
              </a:ext>
            </a:extLst>
          </p:cNvPr>
          <p:cNvSpPr>
            <a:spLocks noGrp="1"/>
          </p:cNvSpPr>
          <p:nvPr>
            <p:ph sz="quarter" idx="16"/>
          </p:nvPr>
        </p:nvSpPr>
        <p:spPr>
          <a:xfrm>
            <a:off x="464343" y="1801975"/>
            <a:ext cx="5306956" cy="4302154"/>
          </a:xfrm>
        </p:spPr>
        <p:txBody>
          <a:bodyPr/>
          <a:lstStyle>
            <a:lvl1pPr>
              <a:defRPr sz="1202"/>
            </a:lvl1pPr>
            <a:lvl2pPr>
              <a:defRPr sz="1202"/>
            </a:lvl2pPr>
            <a:lvl3pPr>
              <a:defRPr sz="1202"/>
            </a:lvl3pPr>
            <a:lvl4pPr>
              <a:defRPr sz="1202"/>
            </a:lvl4pPr>
            <a:lvl5pPr>
              <a:defRPr sz="12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4689924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hree Detailed Content">
    <p:bg>
      <p:bgPr>
        <a:solidFill>
          <a:schemeClr val="bg1"/>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A1EDE37-202B-33A0-A2B4-3B73B66BBCA1}"/>
              </a:ext>
            </a:extLst>
          </p:cNvPr>
          <p:cNvSpPr>
            <a:spLocks noGrp="1"/>
          </p:cNvSpPr>
          <p:nvPr>
            <p:ph sz="quarter" idx="17"/>
          </p:nvPr>
        </p:nvSpPr>
        <p:spPr>
          <a:xfrm>
            <a:off x="464921" y="1801975"/>
            <a:ext cx="3534789" cy="4302154"/>
          </a:xfrm>
        </p:spPr>
        <p:txBody>
          <a:bodyPr/>
          <a:lstStyle>
            <a:lvl1pPr>
              <a:defRPr sz="1202"/>
            </a:lvl1pPr>
            <a:lvl2pPr>
              <a:defRPr sz="1202"/>
            </a:lvl2pPr>
            <a:lvl3pPr>
              <a:defRPr sz="1202"/>
            </a:lvl3pPr>
            <a:lvl4pPr>
              <a:defRPr sz="1202"/>
            </a:lvl4pPr>
            <a:lvl5pPr>
              <a:defRPr sz="12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12" name="Title 7">
            <a:extLst>
              <a:ext uri="{FF2B5EF4-FFF2-40B4-BE49-F238E27FC236}">
                <a16:creationId xmlns:a16="http://schemas.microsoft.com/office/drawing/2014/main" id="{0A8C2002-3635-4C73-ACDA-E2E0852768C0}"/>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14" name="Text Placeholder 9">
            <a:extLst>
              <a:ext uri="{FF2B5EF4-FFF2-40B4-BE49-F238E27FC236}">
                <a16:creationId xmlns:a16="http://schemas.microsoft.com/office/drawing/2014/main" id="{E9B8E4CC-570B-4989-8028-C5003D3DE205}"/>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8C3414EF-3175-74B4-839F-3A53488384E5}"/>
              </a:ext>
            </a:extLst>
          </p:cNvPr>
          <p:cNvSpPr>
            <a:spLocks noGrp="1"/>
          </p:cNvSpPr>
          <p:nvPr>
            <p:ph type="ftr" sz="quarter" idx="15"/>
          </p:nvPr>
        </p:nvSpPr>
        <p:spPr/>
        <p:txBody>
          <a:bodyPr/>
          <a:lstStyle/>
          <a:p>
            <a:r>
              <a:rPr lang="en-GB"/>
              <a:t>Financial Reporting Council 2024</a:t>
            </a:r>
          </a:p>
        </p:txBody>
      </p:sp>
      <p:sp>
        <p:nvSpPr>
          <p:cNvPr id="13" name="Text Placeholder 2">
            <a:extLst>
              <a:ext uri="{FF2B5EF4-FFF2-40B4-BE49-F238E27FC236}">
                <a16:creationId xmlns:a16="http://schemas.microsoft.com/office/drawing/2014/main" id="{057B58FB-26CC-37B4-E566-BB51E3C9BE12}"/>
              </a:ext>
            </a:extLst>
          </p:cNvPr>
          <p:cNvSpPr>
            <a:spLocks noGrp="1"/>
          </p:cNvSpPr>
          <p:nvPr>
            <p:ph type="body" sz="quarter" idx="16"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
        <p:nvSpPr>
          <p:cNvPr id="15" name="Content Placeholder 4">
            <a:extLst>
              <a:ext uri="{FF2B5EF4-FFF2-40B4-BE49-F238E27FC236}">
                <a16:creationId xmlns:a16="http://schemas.microsoft.com/office/drawing/2014/main" id="{EA81B47C-7026-1EC9-1640-53671CF8DCDF}"/>
              </a:ext>
            </a:extLst>
          </p:cNvPr>
          <p:cNvSpPr>
            <a:spLocks noGrp="1"/>
          </p:cNvSpPr>
          <p:nvPr>
            <p:ph sz="quarter" idx="18"/>
          </p:nvPr>
        </p:nvSpPr>
        <p:spPr>
          <a:xfrm>
            <a:off x="4260192" y="1801975"/>
            <a:ext cx="3534789" cy="4302154"/>
          </a:xfrm>
        </p:spPr>
        <p:txBody>
          <a:bodyPr/>
          <a:lstStyle>
            <a:lvl1pPr>
              <a:defRPr sz="1202"/>
            </a:lvl1pPr>
            <a:lvl2pPr>
              <a:defRPr sz="1202"/>
            </a:lvl2pPr>
            <a:lvl3pPr>
              <a:defRPr sz="1202"/>
            </a:lvl3pPr>
            <a:lvl4pPr>
              <a:defRPr sz="1202"/>
            </a:lvl4pPr>
            <a:lvl5pPr>
              <a:defRPr sz="12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6" name="Content Placeholder 4">
            <a:extLst>
              <a:ext uri="{FF2B5EF4-FFF2-40B4-BE49-F238E27FC236}">
                <a16:creationId xmlns:a16="http://schemas.microsoft.com/office/drawing/2014/main" id="{739C1F87-A91B-70CA-FD6E-A1F7BF925A5B}"/>
              </a:ext>
            </a:extLst>
          </p:cNvPr>
          <p:cNvSpPr>
            <a:spLocks noGrp="1"/>
          </p:cNvSpPr>
          <p:nvPr>
            <p:ph sz="quarter" idx="19"/>
          </p:nvPr>
        </p:nvSpPr>
        <p:spPr>
          <a:xfrm>
            <a:off x="8055463" y="1801975"/>
            <a:ext cx="3534789" cy="4302154"/>
          </a:xfrm>
        </p:spPr>
        <p:txBody>
          <a:bodyPr/>
          <a:lstStyle>
            <a:lvl1pPr>
              <a:defRPr sz="1202"/>
            </a:lvl1pPr>
            <a:lvl2pPr>
              <a:defRPr sz="1202"/>
            </a:lvl2pPr>
            <a:lvl3pPr>
              <a:defRPr sz="1202"/>
            </a:lvl3pPr>
            <a:lvl4pPr>
              <a:defRPr sz="1202"/>
            </a:lvl4pPr>
            <a:lvl5pPr>
              <a:defRPr sz="1202"/>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6714515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11">
            <a:extLst>
              <a:ext uri="{FF2B5EF4-FFF2-40B4-BE49-F238E27FC236}">
                <a16:creationId xmlns:a16="http://schemas.microsoft.com/office/drawing/2014/main" id="{E590B31A-871E-4619-9311-50794A47E560}"/>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9" name="Title 7">
            <a:extLst>
              <a:ext uri="{FF2B5EF4-FFF2-40B4-BE49-F238E27FC236}">
                <a16:creationId xmlns:a16="http://schemas.microsoft.com/office/drawing/2014/main" id="{1D295BC5-199E-4A6A-83DF-EC258A7FFA7C}"/>
              </a:ext>
            </a:extLst>
          </p:cNvPr>
          <p:cNvSpPr>
            <a:spLocks noGrp="1"/>
          </p:cNvSpPr>
          <p:nvPr>
            <p:ph type="title"/>
          </p:nvPr>
        </p:nvSpPr>
        <p:spPr>
          <a:xfrm>
            <a:off x="464344" y="299004"/>
            <a:ext cx="10515282" cy="840791"/>
          </a:xfrm>
        </p:spPr>
        <p:txBody>
          <a:bodyPr tIns="0"/>
          <a:lstStyle>
            <a:lvl1pPr>
              <a:defRPr/>
            </a:lvl1pPr>
          </a:lstStyle>
          <a:p>
            <a:r>
              <a:rPr lang="en-GB"/>
              <a:t>Click to edit Master title style</a:t>
            </a:r>
          </a:p>
        </p:txBody>
      </p:sp>
      <p:sp>
        <p:nvSpPr>
          <p:cNvPr id="10" name="Text Placeholder 9">
            <a:extLst>
              <a:ext uri="{FF2B5EF4-FFF2-40B4-BE49-F238E27FC236}">
                <a16:creationId xmlns:a16="http://schemas.microsoft.com/office/drawing/2014/main" id="{3DCD266C-7498-42E3-B3AC-485588E35F1F}"/>
              </a:ext>
            </a:extLst>
          </p:cNvPr>
          <p:cNvSpPr>
            <a:spLocks noGrp="1"/>
          </p:cNvSpPr>
          <p:nvPr>
            <p:ph type="body" sz="quarter" idx="10" hasCustomPrompt="1"/>
          </p:nvPr>
        </p:nvSpPr>
        <p:spPr>
          <a:xfrm>
            <a:off x="464344" y="725888"/>
            <a:ext cx="10515282" cy="324601"/>
          </a:xfrm>
          <a:prstGeom prst="rect">
            <a:avLst/>
          </a:prstGeom>
        </p:spPr>
        <p:txBody>
          <a:bodyPr>
            <a:noAutofit/>
          </a:bodyPr>
          <a:lstStyle>
            <a:lvl1pPr>
              <a:defRPr sz="2405"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E52AE392-923D-91BF-AD9F-7D4E13D9411A}"/>
              </a:ext>
            </a:extLst>
          </p:cNvPr>
          <p:cNvSpPr>
            <a:spLocks noGrp="1"/>
          </p:cNvSpPr>
          <p:nvPr>
            <p:ph type="ftr" sz="quarter" idx="13"/>
          </p:nvPr>
        </p:nvSpPr>
        <p:spPr/>
        <p:txBody>
          <a:bodyPr/>
          <a:lstStyle/>
          <a:p>
            <a:r>
              <a:rPr lang="en-GB"/>
              <a:t>Financial Reporting Council 2024</a:t>
            </a:r>
          </a:p>
        </p:txBody>
      </p:sp>
      <p:sp>
        <p:nvSpPr>
          <p:cNvPr id="8" name="Text Placeholder 2">
            <a:extLst>
              <a:ext uri="{FF2B5EF4-FFF2-40B4-BE49-F238E27FC236}">
                <a16:creationId xmlns:a16="http://schemas.microsoft.com/office/drawing/2014/main" id="{447B6E7A-97A3-C078-6524-EB67AC7EDCAA}"/>
              </a:ext>
            </a:extLst>
          </p:cNvPr>
          <p:cNvSpPr>
            <a:spLocks noGrp="1"/>
          </p:cNvSpPr>
          <p:nvPr>
            <p:ph type="body" sz="quarter" idx="14"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1609218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of chart and text">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08012246-FEAD-2736-1E40-E7FB72DB0613}"/>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9" name="Footer Placeholder 4">
            <a:extLst>
              <a:ext uri="{FF2B5EF4-FFF2-40B4-BE49-F238E27FC236}">
                <a16:creationId xmlns:a16="http://schemas.microsoft.com/office/drawing/2014/main" id="{5D01E8D3-6CDB-79F9-ECFF-3651A3086E98}"/>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12" name="Text Placeholder 11">
            <a:extLst>
              <a:ext uri="{FF2B5EF4-FFF2-40B4-BE49-F238E27FC236}">
                <a16:creationId xmlns:a16="http://schemas.microsoft.com/office/drawing/2014/main" id="{15EC0B2B-C87B-0C51-9F6B-F7FFE8E2787B}"/>
              </a:ext>
            </a:extLst>
          </p:cNvPr>
          <p:cNvSpPr>
            <a:spLocks noGrp="1"/>
          </p:cNvSpPr>
          <p:nvPr>
            <p:ph type="body" sz="quarter" idx="19"/>
          </p:nvPr>
        </p:nvSpPr>
        <p:spPr>
          <a:xfrm>
            <a:off x="6631911" y="1992578"/>
            <a:ext cx="4872312" cy="646331"/>
          </a:xfrm>
          <a:prstGeom prst="rect">
            <a:avLst/>
          </a:prstGeom>
        </p:spPr>
        <p:txBody>
          <a:bodyPr lIns="0" tIns="0" rIns="0" bIns="0">
            <a:spAutoFit/>
          </a:bodyPr>
          <a:lstStyle>
            <a:lvl1pPr marL="0" indent="0">
              <a:lnSpc>
                <a:spcPct val="100000"/>
              </a:lnSpc>
              <a:spcBef>
                <a:spcPts val="0"/>
              </a:spcBef>
              <a:spcAft>
                <a:spcPts val="1200"/>
              </a:spcAft>
              <a:buNone/>
              <a:defRPr lang="en-GB" sz="1600" b="1" i="0" kern="1200" dirty="0" smtClean="0">
                <a:solidFill>
                  <a:schemeClr val="tx2"/>
                </a:solidFill>
                <a:latin typeface="Arial" panose="020B0604020202020204" pitchFamily="34" charset="0"/>
                <a:ea typeface="+mn-ea"/>
                <a:cs typeface="Arial" panose="020B0604020202020204" pitchFamily="34" charset="0"/>
              </a:defRPr>
            </a:lvl1pPr>
            <a:lvl2pPr marL="284400" indent="-284400">
              <a:lnSpc>
                <a:spcPct val="100000"/>
              </a:lnSpc>
              <a:spcBef>
                <a:spcPts val="0"/>
              </a:spcBef>
              <a:spcAft>
                <a:spcPts val="1200"/>
              </a:spcAft>
              <a:defRPr lang="en-US" sz="1600" kern="1200" dirty="0">
                <a:solidFill>
                  <a:schemeClr val="tx1"/>
                </a:solidFill>
                <a:latin typeface="+mn-lt"/>
                <a:ea typeface="+mn-ea"/>
                <a:cs typeface="+mn-cs"/>
              </a:defRPr>
            </a:lvl2pPr>
          </a:lstStyle>
          <a:p>
            <a:pPr lvl="0"/>
            <a:r>
              <a:rPr lang="en-GB"/>
              <a:t>Click to edit Master text styles</a:t>
            </a:r>
          </a:p>
          <a:p>
            <a:pPr lvl="1"/>
            <a:r>
              <a:rPr lang="en-GB"/>
              <a:t>Second level</a:t>
            </a:r>
            <a:endParaRPr lang="en-US"/>
          </a:p>
        </p:txBody>
      </p:sp>
      <p:cxnSp>
        <p:nvCxnSpPr>
          <p:cNvPr id="4" name="Straight Connector 3">
            <a:extLst>
              <a:ext uri="{FF2B5EF4-FFF2-40B4-BE49-F238E27FC236}">
                <a16:creationId xmlns:a16="http://schemas.microsoft.com/office/drawing/2014/main" id="{754B0265-450F-C335-6CC4-7D2948E79630}"/>
              </a:ext>
            </a:extLst>
          </p:cNvPr>
          <p:cNvCxnSpPr>
            <a:cxnSpLocks noGrp="1" noRot="1" noMove="1" noResize="1" noEditPoints="1" noAdjustHandles="1" noChangeArrowheads="1" noChangeShapeType="1"/>
          </p:cNvCxnSpPr>
          <p:nvPr userDrawn="1"/>
        </p:nvCxnSpPr>
        <p:spPr>
          <a:xfrm>
            <a:off x="6096000" y="1842247"/>
            <a:ext cx="0" cy="4521795"/>
          </a:xfrm>
          <a:prstGeom prst="line">
            <a:avLst/>
          </a:prstGeom>
          <a:ln>
            <a:solidFill>
              <a:schemeClr val="tx2"/>
            </a:solidFill>
          </a:ln>
        </p:spPr>
        <p:style>
          <a:lnRef idx="3">
            <a:schemeClr val="dk1"/>
          </a:lnRef>
          <a:fillRef idx="0">
            <a:schemeClr val="dk1"/>
          </a:fillRef>
          <a:effectRef idx="2">
            <a:schemeClr val="dk1"/>
          </a:effectRef>
          <a:fontRef idx="minor">
            <a:schemeClr val="tx1"/>
          </a:fontRef>
        </p:style>
      </p:cxnSp>
      <p:sp>
        <p:nvSpPr>
          <p:cNvPr id="14" name="Chart Placeholder 13">
            <a:extLst>
              <a:ext uri="{FF2B5EF4-FFF2-40B4-BE49-F238E27FC236}">
                <a16:creationId xmlns:a16="http://schemas.microsoft.com/office/drawing/2014/main" id="{07AA62B4-5C1B-8BFC-B491-36C0674777AF}"/>
              </a:ext>
            </a:extLst>
          </p:cNvPr>
          <p:cNvSpPr>
            <a:spLocks noGrp="1"/>
          </p:cNvSpPr>
          <p:nvPr>
            <p:ph type="chart" sz="quarter" idx="20"/>
          </p:nvPr>
        </p:nvSpPr>
        <p:spPr>
          <a:xfrm>
            <a:off x="360000" y="1836498"/>
            <a:ext cx="5374800" cy="4517502"/>
          </a:xfrm>
          <a:prstGeom prst="rect">
            <a:avLst/>
          </a:prstGeom>
        </p:spPr>
        <p:txBody>
          <a:bodyPr lIns="0" tIns="0" rIns="0" bIns="0" anchor="ctr" anchorCtr="0"/>
          <a:lstStyle>
            <a:lvl1pPr marL="0" indent="0" algn="ctr">
              <a:buNone/>
              <a:defRPr sz="1200">
                <a:solidFill>
                  <a:schemeClr val="accent5"/>
                </a:solidFill>
              </a:defRPr>
            </a:lvl1pPr>
          </a:lstStyle>
          <a:p>
            <a:endParaRPr lang="en-US"/>
          </a:p>
        </p:txBody>
      </p:sp>
      <p:sp>
        <p:nvSpPr>
          <p:cNvPr id="5" name="Rectangle 4">
            <a:extLst>
              <a:ext uri="{FF2B5EF4-FFF2-40B4-BE49-F238E27FC236}">
                <a16:creationId xmlns:a16="http://schemas.microsoft.com/office/drawing/2014/main" id="{51E4AB27-3E1D-9704-CD93-9526F2836F93}"/>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8">
            <a:extLst>
              <a:ext uri="{FF2B5EF4-FFF2-40B4-BE49-F238E27FC236}">
                <a16:creationId xmlns:a16="http://schemas.microsoft.com/office/drawing/2014/main" id="{D52D4B64-9D8F-D594-4FDD-E602F723521C}"/>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6" name="Title Placeholder 2">
            <a:extLst>
              <a:ext uri="{FF2B5EF4-FFF2-40B4-BE49-F238E27FC236}">
                <a16:creationId xmlns:a16="http://schemas.microsoft.com/office/drawing/2014/main" id="{4CDB539E-2F3F-2A61-7B92-04E022F3E1FB}"/>
              </a:ext>
            </a:extLst>
          </p:cNvPr>
          <p:cNvSpPr>
            <a:spLocks noGrp="1" noRot="1" noMove="1" noResize="1" noEditPoints="1" noAdjustHandles="1" noChangeArrowheads="1" noChangeShapeType="1"/>
          </p:cNvSpPr>
          <p:nvPr>
            <p:ph type="title" hasCustomPrompt="1"/>
          </p:nvPr>
        </p:nvSpPr>
        <p:spPr>
          <a:xfrm>
            <a:off x="4114800" y="504000"/>
            <a:ext cx="7609261"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4086939038"/>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6" name="Slide Number Placeholder 11">
            <a:extLst>
              <a:ext uri="{FF2B5EF4-FFF2-40B4-BE49-F238E27FC236}">
                <a16:creationId xmlns:a16="http://schemas.microsoft.com/office/drawing/2014/main" id="{C7B6CFF8-D096-492B-ACFE-29A25C3CA33D}"/>
              </a:ext>
            </a:extLst>
          </p:cNvPr>
          <p:cNvSpPr>
            <a:spLocks noGrp="1"/>
          </p:cNvSpPr>
          <p:nvPr>
            <p:ph type="sldNum" sz="quarter" idx="12"/>
          </p:nvPr>
        </p:nvSpPr>
        <p:spPr>
          <a:xfrm>
            <a:off x="11552355" y="6540456"/>
            <a:ext cx="192706" cy="123339"/>
          </a:xfrm>
        </p:spPr>
        <p:txBody>
          <a:bodyPr/>
          <a:lstStyle/>
          <a:p>
            <a:fld id="{B6F15528-21DE-4FAA-801E-634DDDAF4B2B}" type="slidenum">
              <a:rPr lang="en-GB" smtClean="0"/>
              <a:pPr/>
              <a:t>‹#›</a:t>
            </a:fld>
            <a:endParaRPr lang="en-GB"/>
          </a:p>
        </p:txBody>
      </p:sp>
      <p:sp>
        <p:nvSpPr>
          <p:cNvPr id="7" name="object 9">
            <a:extLst>
              <a:ext uri="{FF2B5EF4-FFF2-40B4-BE49-F238E27FC236}">
                <a16:creationId xmlns:a16="http://schemas.microsoft.com/office/drawing/2014/main" id="{75C49B72-76DF-408F-ADC9-CC92BEBB894F}"/>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8" name="object 10">
            <a:extLst>
              <a:ext uri="{FF2B5EF4-FFF2-40B4-BE49-F238E27FC236}">
                <a16:creationId xmlns:a16="http://schemas.microsoft.com/office/drawing/2014/main" id="{C071780A-A18B-4610-ACE4-BD458CEFA999}"/>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9" name="object 11">
            <a:extLst>
              <a:ext uri="{FF2B5EF4-FFF2-40B4-BE49-F238E27FC236}">
                <a16:creationId xmlns:a16="http://schemas.microsoft.com/office/drawing/2014/main" id="{8219BDDF-FE3B-43F4-BFDF-EB63E45DF761}"/>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sp>
        <p:nvSpPr>
          <p:cNvPr id="10" name="object 2">
            <a:extLst>
              <a:ext uri="{FF2B5EF4-FFF2-40B4-BE49-F238E27FC236}">
                <a16:creationId xmlns:a16="http://schemas.microsoft.com/office/drawing/2014/main" id="{1B3D2CAE-4151-4587-ABB5-650292D43347}"/>
              </a:ext>
            </a:extLst>
          </p:cNvPr>
          <p:cNvSpPr/>
          <p:nvPr userDrawn="1"/>
        </p:nvSpPr>
        <p:spPr>
          <a:xfrm>
            <a:off x="477074"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1803"/>
          </a:p>
        </p:txBody>
      </p:sp>
      <p:sp>
        <p:nvSpPr>
          <p:cNvPr id="12" name="Holder 4">
            <a:extLst>
              <a:ext uri="{FF2B5EF4-FFF2-40B4-BE49-F238E27FC236}">
                <a16:creationId xmlns:a16="http://schemas.microsoft.com/office/drawing/2014/main" id="{3D82D7EB-92AF-4209-87AD-1E285A06D1FF}"/>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
        <p:nvSpPr>
          <p:cNvPr id="2" name="Footer Placeholder 1">
            <a:extLst>
              <a:ext uri="{FF2B5EF4-FFF2-40B4-BE49-F238E27FC236}">
                <a16:creationId xmlns:a16="http://schemas.microsoft.com/office/drawing/2014/main" id="{16AC6A7C-EF23-7616-7118-E1F9472B4991}"/>
              </a:ext>
            </a:extLst>
          </p:cNvPr>
          <p:cNvSpPr>
            <a:spLocks noGrp="1"/>
          </p:cNvSpPr>
          <p:nvPr>
            <p:ph type="ftr" sz="quarter" idx="13"/>
          </p:nvPr>
        </p:nvSpPr>
        <p:spPr/>
        <p:txBody>
          <a:bodyPr/>
          <a:lstStyle/>
          <a:p>
            <a:r>
              <a:rPr lang="en-GB"/>
              <a:t>Financial Reporting Council 2024</a:t>
            </a:r>
          </a:p>
        </p:txBody>
      </p:sp>
      <p:sp>
        <p:nvSpPr>
          <p:cNvPr id="11" name="Text Placeholder 2">
            <a:extLst>
              <a:ext uri="{FF2B5EF4-FFF2-40B4-BE49-F238E27FC236}">
                <a16:creationId xmlns:a16="http://schemas.microsoft.com/office/drawing/2014/main" id="{0290C3EB-5AD2-4802-D640-4D85DA7208C7}"/>
              </a:ext>
            </a:extLst>
          </p:cNvPr>
          <p:cNvSpPr>
            <a:spLocks noGrp="1"/>
          </p:cNvSpPr>
          <p:nvPr>
            <p:ph type="body" sz="quarter" idx="14" hasCustomPrompt="1"/>
          </p:nvPr>
        </p:nvSpPr>
        <p:spPr>
          <a:xfrm>
            <a:off x="6089486" y="6538909"/>
            <a:ext cx="5050522" cy="122627"/>
          </a:xfrm>
        </p:spPr>
        <p:txBody>
          <a:bodyPr wrap="square" lIns="0" tIns="0" rIns="0" bIns="0">
            <a:noAutofit/>
          </a:bodyPr>
          <a:lstStyle>
            <a:lvl1pPr>
              <a:defRPr lang="en-US" sz="902" b="0" kern="1200" dirty="0">
                <a:solidFill>
                  <a:schemeClr val="accent2"/>
                </a:solidFill>
              </a:defRPr>
            </a:lvl1pPr>
          </a:lstStyle>
          <a:p>
            <a:pPr lvl="0" algn="l" defTabSz="916137"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13208305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34" name="object 7">
            <a:extLst>
              <a:ext uri="{FF2B5EF4-FFF2-40B4-BE49-F238E27FC236}">
                <a16:creationId xmlns:a16="http://schemas.microsoft.com/office/drawing/2014/main" id="{C598672E-5F78-4ED9-9DA9-C749DBC7F44C}"/>
              </a:ext>
            </a:extLst>
          </p:cNvPr>
          <p:cNvSpPr/>
          <p:nvPr userDrawn="1"/>
        </p:nvSpPr>
        <p:spPr>
          <a:xfrm>
            <a:off x="0" y="13"/>
            <a:ext cx="10114397" cy="9733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35" name="object 8">
            <a:extLst>
              <a:ext uri="{FF2B5EF4-FFF2-40B4-BE49-F238E27FC236}">
                <a16:creationId xmlns:a16="http://schemas.microsoft.com/office/drawing/2014/main" id="{D0F70BA8-9E96-4EFB-8353-6AA46854815D}"/>
              </a:ext>
            </a:extLst>
          </p:cNvPr>
          <p:cNvSpPr/>
          <p:nvPr userDrawn="1"/>
        </p:nvSpPr>
        <p:spPr>
          <a:xfrm>
            <a:off x="10114167" y="13"/>
            <a:ext cx="1602268" cy="9733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sz="1803"/>
          </a:p>
        </p:txBody>
      </p:sp>
      <p:sp>
        <p:nvSpPr>
          <p:cNvPr id="36" name="object 9">
            <a:extLst>
              <a:ext uri="{FF2B5EF4-FFF2-40B4-BE49-F238E27FC236}">
                <a16:creationId xmlns:a16="http://schemas.microsoft.com/office/drawing/2014/main" id="{E7262CA2-1991-4003-BE7A-A2E0215CBD51}"/>
              </a:ext>
            </a:extLst>
          </p:cNvPr>
          <p:cNvSpPr/>
          <p:nvPr userDrawn="1"/>
        </p:nvSpPr>
        <p:spPr>
          <a:xfrm>
            <a:off x="11716334" y="13"/>
            <a:ext cx="477244" cy="9733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sz="1803"/>
          </a:p>
        </p:txBody>
      </p:sp>
      <p:sp>
        <p:nvSpPr>
          <p:cNvPr id="37" name="object 10">
            <a:extLst>
              <a:ext uri="{FF2B5EF4-FFF2-40B4-BE49-F238E27FC236}">
                <a16:creationId xmlns:a16="http://schemas.microsoft.com/office/drawing/2014/main" id="{083D1649-76C5-4C3B-A974-C8290E5E840D}"/>
              </a:ext>
            </a:extLst>
          </p:cNvPr>
          <p:cNvSpPr/>
          <p:nvPr userDrawn="1"/>
        </p:nvSpPr>
        <p:spPr>
          <a:xfrm>
            <a:off x="10114167" y="1741283"/>
            <a:ext cx="2079512" cy="5116717"/>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sz="1803"/>
          </a:p>
        </p:txBody>
      </p:sp>
      <p:sp>
        <p:nvSpPr>
          <p:cNvPr id="38" name="object 9">
            <a:extLst>
              <a:ext uri="{FF2B5EF4-FFF2-40B4-BE49-F238E27FC236}">
                <a16:creationId xmlns:a16="http://schemas.microsoft.com/office/drawing/2014/main" id="{0763EF46-DE89-47D5-BEF6-FAC7A8628C8B}"/>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39" name="object 10">
            <a:extLst>
              <a:ext uri="{FF2B5EF4-FFF2-40B4-BE49-F238E27FC236}">
                <a16:creationId xmlns:a16="http://schemas.microsoft.com/office/drawing/2014/main" id="{536C139D-C1C1-45EC-853D-A18E33D7C0EE}"/>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40" name="object 11">
            <a:extLst>
              <a:ext uri="{FF2B5EF4-FFF2-40B4-BE49-F238E27FC236}">
                <a16:creationId xmlns:a16="http://schemas.microsoft.com/office/drawing/2014/main" id="{F5A5B680-5F53-45F5-8E10-501CF9EF4764}"/>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pic>
        <p:nvPicPr>
          <p:cNvPr id="41" name="Picture 40">
            <a:extLst>
              <a:ext uri="{FF2B5EF4-FFF2-40B4-BE49-F238E27FC236}">
                <a16:creationId xmlns:a16="http://schemas.microsoft.com/office/drawing/2014/main" id="{D3A5028E-765C-45C8-8C13-1F99412CF5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01910" y="453668"/>
            <a:ext cx="1491407" cy="941232"/>
          </a:xfrm>
          <a:prstGeom prst="rect">
            <a:avLst/>
          </a:prstGeom>
        </p:spPr>
      </p:pic>
      <p:sp>
        <p:nvSpPr>
          <p:cNvPr id="12" name="Picture Placeholder 2">
            <a:extLst>
              <a:ext uri="{FF2B5EF4-FFF2-40B4-BE49-F238E27FC236}">
                <a16:creationId xmlns:a16="http://schemas.microsoft.com/office/drawing/2014/main" id="{7AA9DDB3-66FE-491C-96CF-F92C88275612}"/>
              </a:ext>
            </a:extLst>
          </p:cNvPr>
          <p:cNvSpPr>
            <a:spLocks noGrp="1"/>
          </p:cNvSpPr>
          <p:nvPr>
            <p:ph type="pic" sz="quarter" idx="21"/>
          </p:nvPr>
        </p:nvSpPr>
        <p:spPr>
          <a:xfrm>
            <a:off x="0" y="97349"/>
            <a:ext cx="10114397" cy="6661900"/>
          </a:xfrm>
        </p:spPr>
        <p:txBody>
          <a:bodyPr/>
          <a:lstStyle/>
          <a:p>
            <a:r>
              <a:rPr lang="en-GB"/>
              <a:t>Click icon to add picture</a:t>
            </a:r>
          </a:p>
        </p:txBody>
      </p:sp>
    </p:spTree>
    <p:extLst>
      <p:ext uri="{BB962C8B-B14F-4D97-AF65-F5344CB8AC3E}">
        <p14:creationId xmlns:p14="http://schemas.microsoft.com/office/powerpoint/2010/main" val="743531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189F6EE-53B6-42EC-967C-4C5AC84FBCC0}"/>
              </a:ext>
            </a:extLst>
          </p:cNvPr>
          <p:cNvSpPr/>
          <p:nvPr userDrawn="1"/>
        </p:nvSpPr>
        <p:spPr>
          <a:xfrm>
            <a:off x="0" y="0"/>
            <a:ext cx="12192000" cy="6857940"/>
          </a:xfrm>
          <a:prstGeom prst="rect">
            <a:avLst/>
          </a:prstGeom>
          <a:solidFill>
            <a:srgbClr val="5A4B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aseline="0"/>
          </a:p>
        </p:txBody>
      </p:sp>
      <p:sp>
        <p:nvSpPr>
          <p:cNvPr id="13" name="object 7">
            <a:extLst>
              <a:ext uri="{FF2B5EF4-FFF2-40B4-BE49-F238E27FC236}">
                <a16:creationId xmlns:a16="http://schemas.microsoft.com/office/drawing/2014/main" id="{00F3B09C-9886-4D53-A132-150AC7EED976}"/>
              </a:ext>
            </a:extLst>
          </p:cNvPr>
          <p:cNvSpPr/>
          <p:nvPr userDrawn="1"/>
        </p:nvSpPr>
        <p:spPr>
          <a:xfrm>
            <a:off x="2213921" y="1737166"/>
            <a:ext cx="7119781" cy="5120544"/>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rgbClr val="312C62"/>
          </a:solidFill>
        </p:spPr>
        <p:txBody>
          <a:bodyPr wrap="square" lIns="0" tIns="0" rIns="0" bIns="0" rtlCol="0"/>
          <a:lstStyle/>
          <a:p>
            <a:endParaRPr baseline="0">
              <a:solidFill>
                <a:srgbClr val="002060"/>
              </a:solidFill>
            </a:endParaRPr>
          </a:p>
        </p:txBody>
      </p:sp>
      <p:sp>
        <p:nvSpPr>
          <p:cNvPr id="14" name="object 11">
            <a:extLst>
              <a:ext uri="{FF2B5EF4-FFF2-40B4-BE49-F238E27FC236}">
                <a16:creationId xmlns:a16="http://schemas.microsoft.com/office/drawing/2014/main" id="{C5EF8DD7-1931-4376-B653-6CB6B76BAD2E}"/>
              </a:ext>
            </a:extLst>
          </p:cNvPr>
          <p:cNvSpPr/>
          <p:nvPr userDrawn="1"/>
        </p:nvSpPr>
        <p:spPr>
          <a:xfrm>
            <a:off x="654674" y="634954"/>
            <a:ext cx="1328461" cy="504045"/>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baseline="0"/>
          </a:p>
        </p:txBody>
      </p:sp>
      <p:sp>
        <p:nvSpPr>
          <p:cNvPr id="2" name="Title 1"/>
          <p:cNvSpPr>
            <a:spLocks noGrp="1"/>
          </p:cNvSpPr>
          <p:nvPr userDrawn="1">
            <p:ph type="ctrTitle"/>
          </p:nvPr>
        </p:nvSpPr>
        <p:spPr>
          <a:xfrm>
            <a:off x="658970" y="1299214"/>
            <a:ext cx="10874218" cy="2955918"/>
          </a:xfrm>
        </p:spPr>
        <p:txBody>
          <a:bodyPr lIns="0" tIns="0" rIns="0" bIns="0"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userDrawn="1">
            <p:ph type="subTitle" idx="1"/>
          </p:nvPr>
        </p:nvSpPr>
        <p:spPr>
          <a:xfrm>
            <a:off x="635424" y="4670246"/>
            <a:ext cx="7779791" cy="914400"/>
          </a:xfrm>
        </p:spPr>
        <p:txBody>
          <a:bodyPr lIns="0" tIns="0" rIns="0" bIns="0" anchor="t">
            <a:normAutofit/>
          </a:bodyPr>
          <a:lstStyle>
            <a:lvl1pPr marL="0" indent="0" algn="l">
              <a:buNone/>
              <a:defRPr sz="2200" cap="none" spc="0" baseline="0">
                <a:solidFill>
                  <a:schemeClr val="bg1"/>
                </a:solidFill>
                <a:latin typeface="+mj-lt"/>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userDrawn="1">
            <p:ph type="dt" sz="half" idx="10"/>
          </p:nvPr>
        </p:nvSpPr>
        <p:spPr>
          <a:xfrm>
            <a:off x="658813" y="6356350"/>
            <a:ext cx="2743200" cy="365125"/>
          </a:xfrm>
        </p:spPr>
        <p:txBody>
          <a:bodyPr/>
          <a:lstStyle/>
          <a:p>
            <a:fld id="{1621D089-71FB-46F7-AF90-6B3420FA20E1}" type="datetime1">
              <a:rPr lang="en-US" smtClean="0"/>
              <a:t>10/15/2024</a:t>
            </a:fld>
            <a:endParaRPr lang="en-US"/>
          </a:p>
        </p:txBody>
      </p:sp>
      <p:sp>
        <p:nvSpPr>
          <p:cNvPr id="5" name="Footer Placeholder 4"/>
          <p:cNvSpPr>
            <a:spLocks noGrp="1"/>
          </p:cNvSpPr>
          <p:nvPr userDrawn="1">
            <p:ph type="ftr" sz="quarter" idx="11"/>
          </p:nvPr>
        </p:nvSpPr>
        <p:spPr/>
        <p:txBody>
          <a:bodyPr/>
          <a:lstStyle>
            <a:lvl1pPr>
              <a:defRPr>
                <a:solidFill>
                  <a:schemeClr val="bg1"/>
                </a:solidFill>
              </a:defRPr>
            </a:lvl1pPr>
          </a:lstStyle>
          <a:p>
            <a:r>
              <a:rPr lang="en-GB"/>
              <a:t>Copyright © CIPFA 2020 protected under UK and international law</a:t>
            </a:r>
            <a:endParaRPr lang="en-US"/>
          </a:p>
        </p:txBody>
      </p:sp>
      <p:sp>
        <p:nvSpPr>
          <p:cNvPr id="17" name="object 12">
            <a:extLst>
              <a:ext uri="{FF2B5EF4-FFF2-40B4-BE49-F238E27FC236}">
                <a16:creationId xmlns:a16="http://schemas.microsoft.com/office/drawing/2014/main" id="{D2865E8E-653A-41DC-B818-BEFAC5539999}"/>
              </a:ext>
            </a:extLst>
          </p:cNvPr>
          <p:cNvSpPr txBox="1"/>
          <p:nvPr userDrawn="1"/>
        </p:nvSpPr>
        <p:spPr>
          <a:xfrm>
            <a:off x="635424" y="5881535"/>
            <a:ext cx="2125838" cy="343991"/>
          </a:xfrm>
          <a:prstGeom prst="rect">
            <a:avLst/>
          </a:prstGeom>
        </p:spPr>
        <p:txBody>
          <a:bodyPr vert="horz" wrap="square" lIns="0" tIns="7797" rIns="0" bIns="0" rtlCol="0">
            <a:spAutoFit/>
          </a:bodyPr>
          <a:lstStyle/>
          <a:p>
            <a:pPr marL="5776" marR="2310">
              <a:spcBef>
                <a:spcPts val="61"/>
              </a:spcBef>
            </a:pPr>
            <a:r>
              <a:rPr sz="1100" b="1" spc="-2">
                <a:solidFill>
                  <a:srgbClr val="FFFFFF"/>
                </a:solidFill>
                <a:latin typeface="Arial"/>
                <a:cs typeface="Arial"/>
              </a:rPr>
              <a:t>The </a:t>
            </a:r>
            <a:r>
              <a:rPr sz="1100" b="1" spc="-5">
                <a:solidFill>
                  <a:srgbClr val="FFFFFF"/>
                </a:solidFill>
                <a:latin typeface="Arial"/>
                <a:cs typeface="Arial"/>
              </a:rPr>
              <a:t>Chartered </a:t>
            </a:r>
            <a:r>
              <a:rPr sz="1100" b="1" spc="-7">
                <a:solidFill>
                  <a:srgbClr val="FFFFFF"/>
                </a:solidFill>
                <a:latin typeface="Arial"/>
                <a:cs typeface="Arial"/>
              </a:rPr>
              <a:t>Institute </a:t>
            </a:r>
            <a:r>
              <a:rPr sz="1100" b="1" spc="-2">
                <a:solidFill>
                  <a:srgbClr val="FFFFFF"/>
                </a:solidFill>
                <a:latin typeface="Arial"/>
                <a:cs typeface="Arial"/>
              </a:rPr>
              <a:t>of  </a:t>
            </a:r>
            <a:r>
              <a:rPr sz="1100" b="1" spc="-9">
                <a:solidFill>
                  <a:srgbClr val="FFFFFF"/>
                </a:solidFill>
                <a:latin typeface="Arial"/>
                <a:cs typeface="Arial"/>
              </a:rPr>
              <a:t>Public Finance </a:t>
            </a:r>
            <a:r>
              <a:rPr sz="1100" b="1" spc="9">
                <a:solidFill>
                  <a:srgbClr val="FFFFFF"/>
                </a:solidFill>
                <a:latin typeface="Arial"/>
                <a:cs typeface="Arial"/>
              </a:rPr>
              <a:t>&amp;</a:t>
            </a:r>
            <a:r>
              <a:rPr sz="1100" b="1" spc="-66">
                <a:solidFill>
                  <a:srgbClr val="FFFFFF"/>
                </a:solidFill>
                <a:latin typeface="Arial"/>
                <a:cs typeface="Arial"/>
              </a:rPr>
              <a:t> </a:t>
            </a:r>
            <a:r>
              <a:rPr sz="1100" b="1" spc="-7">
                <a:solidFill>
                  <a:srgbClr val="FFFFFF"/>
                </a:solidFill>
                <a:latin typeface="Arial"/>
                <a:cs typeface="Arial"/>
              </a:rPr>
              <a:t>Accountancy</a:t>
            </a:r>
            <a:endParaRPr sz="1100">
              <a:latin typeface="Arial"/>
              <a:cs typeface="Arial"/>
            </a:endParaRPr>
          </a:p>
        </p:txBody>
      </p:sp>
      <p:sp>
        <p:nvSpPr>
          <p:cNvPr id="6" name="Slide Number Placeholder 5"/>
          <p:cNvSpPr>
            <a:spLocks noGrp="1"/>
          </p:cNvSpPr>
          <p:nvPr userDrawn="1">
            <p:ph type="sldNum" sz="quarter" idx="12"/>
          </p:nvPr>
        </p:nvSpPr>
        <p:spPr>
          <a:xfrm>
            <a:off x="10518631" y="6356350"/>
            <a:ext cx="1530927" cy="365125"/>
          </a:xfrm>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7331669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685800" indent="-182880">
              <a:buClr>
                <a:schemeClr val="tx2"/>
              </a:buClr>
              <a:buFont typeface="Arial" panose="020B0604020202020204" pitchFamily="34" charset="0"/>
              <a:buChar char="•"/>
              <a:defRPr>
                <a:solidFill>
                  <a:schemeClr val="tx2"/>
                </a:solidFill>
              </a:defRPr>
            </a:lvl2pPr>
            <a:lvl3pPr marL="1143000" indent="-182880">
              <a:buClr>
                <a:schemeClr val="tx2"/>
              </a:buClr>
              <a:buFont typeface="Arial" panose="020B0604020202020204" pitchFamily="34" charset="0"/>
              <a:buChar char="•"/>
              <a:defRPr>
                <a:solidFill>
                  <a:schemeClr val="tx2"/>
                </a:solidFill>
              </a:defRPr>
            </a:lvl3pPr>
            <a:lvl4pPr marL="1600200" indent="-182880">
              <a:buClr>
                <a:schemeClr val="tx2"/>
              </a:buClr>
              <a:buFont typeface="Arial" panose="020B0604020202020204" pitchFamily="34" charset="0"/>
              <a:buChar char="•"/>
              <a:defRPr>
                <a:solidFill>
                  <a:schemeClr val="tx2"/>
                </a:solidFill>
              </a:defRPr>
            </a:lvl4pPr>
            <a:lvl5pPr marL="2057400" indent="-182880">
              <a:buClr>
                <a:schemeClr val="tx2"/>
              </a:buClr>
              <a:buFont typeface="Arial" panose="020B0604020202020204" pitchFamily="34" charset="0"/>
              <a:buChar cha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1503B1-F469-4BBC-B819-07F080819AF4}" type="datetime1">
              <a:rPr lang="en-US" smtClean="0"/>
              <a:t>10/15/2024</a:t>
            </a:fld>
            <a:endParaRPr lang="en-US"/>
          </a:p>
        </p:txBody>
      </p:sp>
      <p:sp>
        <p:nvSpPr>
          <p:cNvPr id="5" name="Footer Placeholder 4"/>
          <p:cNvSpPr>
            <a:spLocks noGrp="1"/>
          </p:cNvSpPr>
          <p:nvPr>
            <p:ph type="ftr" sz="quarter" idx="11"/>
          </p:nvPr>
        </p:nvSpPr>
        <p:spPr/>
        <p:txBody>
          <a:bodyPr/>
          <a:lstStyle/>
          <a:p>
            <a:r>
              <a:rPr lang="en-GB" sz="1100">
                <a:solidFill>
                  <a:srgbClr val="333333"/>
                </a:solidFill>
                <a:latin typeface="Verdana"/>
              </a:rPr>
              <a:t>Copyright © CIPFA 2020 protected under UK and international law</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82885548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8813" y="1271016"/>
            <a:ext cx="10874375" cy="3282696"/>
          </a:xfrm>
        </p:spPr>
        <p:txBody>
          <a:bodyPr lIns="0" tIns="0" rIns="0" bIns="0" anchor="b">
            <a:normAutofit/>
          </a:bodyPr>
          <a:lstStyle>
            <a:lvl1pPr>
              <a:defRPr sz="5900" b="0" spc="-100"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658813" y="4672584"/>
            <a:ext cx="7315200" cy="914400"/>
          </a:xfrm>
        </p:spPr>
        <p:txBody>
          <a:bodyPr lIns="0" tIns="0" rIns="0" bIns="0"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D9AE57-0A2A-41AC-A880-B02A33AC1F48}" type="datetime1">
              <a:rPr lang="en-US" smtClean="0"/>
              <a:t>10/15/2024</a:t>
            </a:fld>
            <a:endParaRPr lang="en-US"/>
          </a:p>
        </p:txBody>
      </p:sp>
      <p:sp>
        <p:nvSpPr>
          <p:cNvPr id="5" name="Footer Placeholder 4"/>
          <p:cNvSpPr>
            <a:spLocks noGrp="1"/>
          </p:cNvSpPr>
          <p:nvPr>
            <p:ph type="ftr" sz="quarter" idx="11"/>
          </p:nvPr>
        </p:nvSpPr>
        <p:spPr/>
        <p:txBody>
          <a:bodyPr/>
          <a:lstStyle/>
          <a:p>
            <a:r>
              <a:rPr lang="en-GB"/>
              <a:t>Copyright © CIPFA 2020 protected under UK and international law</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403451590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658814" y="2589193"/>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4338" y="2589194"/>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13AC7C0A-4C12-4144-BBB4-D49442C3E497}" type="datetime1">
              <a:rPr lang="en-US" smtClean="0"/>
              <a:t>10/15/2024</a:t>
            </a:fld>
            <a:endParaRPr lang="en-US"/>
          </a:p>
        </p:txBody>
      </p:sp>
      <p:sp>
        <p:nvSpPr>
          <p:cNvPr id="9" name="Footer Placeholder 8"/>
          <p:cNvSpPr>
            <a:spLocks noGrp="1"/>
          </p:cNvSpPr>
          <p:nvPr>
            <p:ph type="ftr" sz="quarter" idx="11"/>
          </p:nvPr>
        </p:nvSpPr>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25584569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58812" y="2838816"/>
            <a:ext cx="527035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8812" y="3715350"/>
            <a:ext cx="5270350" cy="2238945"/>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62838" y="2833365"/>
            <a:ext cx="527035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838" y="3715352"/>
            <a:ext cx="5270350" cy="2238944"/>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BB5312E5-63CA-4A2B-9028-210D481F6A3E}" type="datetime1">
              <a:rPr lang="en-US" smtClean="0"/>
              <a:t>10/15/2024</a:t>
            </a:fld>
            <a:endParaRPr lang="en-US"/>
          </a:p>
        </p:txBody>
      </p:sp>
      <p:sp>
        <p:nvSpPr>
          <p:cNvPr id="11" name="Footer Placeholder 10"/>
          <p:cNvSpPr>
            <a:spLocks noGrp="1"/>
          </p:cNvSpPr>
          <p:nvPr>
            <p:ph type="ftr" sz="quarter" idx="11"/>
          </p:nvPr>
        </p:nvSpPr>
        <p:spPr/>
        <p:txBody>
          <a:bodyPr/>
          <a:lstStyle/>
          <a:p>
            <a:r>
              <a:rPr lang="en-GB"/>
              <a:t>Copyright © CIPFA 2020 protected under UK and international law</a:t>
            </a:r>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3310990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4982893F-D681-4668-A87D-41EEA0B77E6C}" type="datetime1">
              <a:rPr lang="en-US" smtClean="0"/>
              <a:t>10/15/2024</a:t>
            </a:fld>
            <a:endParaRPr lang="en-US"/>
          </a:p>
        </p:txBody>
      </p:sp>
      <p:sp>
        <p:nvSpPr>
          <p:cNvPr id="7" name="Footer Placeholder 6"/>
          <p:cNvSpPr>
            <a:spLocks noGrp="1"/>
          </p:cNvSpPr>
          <p:nvPr>
            <p:ph type="ftr" sz="quarter" idx="11"/>
          </p:nvPr>
        </p:nvSpPr>
        <p:spPr/>
        <p:txBody>
          <a:bodyPr/>
          <a:lstStyle/>
          <a:p>
            <a:r>
              <a:rPr lang="en-GB"/>
              <a:t>Copyright © CIPFA 2020 protected under UK and international law</a:t>
            </a:r>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02292774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B4E5243-0271-4783-8715-BA48267FE432}" type="datetime1">
              <a:rPr lang="en-US" smtClean="0"/>
              <a:t>10/15/2024</a:t>
            </a:fld>
            <a:endParaRPr lang="en-US"/>
          </a:p>
        </p:txBody>
      </p:sp>
      <p:sp>
        <p:nvSpPr>
          <p:cNvPr id="6" name="Footer Placeholder 5"/>
          <p:cNvSpPr>
            <a:spLocks noGrp="1"/>
          </p:cNvSpPr>
          <p:nvPr>
            <p:ph type="ftr" sz="quarter" idx="11"/>
          </p:nvPr>
        </p:nvSpPr>
        <p:spPr/>
        <p:txBody>
          <a:bodyPr/>
          <a:lstStyle/>
          <a:p>
            <a:r>
              <a:rPr lang="en-GB"/>
              <a:t>Copyright © CIPFA 2020 protected under UK and international law</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254377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232034"/>
            <a:ext cx="2743200" cy="1232033"/>
          </a:xfrm>
        </p:spPr>
        <p:txBody>
          <a:bodyPr anchor="b">
            <a:normAutofit/>
          </a:bodyPr>
          <a:lstStyle>
            <a:lvl1pPr>
              <a:defRPr sz="28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24EB86CA-431E-42E4-AEF0-249ADBA5861E}" type="datetime1">
              <a:rPr lang="en-US" smtClean="0"/>
              <a:t>10/15/2024</a:t>
            </a:fld>
            <a:endParaRPr lang="en-US"/>
          </a:p>
        </p:txBody>
      </p:sp>
      <p:sp>
        <p:nvSpPr>
          <p:cNvPr id="9" name="Footer Placeholder 8"/>
          <p:cNvSpPr>
            <a:spLocks noGrp="1"/>
          </p:cNvSpPr>
          <p:nvPr>
            <p:ph type="ftr" sz="quarter" idx="11"/>
          </p:nvPr>
        </p:nvSpPr>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327632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of text box, text and icon">
    <p:spTree>
      <p:nvGrpSpPr>
        <p:cNvPr id="1" name=""/>
        <p:cNvGrpSpPr/>
        <p:nvPr/>
      </p:nvGrpSpPr>
      <p:grpSpPr>
        <a:xfrm>
          <a:off x="0" y="0"/>
          <a:ext cx="0" cy="0"/>
          <a:chOff x="0" y="0"/>
          <a:chExt cx="0" cy="0"/>
        </a:xfrm>
      </p:grpSpPr>
      <p:sp>
        <p:nvSpPr>
          <p:cNvPr id="30" name="Slide Number Placeholder 5">
            <a:extLst>
              <a:ext uri="{FF2B5EF4-FFF2-40B4-BE49-F238E27FC236}">
                <a16:creationId xmlns:a16="http://schemas.microsoft.com/office/drawing/2014/main" id="{FBE3F79B-2FBC-6E5C-355A-DE48CE262612}"/>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29" name="Footer Placeholder 4">
            <a:extLst>
              <a:ext uri="{FF2B5EF4-FFF2-40B4-BE49-F238E27FC236}">
                <a16:creationId xmlns:a16="http://schemas.microsoft.com/office/drawing/2014/main" id="{01CF29A6-CB41-C2A9-C7BC-86F4CC1A2FF7}"/>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8" name="Text Placeholder 7">
            <a:extLst>
              <a:ext uri="{FF2B5EF4-FFF2-40B4-BE49-F238E27FC236}">
                <a16:creationId xmlns:a16="http://schemas.microsoft.com/office/drawing/2014/main" id="{6B5AE1E8-FBBF-7855-3F7B-2B916F13DE82}"/>
              </a:ext>
            </a:extLst>
          </p:cNvPr>
          <p:cNvSpPr>
            <a:spLocks noGrp="1"/>
          </p:cNvSpPr>
          <p:nvPr>
            <p:ph type="body" sz="quarter" idx="14"/>
          </p:nvPr>
        </p:nvSpPr>
        <p:spPr>
          <a:xfrm>
            <a:off x="5954400" y="1958804"/>
            <a:ext cx="5626511" cy="246221"/>
          </a:xfrm>
          <a:prstGeom prst="rect">
            <a:avLst/>
          </a:prstGeom>
        </p:spPr>
        <p:txBody>
          <a:bodyPr wrap="square" lIns="0" tIns="0" rIns="0" bIns="0">
            <a:spAutoFit/>
          </a:bodyPr>
          <a:lstStyle>
            <a:lvl1pPr marL="284400" indent="-284400">
              <a:lnSpc>
                <a:spcPct val="100000"/>
              </a:lnSpc>
              <a:spcBef>
                <a:spcPts val="0"/>
              </a:spcBef>
              <a:spcAft>
                <a:spcPts val="800"/>
              </a:spcAft>
              <a:defRPr lang="en-US" sz="1600" kern="1200" dirty="0">
                <a:solidFill>
                  <a:schemeClr val="tx1"/>
                </a:solidFill>
                <a:latin typeface="+mn-lt"/>
                <a:ea typeface="+mn-ea"/>
                <a:cs typeface="+mn-cs"/>
              </a:defRPr>
            </a:lvl1pPr>
          </a:lstStyle>
          <a:p>
            <a:pPr lvl="0"/>
            <a:r>
              <a:rPr lang="en-GB"/>
              <a:t>Click to edit Master text styles</a:t>
            </a:r>
          </a:p>
        </p:txBody>
      </p:sp>
      <p:sp>
        <p:nvSpPr>
          <p:cNvPr id="14" name="Text Placeholder 13">
            <a:extLst>
              <a:ext uri="{FF2B5EF4-FFF2-40B4-BE49-F238E27FC236}">
                <a16:creationId xmlns:a16="http://schemas.microsoft.com/office/drawing/2014/main" id="{91DD2C8F-1F4A-BD4D-2809-C9417F6087C4}"/>
              </a:ext>
            </a:extLst>
          </p:cNvPr>
          <p:cNvSpPr>
            <a:spLocks noGrp="1"/>
          </p:cNvSpPr>
          <p:nvPr>
            <p:ph type="body" sz="quarter" idx="15"/>
          </p:nvPr>
        </p:nvSpPr>
        <p:spPr>
          <a:xfrm>
            <a:off x="612000" y="3581400"/>
            <a:ext cx="5011200" cy="2671200"/>
          </a:xfrm>
          <a:prstGeom prst="rect">
            <a:avLst/>
          </a:prstGeom>
          <a:solidFill>
            <a:schemeClr val="bg2">
              <a:lumMod val="40000"/>
              <a:lumOff val="60000"/>
            </a:schemeClr>
          </a:solidFill>
        </p:spPr>
        <p:txBody>
          <a:bodyPr lIns="288000" tIns="216000" rIns="288000" bIns="72000"/>
          <a:lstStyle>
            <a:lvl1pPr marL="0" indent="0">
              <a:lnSpc>
                <a:spcPct val="100000"/>
              </a:lnSpc>
              <a:spcBef>
                <a:spcPts val="0"/>
              </a:spcBef>
              <a:spcAft>
                <a:spcPts val="600"/>
              </a:spcAft>
              <a:buNone/>
              <a:defRPr sz="1600">
                <a:solidFill>
                  <a:schemeClr val="tx1"/>
                </a:solidFill>
              </a:defRPr>
            </a:lvl1pPr>
            <a:lvl2pPr marL="284400" indent="-284400">
              <a:lnSpc>
                <a:spcPct val="100000"/>
              </a:lnSpc>
              <a:spcBef>
                <a:spcPts val="0"/>
              </a:spcBef>
              <a:spcAft>
                <a:spcPts val="600"/>
              </a:spcAft>
              <a:defRPr sz="1600">
                <a:solidFill>
                  <a:schemeClr val="tx1"/>
                </a:solidFill>
              </a:defRPr>
            </a:lvl2pPr>
            <a:lvl3pPr>
              <a:defRPr sz="1600"/>
            </a:lvl3pPr>
            <a:lvl4pPr>
              <a:defRPr sz="1600"/>
            </a:lvl4pPr>
            <a:lvl5pPr>
              <a:defRPr sz="1600"/>
            </a:lvl5pPr>
          </a:lstStyle>
          <a:p>
            <a:pPr lvl="0"/>
            <a:r>
              <a:rPr lang="en-GB"/>
              <a:t>Click to edit Master text styles</a:t>
            </a:r>
          </a:p>
          <a:p>
            <a:pPr lvl="1"/>
            <a:r>
              <a:rPr lang="en-GB"/>
              <a:t>Second level</a:t>
            </a:r>
            <a:endParaRPr lang="en-US"/>
          </a:p>
        </p:txBody>
      </p:sp>
      <p:sp>
        <p:nvSpPr>
          <p:cNvPr id="16" name="Text Placeholder 13">
            <a:extLst>
              <a:ext uri="{FF2B5EF4-FFF2-40B4-BE49-F238E27FC236}">
                <a16:creationId xmlns:a16="http://schemas.microsoft.com/office/drawing/2014/main" id="{5A9381C4-2FDD-D49A-D43E-1B2ABFA4BA2C}"/>
              </a:ext>
            </a:extLst>
          </p:cNvPr>
          <p:cNvSpPr>
            <a:spLocks noGrp="1"/>
          </p:cNvSpPr>
          <p:nvPr>
            <p:ph type="body" sz="quarter" idx="16"/>
          </p:nvPr>
        </p:nvSpPr>
        <p:spPr>
          <a:xfrm>
            <a:off x="612000" y="1810870"/>
            <a:ext cx="5011200" cy="1620000"/>
          </a:xfrm>
          <a:prstGeom prst="roundRect">
            <a:avLst/>
          </a:prstGeom>
          <a:solidFill>
            <a:schemeClr val="tx2"/>
          </a:solidFill>
        </p:spPr>
        <p:txBody>
          <a:bodyPr lIns="1368000" tIns="251999" rIns="90000" bIns="46800"/>
          <a:lstStyle>
            <a:lvl1pPr marL="0" indent="0">
              <a:lnSpc>
                <a:spcPct val="100000"/>
              </a:lnSpc>
              <a:spcBef>
                <a:spcPts val="0"/>
              </a:spcBef>
              <a:spcAft>
                <a:spcPts val="600"/>
              </a:spcAft>
              <a:buNone/>
              <a:defRPr sz="1600">
                <a:solidFill>
                  <a:schemeClr val="bg1"/>
                </a:solidFill>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GB"/>
              <a:t>Click to edit Master text styles</a:t>
            </a:r>
          </a:p>
        </p:txBody>
      </p:sp>
      <p:sp>
        <p:nvSpPr>
          <p:cNvPr id="20" name="Picture Placeholder 19">
            <a:extLst>
              <a:ext uri="{FF2B5EF4-FFF2-40B4-BE49-F238E27FC236}">
                <a16:creationId xmlns:a16="http://schemas.microsoft.com/office/drawing/2014/main" id="{10D73907-34CD-8021-D089-CD58996F28C7}"/>
              </a:ext>
            </a:extLst>
          </p:cNvPr>
          <p:cNvSpPr>
            <a:spLocks noGrp="1"/>
          </p:cNvSpPr>
          <p:nvPr>
            <p:ph type="pic" sz="quarter" idx="17" hasCustomPrompt="1"/>
          </p:nvPr>
        </p:nvSpPr>
        <p:spPr>
          <a:xfrm>
            <a:off x="768149" y="2080870"/>
            <a:ext cx="1080000" cy="1080000"/>
          </a:xfrm>
          <a:prstGeom prst="ellipse">
            <a:avLst/>
          </a:prstGeom>
          <a:solidFill>
            <a:schemeClr val="bg1"/>
          </a:solidFill>
        </p:spPr>
        <p:txBody>
          <a:bodyPr lIns="0" tIns="0" rIns="0" bIns="0" anchor="ctr" anchorCtr="0"/>
          <a:lstStyle>
            <a:lvl1pPr marL="0" indent="0" algn="ctr">
              <a:buNone/>
              <a:defRPr sz="1000">
                <a:solidFill>
                  <a:srgbClr val="D02F7C"/>
                </a:solidFill>
              </a:defRPr>
            </a:lvl1pPr>
          </a:lstStyle>
          <a:p>
            <a:r>
              <a:rPr lang="en-US"/>
              <a:t>Click to place icon</a:t>
            </a:r>
          </a:p>
        </p:txBody>
      </p:sp>
      <p:sp>
        <p:nvSpPr>
          <p:cNvPr id="25" name="Rectangle 24">
            <a:extLst>
              <a:ext uri="{FF2B5EF4-FFF2-40B4-BE49-F238E27FC236}">
                <a16:creationId xmlns:a16="http://schemas.microsoft.com/office/drawing/2014/main" id="{800DEA4B-763A-4416-E47F-B2403CE6C1B8}"/>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 Placeholder 8">
            <a:extLst>
              <a:ext uri="{FF2B5EF4-FFF2-40B4-BE49-F238E27FC236}">
                <a16:creationId xmlns:a16="http://schemas.microsoft.com/office/drawing/2014/main" id="{B30A3252-52D7-59BC-0144-D2092A1458BE}"/>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26" name="Title Placeholder 2">
            <a:extLst>
              <a:ext uri="{FF2B5EF4-FFF2-40B4-BE49-F238E27FC236}">
                <a16:creationId xmlns:a16="http://schemas.microsoft.com/office/drawing/2014/main" id="{E436AFEF-FC18-66CC-3632-52F29552E38D}"/>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3278400196"/>
      </p:ext>
    </p:extLst>
  </p:cSld>
  <p:clrMapOvr>
    <a:masterClrMapping/>
  </p:clrMapOvr>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143000"/>
            <a:ext cx="2743200" cy="1398069"/>
          </a:xfrm>
        </p:spPr>
        <p:txBody>
          <a:bodyPr anchor="b">
            <a:normAutofit/>
          </a:bodyPr>
          <a:lstStyle>
            <a:lvl1pPr>
              <a:defRPr sz="2800" b="0"/>
            </a:lvl1pPr>
          </a:lstStyle>
          <a:p>
            <a:r>
              <a:rPr lang="en-US"/>
              <a:t>Click to edit Master title style</a:t>
            </a:r>
          </a:p>
        </p:txBody>
      </p:sp>
      <p:sp>
        <p:nvSpPr>
          <p:cNvPr id="3" name="Picture Placeholder 2"/>
          <p:cNvSpPr>
            <a:spLocks noGrp="1" noChangeAspect="1"/>
          </p:cNvSpPr>
          <p:nvPr>
            <p:ph type="pic" idx="1"/>
          </p:nvPr>
        </p:nvSpPr>
        <p:spPr>
          <a:xfrm>
            <a:off x="3493451" y="1142999"/>
            <a:ext cx="8039737" cy="4955371"/>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Date Placeholder 7"/>
          <p:cNvSpPr>
            <a:spLocks noGrp="1"/>
          </p:cNvSpPr>
          <p:nvPr>
            <p:ph type="dt" sz="half" idx="10"/>
          </p:nvPr>
        </p:nvSpPr>
        <p:spPr/>
        <p:txBody>
          <a:bodyPr/>
          <a:lstStyle/>
          <a:p>
            <a:fld id="{136786F5-67D3-478D-8E7C-103BEDFC7D79}" type="datetime1">
              <a:rPr lang="en-US" smtClean="0"/>
              <a:t>10/15/2024</a:t>
            </a:fld>
            <a:endParaRPr lang="en-US"/>
          </a:p>
        </p:txBody>
      </p:sp>
      <p:sp>
        <p:nvSpPr>
          <p:cNvPr id="9" name="Footer Placeholder 8"/>
          <p:cNvSpPr>
            <a:spLocks noGrp="1"/>
          </p:cNvSpPr>
          <p:nvPr>
            <p:ph type="ftr" sz="quarter" idx="11"/>
          </p:nvPr>
        </p:nvSpPr>
        <p:spPr>
          <a:xfrm>
            <a:off x="3499101" y="6356350"/>
            <a:ext cx="5911517" cy="365125"/>
          </a:xfrm>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4185304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ample of grouping multiple information 1">
    <p:spTree>
      <p:nvGrpSpPr>
        <p:cNvPr id="1" name=""/>
        <p:cNvGrpSpPr/>
        <p:nvPr/>
      </p:nvGrpSpPr>
      <p:grpSpPr>
        <a:xfrm>
          <a:off x="0" y="0"/>
          <a:ext cx="0" cy="0"/>
          <a:chOff x="0" y="0"/>
          <a:chExt cx="0" cy="0"/>
        </a:xfrm>
      </p:grpSpPr>
      <p:sp>
        <p:nvSpPr>
          <p:cNvPr id="41" name="Slide Number Placeholder 5">
            <a:extLst>
              <a:ext uri="{FF2B5EF4-FFF2-40B4-BE49-F238E27FC236}">
                <a16:creationId xmlns:a16="http://schemas.microsoft.com/office/drawing/2014/main" id="{DC0B72B6-605B-094B-0AF4-DAB1832690FB}"/>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40" name="Footer Placeholder 4">
            <a:extLst>
              <a:ext uri="{FF2B5EF4-FFF2-40B4-BE49-F238E27FC236}">
                <a16:creationId xmlns:a16="http://schemas.microsoft.com/office/drawing/2014/main" id="{DBA4A6F6-191C-3E83-B9AA-E3B3064E30C3}"/>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36" name="Text Placeholder 8">
            <a:extLst>
              <a:ext uri="{FF2B5EF4-FFF2-40B4-BE49-F238E27FC236}">
                <a16:creationId xmlns:a16="http://schemas.microsoft.com/office/drawing/2014/main" id="{3A19F4D1-0FD2-4233-4831-CFE344BADEDA}"/>
              </a:ext>
            </a:extLst>
          </p:cNvPr>
          <p:cNvSpPr>
            <a:spLocks noGrp="1"/>
          </p:cNvSpPr>
          <p:nvPr>
            <p:ph type="body" sz="quarter" idx="26"/>
          </p:nvPr>
        </p:nvSpPr>
        <p:spPr>
          <a:xfrm>
            <a:off x="6716183" y="4756320"/>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35" name="Text Placeholder 7">
            <a:extLst>
              <a:ext uri="{FF2B5EF4-FFF2-40B4-BE49-F238E27FC236}">
                <a16:creationId xmlns:a16="http://schemas.microsoft.com/office/drawing/2014/main" id="{06355359-FD37-A2D4-F1DB-FB7D7696E471}"/>
              </a:ext>
            </a:extLst>
          </p:cNvPr>
          <p:cNvSpPr>
            <a:spLocks noGrp="1"/>
          </p:cNvSpPr>
          <p:nvPr>
            <p:ph type="body" sz="quarter" idx="25" hasCustomPrompt="1"/>
          </p:nvPr>
        </p:nvSpPr>
        <p:spPr>
          <a:xfrm>
            <a:off x="6716183" y="4453856"/>
            <a:ext cx="4514400" cy="221599"/>
          </a:xfrm>
          <a:prstGeom prst="rect">
            <a:avLst/>
          </a:prstGeom>
        </p:spPr>
        <p:txBody>
          <a:bodyPr wrap="square" lIns="0" tIns="0" rIns="0" bIns="0">
            <a:spAutoFit/>
          </a:bodyPr>
          <a:lstStyle>
            <a:lvl1pPr marL="0" indent="0">
              <a:buNone/>
              <a:defRPr lang="en-GB" sz="1600" b="1" kern="1200" dirty="0" smtClean="0">
                <a:solidFill>
                  <a:schemeClr val="tx2"/>
                </a:solidFill>
                <a:latin typeface="+mn-lt"/>
                <a:ea typeface="+mn-ea"/>
                <a:cs typeface="+mn-cs"/>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Master header</a:t>
            </a:r>
            <a:endParaRPr lang="en-US"/>
          </a:p>
        </p:txBody>
      </p:sp>
      <p:sp>
        <p:nvSpPr>
          <p:cNvPr id="34" name="Rectangle: Rounded Corners 4">
            <a:extLst>
              <a:ext uri="{FF2B5EF4-FFF2-40B4-BE49-F238E27FC236}">
                <a16:creationId xmlns:a16="http://schemas.microsoft.com/office/drawing/2014/main" id="{EF14570C-57AA-FADD-0C3C-13828D0387FC}"/>
              </a:ext>
            </a:extLst>
          </p:cNvPr>
          <p:cNvSpPr/>
          <p:nvPr userDrawn="1"/>
        </p:nvSpPr>
        <p:spPr>
          <a:xfrm>
            <a:off x="6393600" y="4227338"/>
            <a:ext cx="5148000" cy="2052000"/>
          </a:xfrm>
          <a:prstGeom prst="round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 Placeholder 6">
            <a:extLst>
              <a:ext uri="{FF2B5EF4-FFF2-40B4-BE49-F238E27FC236}">
                <a16:creationId xmlns:a16="http://schemas.microsoft.com/office/drawing/2014/main" id="{0C8CFDB4-BA55-3B38-87C1-145124EF5599}"/>
              </a:ext>
            </a:extLst>
          </p:cNvPr>
          <p:cNvSpPr>
            <a:spLocks noGrp="1"/>
          </p:cNvSpPr>
          <p:nvPr>
            <p:ph type="body" sz="quarter" idx="24"/>
          </p:nvPr>
        </p:nvSpPr>
        <p:spPr>
          <a:xfrm>
            <a:off x="900000" y="4756320"/>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32" name="Text Placeholder 5">
            <a:extLst>
              <a:ext uri="{FF2B5EF4-FFF2-40B4-BE49-F238E27FC236}">
                <a16:creationId xmlns:a16="http://schemas.microsoft.com/office/drawing/2014/main" id="{60A22822-4F89-6D2F-2D52-A25ED2032D12}"/>
              </a:ext>
            </a:extLst>
          </p:cNvPr>
          <p:cNvSpPr>
            <a:spLocks noGrp="1"/>
          </p:cNvSpPr>
          <p:nvPr>
            <p:ph type="body" sz="quarter" idx="23" hasCustomPrompt="1"/>
          </p:nvPr>
        </p:nvSpPr>
        <p:spPr>
          <a:xfrm>
            <a:off x="900000" y="4453856"/>
            <a:ext cx="4514400" cy="221599"/>
          </a:xfrm>
          <a:prstGeom prst="rect">
            <a:avLst/>
          </a:prstGeom>
        </p:spPr>
        <p:txBody>
          <a:bodyPr wrap="square" lIns="0" tIns="0" rIns="0" bIns="0">
            <a:spAutoFit/>
          </a:bodyPr>
          <a:lstStyle>
            <a:lvl1pPr marL="0" indent="0">
              <a:buNone/>
              <a:defRPr lang="en-GB" sz="1600" b="1" kern="1200" dirty="0" smtClean="0">
                <a:solidFill>
                  <a:schemeClr val="tx2"/>
                </a:solidFill>
                <a:latin typeface="+mn-lt"/>
                <a:ea typeface="+mn-ea"/>
                <a:cs typeface="+mn-cs"/>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Master header</a:t>
            </a:r>
            <a:endParaRPr lang="en-US"/>
          </a:p>
        </p:txBody>
      </p:sp>
      <p:sp>
        <p:nvSpPr>
          <p:cNvPr id="31" name="Rectangle: Rounded Corners 3">
            <a:extLst>
              <a:ext uri="{FF2B5EF4-FFF2-40B4-BE49-F238E27FC236}">
                <a16:creationId xmlns:a16="http://schemas.microsoft.com/office/drawing/2014/main" id="{12ADCB45-D977-07A6-FDA2-6EF04EE05353}"/>
              </a:ext>
            </a:extLst>
          </p:cNvPr>
          <p:cNvSpPr/>
          <p:nvPr userDrawn="1"/>
        </p:nvSpPr>
        <p:spPr>
          <a:xfrm>
            <a:off x="576000" y="4227338"/>
            <a:ext cx="5148000" cy="2052000"/>
          </a:xfrm>
          <a:prstGeom prst="round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 Placeholder 4">
            <a:extLst>
              <a:ext uri="{FF2B5EF4-FFF2-40B4-BE49-F238E27FC236}">
                <a16:creationId xmlns:a16="http://schemas.microsoft.com/office/drawing/2014/main" id="{49814ED8-F60A-01A4-09E8-A01B54A61BF5}"/>
              </a:ext>
            </a:extLst>
          </p:cNvPr>
          <p:cNvSpPr>
            <a:spLocks noGrp="1"/>
          </p:cNvSpPr>
          <p:nvPr>
            <p:ph type="body" sz="quarter" idx="22"/>
          </p:nvPr>
        </p:nvSpPr>
        <p:spPr>
          <a:xfrm>
            <a:off x="6716183" y="2387874"/>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28" name="Text Placeholder 3">
            <a:extLst>
              <a:ext uri="{FF2B5EF4-FFF2-40B4-BE49-F238E27FC236}">
                <a16:creationId xmlns:a16="http://schemas.microsoft.com/office/drawing/2014/main" id="{B9BF4D4C-D0EE-7FF2-5452-838C9B636F41}"/>
              </a:ext>
            </a:extLst>
          </p:cNvPr>
          <p:cNvSpPr>
            <a:spLocks noGrp="1"/>
          </p:cNvSpPr>
          <p:nvPr>
            <p:ph type="body" sz="quarter" idx="21" hasCustomPrompt="1"/>
          </p:nvPr>
        </p:nvSpPr>
        <p:spPr>
          <a:xfrm>
            <a:off x="6716183" y="2085410"/>
            <a:ext cx="4514400" cy="221599"/>
          </a:xfrm>
          <a:prstGeom prst="rect">
            <a:avLst/>
          </a:prstGeom>
        </p:spPr>
        <p:txBody>
          <a:bodyPr wrap="square" lIns="0" tIns="0" rIns="0" bIns="0">
            <a:spAutoFit/>
          </a:bodyPr>
          <a:lstStyle>
            <a:lvl1pPr marL="0" indent="0">
              <a:buNone/>
              <a:defRPr lang="en-GB" sz="1600" b="1" kern="1200" dirty="0" smtClean="0">
                <a:solidFill>
                  <a:schemeClr val="tx2"/>
                </a:solidFill>
                <a:latin typeface="+mn-lt"/>
                <a:ea typeface="+mn-ea"/>
                <a:cs typeface="+mn-cs"/>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Master header</a:t>
            </a:r>
            <a:endParaRPr lang="en-US"/>
          </a:p>
        </p:txBody>
      </p:sp>
      <p:sp>
        <p:nvSpPr>
          <p:cNvPr id="27" name="Rectangle: Rounded Corners 2">
            <a:extLst>
              <a:ext uri="{FF2B5EF4-FFF2-40B4-BE49-F238E27FC236}">
                <a16:creationId xmlns:a16="http://schemas.microsoft.com/office/drawing/2014/main" id="{A7802BF0-16BB-D154-0547-16D7919BF06E}"/>
              </a:ext>
            </a:extLst>
          </p:cNvPr>
          <p:cNvSpPr/>
          <p:nvPr userDrawn="1"/>
        </p:nvSpPr>
        <p:spPr>
          <a:xfrm>
            <a:off x="6393600" y="1858892"/>
            <a:ext cx="5148000" cy="2052000"/>
          </a:xfrm>
          <a:prstGeom prst="round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 Placeholder 2">
            <a:extLst>
              <a:ext uri="{FF2B5EF4-FFF2-40B4-BE49-F238E27FC236}">
                <a16:creationId xmlns:a16="http://schemas.microsoft.com/office/drawing/2014/main" id="{0DDF0EAE-985C-CC15-F982-4D4F4C119B8B}"/>
              </a:ext>
            </a:extLst>
          </p:cNvPr>
          <p:cNvSpPr>
            <a:spLocks noGrp="1"/>
          </p:cNvSpPr>
          <p:nvPr>
            <p:ph type="body" sz="quarter" idx="20"/>
          </p:nvPr>
        </p:nvSpPr>
        <p:spPr>
          <a:xfrm>
            <a:off x="900000" y="2387874"/>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24" name="Text Placeholder 1">
            <a:extLst>
              <a:ext uri="{FF2B5EF4-FFF2-40B4-BE49-F238E27FC236}">
                <a16:creationId xmlns:a16="http://schemas.microsoft.com/office/drawing/2014/main" id="{6750055F-362E-44AC-5356-F05F20770110}"/>
              </a:ext>
            </a:extLst>
          </p:cNvPr>
          <p:cNvSpPr>
            <a:spLocks noGrp="1"/>
          </p:cNvSpPr>
          <p:nvPr>
            <p:ph type="body" sz="quarter" idx="19" hasCustomPrompt="1"/>
          </p:nvPr>
        </p:nvSpPr>
        <p:spPr>
          <a:xfrm>
            <a:off x="900000" y="2085410"/>
            <a:ext cx="4514400" cy="221599"/>
          </a:xfrm>
          <a:prstGeom prst="rect">
            <a:avLst/>
          </a:prstGeom>
        </p:spPr>
        <p:txBody>
          <a:bodyPr wrap="square" lIns="0" tIns="0" rIns="0" bIns="0">
            <a:spAutoFit/>
          </a:bodyPr>
          <a:lstStyle>
            <a:lvl1pPr marL="0" indent="0">
              <a:buNone/>
              <a:defRPr lang="en-GB" sz="1600" b="1" kern="1200" dirty="0" smtClean="0">
                <a:solidFill>
                  <a:schemeClr val="tx2"/>
                </a:solidFill>
                <a:latin typeface="+mn-lt"/>
                <a:ea typeface="+mn-ea"/>
                <a:cs typeface="+mn-cs"/>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Master header</a:t>
            </a:r>
            <a:endParaRPr lang="en-US"/>
          </a:p>
        </p:txBody>
      </p:sp>
      <p:sp>
        <p:nvSpPr>
          <p:cNvPr id="23" name="Rectangle: Rounded Corners 1">
            <a:extLst>
              <a:ext uri="{FF2B5EF4-FFF2-40B4-BE49-F238E27FC236}">
                <a16:creationId xmlns:a16="http://schemas.microsoft.com/office/drawing/2014/main" id="{F69F61DD-59F1-C0BB-C9E0-F02EB6017E0C}"/>
              </a:ext>
            </a:extLst>
          </p:cNvPr>
          <p:cNvSpPr/>
          <p:nvPr userDrawn="1"/>
        </p:nvSpPr>
        <p:spPr>
          <a:xfrm>
            <a:off x="576000" y="1858892"/>
            <a:ext cx="5148000" cy="2052000"/>
          </a:xfrm>
          <a:prstGeom prst="round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99C4B612-4C7F-2115-6CD8-9B5093A637CF}"/>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 Placeholder 8">
            <a:extLst>
              <a:ext uri="{FF2B5EF4-FFF2-40B4-BE49-F238E27FC236}">
                <a16:creationId xmlns:a16="http://schemas.microsoft.com/office/drawing/2014/main" id="{D1B96993-1626-44FD-6192-C83FAB0E9745}"/>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38" name="Title Placeholder 2">
            <a:extLst>
              <a:ext uri="{FF2B5EF4-FFF2-40B4-BE49-F238E27FC236}">
                <a16:creationId xmlns:a16="http://schemas.microsoft.com/office/drawing/2014/main" id="{C6055F86-BEA3-116C-FBED-721EE9794F38}"/>
              </a:ext>
            </a:extLst>
          </p:cNvPr>
          <p:cNvSpPr>
            <a:spLocks noGrp="1" noRot="1" noMove="1" noResize="1" noEditPoints="1" noAdjustHandles="1" noChangeArrowheads="1" noChangeShapeType="1"/>
          </p:cNvSpPr>
          <p:nvPr>
            <p:ph type="title" hasCustomPrompt="1"/>
          </p:nvPr>
        </p:nvSpPr>
        <p:spPr>
          <a:xfrm>
            <a:off x="4109014" y="504000"/>
            <a:ext cx="7615048"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125184654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ample of grouping multiple information 2">
    <p:spTree>
      <p:nvGrpSpPr>
        <p:cNvPr id="1" name=""/>
        <p:cNvGrpSpPr/>
        <p:nvPr/>
      </p:nvGrpSpPr>
      <p:grpSpPr>
        <a:xfrm>
          <a:off x="0" y="0"/>
          <a:ext cx="0" cy="0"/>
          <a:chOff x="0" y="0"/>
          <a:chExt cx="0" cy="0"/>
        </a:xfrm>
      </p:grpSpPr>
      <p:sp>
        <p:nvSpPr>
          <p:cNvPr id="40" name="Slide Number Placeholder 5">
            <a:extLst>
              <a:ext uri="{FF2B5EF4-FFF2-40B4-BE49-F238E27FC236}">
                <a16:creationId xmlns:a16="http://schemas.microsoft.com/office/drawing/2014/main" id="{836D8CF6-69B5-F29F-B657-A7A1E845F3D2}"/>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39" name="Footer Placeholder 4">
            <a:extLst>
              <a:ext uri="{FF2B5EF4-FFF2-40B4-BE49-F238E27FC236}">
                <a16:creationId xmlns:a16="http://schemas.microsoft.com/office/drawing/2014/main" id="{451DE942-8D92-123B-659F-FAB2FFEB950A}"/>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19" name="Rectangle: Rounded Corners 5">
            <a:extLst>
              <a:ext uri="{FF2B5EF4-FFF2-40B4-BE49-F238E27FC236}">
                <a16:creationId xmlns:a16="http://schemas.microsoft.com/office/drawing/2014/main" id="{CE067A2C-46F7-2825-434F-CEE7DFAE41D1}"/>
              </a:ext>
            </a:extLst>
          </p:cNvPr>
          <p:cNvSpPr/>
          <p:nvPr userDrawn="1"/>
        </p:nvSpPr>
        <p:spPr>
          <a:xfrm>
            <a:off x="6485450" y="1858891"/>
            <a:ext cx="5078543" cy="4397187"/>
          </a:xfrm>
          <a:prstGeom prst="round2SameRect">
            <a:avLst>
              <a:gd name="adj1" fmla="val 0"/>
              <a:gd name="adj2" fmla="val 9213"/>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6" name="Text Placeholder 4">
            <a:extLst>
              <a:ext uri="{FF2B5EF4-FFF2-40B4-BE49-F238E27FC236}">
                <a16:creationId xmlns:a16="http://schemas.microsoft.com/office/drawing/2014/main" id="{196DEA97-70B7-4002-C04D-03B6F8474C8F}"/>
              </a:ext>
            </a:extLst>
          </p:cNvPr>
          <p:cNvSpPr>
            <a:spLocks noGrp="1"/>
          </p:cNvSpPr>
          <p:nvPr>
            <p:ph type="body" sz="quarter" idx="22"/>
          </p:nvPr>
        </p:nvSpPr>
        <p:spPr>
          <a:xfrm>
            <a:off x="6807497" y="2574322"/>
            <a:ext cx="4434448" cy="246221"/>
          </a:xfrm>
          <a:prstGeom prst="rect">
            <a:avLst/>
          </a:prstGeom>
        </p:spPr>
        <p:txBody>
          <a:bodyPr wrap="square" lIns="0" tIns="0" rIns="0" bIns="0">
            <a:spAutoFit/>
          </a:bodyPr>
          <a:lstStyle>
            <a:lvl1pPr marL="284400" indent="-284400">
              <a:lnSpc>
                <a:spcPct val="100000"/>
              </a:lnSpc>
              <a:spcBef>
                <a:spcPts val="0"/>
              </a:spcBef>
              <a:spcAft>
                <a:spcPts val="1200"/>
              </a:spcAft>
              <a:defRPr lang="en-US" sz="1600" kern="1200" dirty="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20" name="Text Placeholder 3">
            <a:extLst>
              <a:ext uri="{FF2B5EF4-FFF2-40B4-BE49-F238E27FC236}">
                <a16:creationId xmlns:a16="http://schemas.microsoft.com/office/drawing/2014/main" id="{96BBDDA6-345B-B843-B5D2-3FD422F0B78E}"/>
              </a:ext>
            </a:extLst>
          </p:cNvPr>
          <p:cNvSpPr>
            <a:spLocks noGrp="1"/>
          </p:cNvSpPr>
          <p:nvPr>
            <p:ph type="body" sz="quarter" idx="21" hasCustomPrompt="1"/>
          </p:nvPr>
        </p:nvSpPr>
        <p:spPr>
          <a:xfrm>
            <a:off x="6475921" y="1794286"/>
            <a:ext cx="5097600" cy="558000"/>
          </a:xfrm>
          <a:prstGeom prst="roundRect">
            <a:avLst/>
          </a:prstGeom>
          <a:solidFill>
            <a:schemeClr val="tx2"/>
          </a:solidFill>
        </p:spPr>
        <p:txBody>
          <a:bodyPr wrap="square" lIns="0" tIns="0" rIns="0" bIns="0" anchor="ctr" anchorCtr="0">
            <a:noAutofit/>
          </a:bodyPr>
          <a:lstStyle>
            <a:lvl1pPr marL="0" indent="0" algn="ctr">
              <a:buNone/>
              <a:defRPr lang="en-US" sz="1800" kern="1200" dirty="0">
                <a:solidFill>
                  <a:schemeClr val="lt1"/>
                </a:solidFill>
                <a:latin typeface="+mn-lt"/>
                <a:ea typeface="+mn-ea"/>
                <a:cs typeface="+mn-cs"/>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Master sub-header</a:t>
            </a:r>
            <a:endParaRPr lang="en-US"/>
          </a:p>
        </p:txBody>
      </p:sp>
      <p:sp>
        <p:nvSpPr>
          <p:cNvPr id="23" name="Rectangle: Rounded Corners 1">
            <a:extLst>
              <a:ext uri="{FF2B5EF4-FFF2-40B4-BE49-F238E27FC236}">
                <a16:creationId xmlns:a16="http://schemas.microsoft.com/office/drawing/2014/main" id="{F69F61DD-59F1-C0BB-C9E0-F02EB6017E0C}"/>
              </a:ext>
            </a:extLst>
          </p:cNvPr>
          <p:cNvSpPr/>
          <p:nvPr userDrawn="1"/>
        </p:nvSpPr>
        <p:spPr>
          <a:xfrm>
            <a:off x="651810" y="1858891"/>
            <a:ext cx="5078543" cy="4397187"/>
          </a:xfrm>
          <a:prstGeom prst="round2SameRect">
            <a:avLst>
              <a:gd name="adj1" fmla="val 0"/>
              <a:gd name="adj2" fmla="val 9213"/>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5" name="Text Placeholder 2">
            <a:extLst>
              <a:ext uri="{FF2B5EF4-FFF2-40B4-BE49-F238E27FC236}">
                <a16:creationId xmlns:a16="http://schemas.microsoft.com/office/drawing/2014/main" id="{0DDF0EAE-985C-CC15-F982-4D4F4C119B8B}"/>
              </a:ext>
            </a:extLst>
          </p:cNvPr>
          <p:cNvSpPr>
            <a:spLocks noGrp="1"/>
          </p:cNvSpPr>
          <p:nvPr>
            <p:ph type="body" sz="quarter" idx="20"/>
          </p:nvPr>
        </p:nvSpPr>
        <p:spPr>
          <a:xfrm>
            <a:off x="973857" y="2574322"/>
            <a:ext cx="4434448" cy="246221"/>
          </a:xfrm>
          <a:prstGeom prst="rect">
            <a:avLst/>
          </a:prstGeom>
        </p:spPr>
        <p:txBody>
          <a:bodyPr wrap="square" lIns="0" tIns="0" rIns="0" bIns="0">
            <a:spAutoFit/>
          </a:bodyPr>
          <a:lstStyle>
            <a:lvl1pPr marL="284400" indent="-284400">
              <a:lnSpc>
                <a:spcPct val="100000"/>
              </a:lnSpc>
              <a:spcBef>
                <a:spcPts val="0"/>
              </a:spcBef>
              <a:spcAft>
                <a:spcPts val="1200"/>
              </a:spcAft>
              <a:defRPr lang="en-US" sz="1600" kern="1200" dirty="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24" name="Text Placeholder 1">
            <a:extLst>
              <a:ext uri="{FF2B5EF4-FFF2-40B4-BE49-F238E27FC236}">
                <a16:creationId xmlns:a16="http://schemas.microsoft.com/office/drawing/2014/main" id="{6750055F-362E-44AC-5356-F05F20770110}"/>
              </a:ext>
            </a:extLst>
          </p:cNvPr>
          <p:cNvSpPr>
            <a:spLocks noGrp="1"/>
          </p:cNvSpPr>
          <p:nvPr>
            <p:ph type="body" sz="quarter" idx="19" hasCustomPrompt="1"/>
          </p:nvPr>
        </p:nvSpPr>
        <p:spPr>
          <a:xfrm>
            <a:off x="642281" y="1794286"/>
            <a:ext cx="5097600" cy="558000"/>
          </a:xfrm>
          <a:prstGeom prst="roundRect">
            <a:avLst/>
          </a:prstGeom>
          <a:solidFill>
            <a:schemeClr val="tx2"/>
          </a:solidFill>
        </p:spPr>
        <p:txBody>
          <a:bodyPr wrap="square" lIns="0" tIns="0" rIns="0" bIns="0" anchor="ctr" anchorCtr="0">
            <a:noAutofit/>
          </a:bodyPr>
          <a:lstStyle>
            <a:lvl1pPr marL="0" indent="0" algn="ctr">
              <a:buNone/>
              <a:defRPr lang="en-US" sz="1800" kern="1200" dirty="0">
                <a:solidFill>
                  <a:schemeClr val="lt1"/>
                </a:solidFill>
                <a:latin typeface="+mn-lt"/>
                <a:ea typeface="+mn-ea"/>
                <a:cs typeface="+mn-cs"/>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Master sub-header</a:t>
            </a:r>
            <a:endParaRPr lang="en-US"/>
          </a:p>
        </p:txBody>
      </p:sp>
      <p:sp>
        <p:nvSpPr>
          <p:cNvPr id="30" name="Rectangle 29">
            <a:extLst>
              <a:ext uri="{FF2B5EF4-FFF2-40B4-BE49-F238E27FC236}">
                <a16:creationId xmlns:a16="http://schemas.microsoft.com/office/drawing/2014/main" id="{B9F0512B-71BC-CC69-CBD8-A5AC0FEAA900}"/>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 Placeholder 8">
            <a:extLst>
              <a:ext uri="{FF2B5EF4-FFF2-40B4-BE49-F238E27FC236}">
                <a16:creationId xmlns:a16="http://schemas.microsoft.com/office/drawing/2014/main" id="{771ED409-3394-EB5B-CCFA-36A4897129A8}"/>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37" name="Title Placeholder 2">
            <a:extLst>
              <a:ext uri="{FF2B5EF4-FFF2-40B4-BE49-F238E27FC236}">
                <a16:creationId xmlns:a16="http://schemas.microsoft.com/office/drawing/2014/main" id="{2A82B2AA-3882-11C8-4928-8012D82E77CC}"/>
              </a:ext>
            </a:extLst>
          </p:cNvPr>
          <p:cNvSpPr>
            <a:spLocks noGrp="1" noRot="1" noMove="1" noResize="1" noEditPoints="1" noAdjustHandles="1" noChangeArrowheads="1" noChangeShapeType="1"/>
          </p:cNvSpPr>
          <p:nvPr>
            <p:ph type="title" hasCustomPrompt="1"/>
          </p:nvPr>
        </p:nvSpPr>
        <p:spPr>
          <a:xfrm>
            <a:off x="4109014" y="504000"/>
            <a:ext cx="7615048"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9189805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of infographic and text">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38630B50-84DA-5FC4-84A1-1A4ED10B4394}"/>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a:p>
        </p:txBody>
      </p:sp>
      <p:sp>
        <p:nvSpPr>
          <p:cNvPr id="11" name="Footer Placeholder 4">
            <a:extLst>
              <a:ext uri="{FF2B5EF4-FFF2-40B4-BE49-F238E27FC236}">
                <a16:creationId xmlns:a16="http://schemas.microsoft.com/office/drawing/2014/main" id="{B7AD4746-9DC7-13F7-934E-B03E9B5986C1}"/>
              </a:ext>
            </a:extLst>
          </p:cNvPr>
          <p:cNvSpPr>
            <a:spLocks noGrp="1" noRot="1" noMove="1" noResize="1" noEditPoints="1" noAdjustHandles="1" noChangeArrowheads="1" noChangeShapeType="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lumMod val="75000"/>
                  </a:schemeClr>
                </a:solidFill>
                <a:latin typeface="Arial" panose="020B0604020202020204" pitchFamily="34" charset="0"/>
                <a:ea typeface="+mn-ea"/>
                <a:cs typeface="Arial" panose="020B0604020202020204" pitchFamily="34" charset="0"/>
              </a:defRPr>
            </a:lvl1pPr>
          </a:lstStyle>
          <a:p>
            <a:r>
              <a:rPr lang="en-GB"/>
              <a:t>SENSITIVITY MARKING</a:t>
            </a:r>
          </a:p>
        </p:txBody>
      </p:sp>
      <p:sp>
        <p:nvSpPr>
          <p:cNvPr id="27" name="SmartArt Placeholder 1">
            <a:extLst>
              <a:ext uri="{FF2B5EF4-FFF2-40B4-BE49-F238E27FC236}">
                <a16:creationId xmlns:a16="http://schemas.microsoft.com/office/drawing/2014/main" id="{AB4A304E-68FB-0CDC-9A6B-0CA3E57E4B28}"/>
              </a:ext>
            </a:extLst>
          </p:cNvPr>
          <p:cNvSpPr>
            <a:spLocks noGrp="1"/>
          </p:cNvSpPr>
          <p:nvPr>
            <p:ph type="dgm" sz="quarter" idx="23"/>
          </p:nvPr>
        </p:nvSpPr>
        <p:spPr>
          <a:xfrm>
            <a:off x="6457201" y="1836498"/>
            <a:ext cx="5374797" cy="4517502"/>
          </a:xfrm>
          <a:prstGeom prst="rect">
            <a:avLst/>
          </a:prstGeom>
        </p:spPr>
        <p:txBody>
          <a:bodyPr lIns="0" tIns="0" rIns="0" bIns="0" anchor="ctr" anchorCtr="0"/>
          <a:lstStyle>
            <a:lvl1pPr marL="0" indent="0" algn="ctr">
              <a:buNone/>
              <a:defRPr lang="en-US" sz="1200" kern="1200">
                <a:solidFill>
                  <a:schemeClr val="accent5"/>
                </a:solidFill>
                <a:latin typeface="+mn-lt"/>
                <a:ea typeface="+mn-ea"/>
                <a:cs typeface="+mn-cs"/>
              </a:defRPr>
            </a:lvl1pPr>
          </a:lstStyle>
          <a:p>
            <a:endParaRPr lang="en-US"/>
          </a:p>
        </p:txBody>
      </p:sp>
      <p:cxnSp>
        <p:nvCxnSpPr>
          <p:cNvPr id="2" name="Straight Connector 1">
            <a:extLst>
              <a:ext uri="{FF2B5EF4-FFF2-40B4-BE49-F238E27FC236}">
                <a16:creationId xmlns:a16="http://schemas.microsoft.com/office/drawing/2014/main" id="{08BE6983-A079-D5D8-1F9F-DF09796DBA9E}"/>
              </a:ext>
            </a:extLst>
          </p:cNvPr>
          <p:cNvCxnSpPr>
            <a:cxnSpLocks noGrp="1" noRot="1" noMove="1" noResize="1" noEditPoints="1" noAdjustHandles="1" noChangeArrowheads="1" noChangeShapeType="1"/>
          </p:cNvCxnSpPr>
          <p:nvPr userDrawn="1"/>
        </p:nvCxnSpPr>
        <p:spPr>
          <a:xfrm>
            <a:off x="6096000" y="1842247"/>
            <a:ext cx="0" cy="4521795"/>
          </a:xfrm>
          <a:prstGeom prst="line">
            <a:avLst/>
          </a:prstGeom>
          <a:ln>
            <a:solidFill>
              <a:schemeClr val="tx2"/>
            </a:solidFill>
          </a:ln>
        </p:spPr>
        <p:style>
          <a:lnRef idx="3">
            <a:schemeClr val="dk1"/>
          </a:lnRef>
          <a:fillRef idx="0">
            <a:schemeClr val="dk1"/>
          </a:fillRef>
          <a:effectRef idx="2">
            <a:schemeClr val="dk1"/>
          </a:effectRef>
          <a:fontRef idx="minor">
            <a:schemeClr val="tx1"/>
          </a:fontRef>
        </p:style>
      </p:cxnSp>
      <p:sp>
        <p:nvSpPr>
          <p:cNvPr id="25" name="Text Placeholder 2">
            <a:extLst>
              <a:ext uri="{FF2B5EF4-FFF2-40B4-BE49-F238E27FC236}">
                <a16:creationId xmlns:a16="http://schemas.microsoft.com/office/drawing/2014/main" id="{0DDF0EAE-985C-CC15-F982-4D4F4C119B8B}"/>
              </a:ext>
            </a:extLst>
          </p:cNvPr>
          <p:cNvSpPr>
            <a:spLocks noGrp="1"/>
          </p:cNvSpPr>
          <p:nvPr>
            <p:ph type="body" sz="quarter" idx="20"/>
          </p:nvPr>
        </p:nvSpPr>
        <p:spPr>
          <a:xfrm>
            <a:off x="764307" y="2593372"/>
            <a:ext cx="4703044" cy="246221"/>
          </a:xfrm>
          <a:prstGeom prst="rect">
            <a:avLst/>
          </a:prstGeom>
        </p:spPr>
        <p:txBody>
          <a:bodyPr wrap="square" lIns="0" tIns="0" rIns="0" bIns="0">
            <a:spAutoFit/>
          </a:bodyPr>
          <a:lstStyle>
            <a:lvl1pPr marL="284400" indent="-284400">
              <a:lnSpc>
                <a:spcPct val="100000"/>
              </a:lnSpc>
              <a:spcBef>
                <a:spcPts val="0"/>
              </a:spcBef>
              <a:spcAft>
                <a:spcPts val="1200"/>
              </a:spcAft>
              <a:defRPr lang="en-US" sz="1600" kern="1200" dirty="0">
                <a:solidFill>
                  <a:schemeClr val="tx1"/>
                </a:solidFill>
                <a:latin typeface="+mn-lt"/>
                <a:ea typeface="+mn-ea"/>
                <a:cs typeface="+mn-cs"/>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GB"/>
              <a:t>Click to edit Master text styles</a:t>
            </a:r>
            <a:endParaRPr lang="en-US"/>
          </a:p>
        </p:txBody>
      </p:sp>
      <p:sp>
        <p:nvSpPr>
          <p:cNvPr id="6" name="Text Placeholder 1">
            <a:extLst>
              <a:ext uri="{FF2B5EF4-FFF2-40B4-BE49-F238E27FC236}">
                <a16:creationId xmlns:a16="http://schemas.microsoft.com/office/drawing/2014/main" id="{DB060B3C-2AF3-1D3D-DE28-9841D46F83B7}"/>
              </a:ext>
            </a:extLst>
          </p:cNvPr>
          <p:cNvSpPr>
            <a:spLocks noGrp="1"/>
          </p:cNvSpPr>
          <p:nvPr>
            <p:ph type="body" sz="quarter" idx="19" hasCustomPrompt="1"/>
          </p:nvPr>
        </p:nvSpPr>
        <p:spPr>
          <a:xfrm>
            <a:off x="569258" y="1810870"/>
            <a:ext cx="5056086" cy="455855"/>
          </a:xfrm>
          <a:prstGeom prst="roundRect">
            <a:avLst/>
          </a:prstGeom>
          <a:solidFill>
            <a:schemeClr val="tx2"/>
          </a:solidFill>
        </p:spPr>
        <p:txBody>
          <a:bodyPr wrap="square" lIns="0" tIns="0" rIns="0" bIns="0" anchor="ctr" anchorCtr="0">
            <a:noAutofit/>
          </a:bodyPr>
          <a:lstStyle>
            <a:lvl1pPr marL="0" indent="0" algn="ctr">
              <a:buNone/>
              <a:defRPr lang="en-US" sz="1800" kern="1200" dirty="0">
                <a:solidFill>
                  <a:schemeClr val="lt1"/>
                </a:solidFill>
                <a:latin typeface="+mn-lt"/>
                <a:ea typeface="+mn-ea"/>
                <a:cs typeface="+mn-cs"/>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Master header</a:t>
            </a:r>
            <a:endParaRPr lang="en-US"/>
          </a:p>
        </p:txBody>
      </p:sp>
      <p:sp>
        <p:nvSpPr>
          <p:cNvPr id="8" name="Rectangle 7">
            <a:extLst>
              <a:ext uri="{FF2B5EF4-FFF2-40B4-BE49-F238E27FC236}">
                <a16:creationId xmlns:a16="http://schemas.microsoft.com/office/drawing/2014/main" id="{FBDF5227-C3B1-EA22-D494-37A10E8E90DC}"/>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8">
            <a:extLst>
              <a:ext uri="{FF2B5EF4-FFF2-40B4-BE49-F238E27FC236}">
                <a16:creationId xmlns:a16="http://schemas.microsoft.com/office/drawing/2014/main" id="{FF5C7240-BC70-F047-76C1-F4F895E6FAF1}"/>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9" name="Title Placeholder 2">
            <a:extLst>
              <a:ext uri="{FF2B5EF4-FFF2-40B4-BE49-F238E27FC236}">
                <a16:creationId xmlns:a16="http://schemas.microsoft.com/office/drawing/2014/main" id="{780DEBAF-6038-2055-ABB1-098B08B55559}"/>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defRPr sz="2800">
                <a:solidFill>
                  <a:schemeClr val="tx2"/>
                </a:solidFill>
                <a:latin typeface="Arial" panose="020B0604020202020204" pitchFamily="34" charset="0"/>
                <a:cs typeface="Arial" panose="020B0604020202020204" pitchFamily="34" charset="0"/>
              </a:defRPr>
            </a:lvl1pPr>
          </a:lstStyle>
          <a:p>
            <a:r>
              <a:rPr lang="en-US"/>
              <a:t>Title of slide</a:t>
            </a:r>
            <a:endParaRPr lang="en-GB"/>
          </a:p>
        </p:txBody>
      </p:sp>
    </p:spTree>
    <p:extLst>
      <p:ext uri="{BB962C8B-B14F-4D97-AF65-F5344CB8AC3E}">
        <p14:creationId xmlns:p14="http://schemas.microsoft.com/office/powerpoint/2010/main" val="2508170412"/>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theme" Target="../theme/theme3.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image" Target="../media/image6.svg"/><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image" Target="../media/image5.png"/><Relationship Id="rId5" Type="http://schemas.openxmlformats.org/officeDocument/2006/relationships/slideLayout" Target="../slideLayouts/slideLayout56.xml"/><Relationship Id="rId10" Type="http://schemas.openxmlformats.org/officeDocument/2006/relationships/theme" Target="../theme/theme4.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A9AD0E7C-0CF4-9B32-F0DC-5DEEC72C7D27}"/>
              </a:ext>
            </a:extLst>
          </p:cNvPr>
          <p:cNvSpPr>
            <a:spLocks noGrp="1"/>
          </p:cNvSpPr>
          <p:nvPr>
            <p:ph type="ftr" sz="quarter" idx="3"/>
          </p:nvPr>
        </p:nvSpPr>
        <p:spPr>
          <a:xfrm>
            <a:off x="4038600" y="6480000"/>
            <a:ext cx="4114800" cy="161583"/>
          </a:xfrm>
          <a:prstGeom prst="rect">
            <a:avLst/>
          </a:prstGeom>
        </p:spPr>
        <p:txBody>
          <a:bodyPr vert="horz" lIns="0" tIns="0" rIns="0" bIns="0" rtlCol="0" anchor="ctr">
            <a:spAutoFit/>
          </a:bodyPr>
          <a:lstStyle>
            <a:lvl1pPr algn="ctr">
              <a:defRPr lang="en-US" sz="1050" i="0" kern="1200" cap="all" baseline="0">
                <a:solidFill>
                  <a:schemeClr val="bg2"/>
                </a:solidFill>
                <a:latin typeface="Arial" panose="020B0604020202020204" pitchFamily="34" charset="0"/>
                <a:ea typeface="+mn-ea"/>
                <a:cs typeface="Arial" panose="020B0604020202020204" pitchFamily="34" charset="0"/>
              </a:defRPr>
            </a:lvl1pPr>
          </a:lstStyle>
          <a:p>
            <a:r>
              <a:rPr lang="en-GB"/>
              <a:t>SENSITIVITY MARKING</a:t>
            </a:r>
          </a:p>
        </p:txBody>
      </p:sp>
      <p:sp>
        <p:nvSpPr>
          <p:cNvPr id="3" name="Slide Number Placeholder 5">
            <a:extLst>
              <a:ext uri="{FF2B5EF4-FFF2-40B4-BE49-F238E27FC236}">
                <a16:creationId xmlns:a16="http://schemas.microsoft.com/office/drawing/2014/main" id="{FC2A0B67-A808-6FB5-1EC1-EAD0A62DA873}"/>
              </a:ext>
            </a:extLst>
          </p:cNvPr>
          <p:cNvSpPr>
            <a:spLocks noGrp="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solidFill>
              </a:defRPr>
            </a:lvl1pPr>
          </a:lstStyle>
          <a:p>
            <a:fld id="{318356DC-334E-1146-8C47-B0DA3BCDFCC3}" type="slidenum">
              <a:rPr lang="en-US" smtClean="0"/>
              <a:pPr/>
              <a:t>‹#›</a:t>
            </a:fld>
            <a:endParaRPr lang="en-US"/>
          </a:p>
        </p:txBody>
      </p:sp>
      <p:sp>
        <p:nvSpPr>
          <p:cNvPr id="6" name="TextBox 5">
            <a:extLst>
              <a:ext uri="{FF2B5EF4-FFF2-40B4-BE49-F238E27FC236}">
                <a16:creationId xmlns:a16="http://schemas.microsoft.com/office/drawing/2014/main" id="{C15B5BF0-C4EA-5B26-031E-06FF180AB9E3}"/>
              </a:ext>
            </a:extLst>
          </p:cNvPr>
          <p:cNvSpPr txBox="1"/>
          <p:nvPr>
            <p:extLst>
              <p:ext uri="{1162E1C5-73C7-4A58-AE30-91384D911F3F}">
                <p184:classification xmlns:p184="http://schemas.microsoft.com/office/powerpoint/2018/4/main" val="hdr"/>
              </p:ext>
            </p:extLst>
          </p:nvPr>
        </p:nvSpPr>
        <p:spPr>
          <a:xfrm>
            <a:off x="5865813" y="635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pic>
        <p:nvPicPr>
          <p:cNvPr id="5" name="Picture 4">
            <a:extLst>
              <a:ext uri="{FF2B5EF4-FFF2-40B4-BE49-F238E27FC236}">
                <a16:creationId xmlns:a16="http://schemas.microsoft.com/office/drawing/2014/main" id="{60956993-9FB8-BB4C-407C-DC468EB5FC1A}"/>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226411" y="243388"/>
            <a:ext cx="1852448" cy="964288"/>
          </a:xfrm>
          <a:prstGeom prst="rect">
            <a:avLst/>
          </a:prstGeom>
        </p:spPr>
      </p:pic>
      <p:sp>
        <p:nvSpPr>
          <p:cNvPr id="9" name="TextBox 8">
            <a:extLst>
              <a:ext uri="{FF2B5EF4-FFF2-40B4-BE49-F238E27FC236}">
                <a16:creationId xmlns:a16="http://schemas.microsoft.com/office/drawing/2014/main" id="{61589B16-E386-8061-D4FC-113508B94A72}"/>
              </a:ext>
            </a:extLst>
          </p:cNvPr>
          <p:cNvSpPr txBox="1"/>
          <p:nvPr>
            <p:extLst>
              <p:ext uri="{1162E1C5-73C7-4A58-AE30-91384D911F3F}">
                <p184:classification xmlns:p184="http://schemas.microsoft.com/office/powerpoint/2018/4/main" val="ftr"/>
              </p:ext>
            </p:extLst>
          </p:nvPr>
        </p:nvSpPr>
        <p:spPr>
          <a:xfrm>
            <a:off x="5865813" y="66421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025144705"/>
      </p:ext>
    </p:extLst>
  </p:cSld>
  <p:clrMap bg1="lt1" tx1="dk1" bg2="lt2" tx2="dk2" accent1="accent1" accent2="accent2" accent3="accent3" accent4="accent4" accent5="accent5" accent6="accent6" hlink="hlink" folHlink="folHlink"/>
  <p:sldLayoutIdLst>
    <p:sldLayoutId id="2147483651" r:id="rId1"/>
    <p:sldLayoutId id="2147483660" r:id="rId2"/>
    <p:sldLayoutId id="2147483668" r:id="rId3"/>
    <p:sldLayoutId id="2147483652" r:id="rId4"/>
    <p:sldLayoutId id="2147483669" r:id="rId5"/>
    <p:sldLayoutId id="2147483662" r:id="rId6"/>
    <p:sldLayoutId id="2147483663" r:id="rId7"/>
    <p:sldLayoutId id="2147483664" r:id="rId8"/>
    <p:sldLayoutId id="2147483665" r:id="rId9"/>
    <p:sldLayoutId id="2147483666" r:id="rId10"/>
    <p:sldLayoutId id="2147483667" r:id="rId11"/>
    <p:sldLayoutId id="2147483659" r:id="rId12"/>
    <p:sldLayoutId id="2147483658" r:id="rId13"/>
    <p:sldLayoutId id="2147483661" r:id="rId14"/>
  </p:sldLayoutIdLst>
  <p:hf hdr="0" ftr="0" dt="0"/>
  <p:txStyles>
    <p:titleStyle>
      <a:lvl1pPr algn="r" defTabSz="914400" rtl="0" eaLnBrk="1" latinLnBrk="0" hangingPunct="1">
        <a:lnSpc>
          <a:spcPct val="90000"/>
        </a:lnSpc>
        <a:spcBef>
          <a:spcPct val="0"/>
        </a:spcBef>
        <a:buNone/>
        <a:defRPr sz="3200" b="1" kern="1200">
          <a:solidFill>
            <a:srgbClr val="012169"/>
          </a:solidFill>
          <a:latin typeface="Helvetica Neue" panose="02000503000000020004"/>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1"/>
            <a:ext cx="12192000"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p>
        </p:txBody>
      </p:sp>
      <p:sp>
        <p:nvSpPr>
          <p:cNvPr id="1027" name="Rectangle 2"/>
          <p:cNvSpPr>
            <a:spLocks noGrp="1" noChangeArrowheads="1"/>
          </p:cNvSpPr>
          <p:nvPr>
            <p:ph type="title"/>
          </p:nvPr>
        </p:nvSpPr>
        <p:spPr bwMode="auto">
          <a:xfrm>
            <a:off x="609600" y="274638"/>
            <a:ext cx="109579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8" name="Rectangle 3"/>
          <p:cNvSpPr>
            <a:spLocks noGrp="1" noChangeArrowheads="1"/>
          </p:cNvSpPr>
          <p:nvPr>
            <p:ph type="body" idx="1"/>
          </p:nvPr>
        </p:nvSpPr>
        <p:spPr bwMode="auto">
          <a:xfrm>
            <a:off x="624418" y="1484313"/>
            <a:ext cx="10943167"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30" name="Rectangle 27"/>
          <p:cNvSpPr>
            <a:spLocks noChangeArrowheads="1"/>
          </p:cNvSpPr>
          <p:nvPr/>
        </p:nvSpPr>
        <p:spPr bwMode="auto">
          <a:xfrm>
            <a:off x="278056" y="6475818"/>
            <a:ext cx="86982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200">
                <a:solidFill>
                  <a:schemeClr val="tx1"/>
                </a:solidFill>
              </a:rPr>
              <a:t>Code of Audit Practice update</a:t>
            </a:r>
          </a:p>
        </p:txBody>
      </p:sp>
      <p:pic>
        <p:nvPicPr>
          <p:cNvPr id="8" name="Picture 7"/>
          <p:cNvPicPr/>
          <p:nvPr/>
        </p:nvPicPr>
        <p:blipFill>
          <a:blip r:embed="rId14" cstate="print">
            <a:extLst>
              <a:ext uri="{28A0092B-C50C-407E-A947-70E740481C1C}">
                <a14:useLocalDpi xmlns:a14="http://schemas.microsoft.com/office/drawing/2010/main" val="0"/>
              </a:ext>
            </a:extLst>
          </a:blip>
          <a:stretch>
            <a:fillRect/>
          </a:stretch>
        </p:blipFill>
        <p:spPr>
          <a:xfrm>
            <a:off x="9936427" y="6533689"/>
            <a:ext cx="1824203" cy="236521"/>
          </a:xfrm>
          <a:prstGeom prst="rect">
            <a:avLst/>
          </a:prstGeom>
        </p:spPr>
      </p:pic>
    </p:spTree>
    <p:extLst>
      <p:ext uri="{BB962C8B-B14F-4D97-AF65-F5344CB8AC3E}">
        <p14:creationId xmlns:p14="http://schemas.microsoft.com/office/powerpoint/2010/main" val="57464255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rtl="0" eaLnBrk="1" fontAlgn="base" hangingPunct="1">
        <a:spcBef>
          <a:spcPct val="0"/>
        </a:spcBef>
        <a:spcAft>
          <a:spcPct val="0"/>
        </a:spcAft>
        <a:defRPr sz="3200" b="1">
          <a:solidFill>
            <a:srgbClr val="9C213F"/>
          </a:solidFill>
          <a:latin typeface="+mj-lt"/>
          <a:ea typeface="+mj-ea"/>
          <a:cs typeface="+mj-cs"/>
        </a:defRPr>
      </a:lvl1pPr>
      <a:lvl2pPr algn="l" rtl="0" eaLnBrk="1" fontAlgn="base" hangingPunct="1">
        <a:spcBef>
          <a:spcPct val="0"/>
        </a:spcBef>
        <a:spcAft>
          <a:spcPct val="0"/>
        </a:spcAft>
        <a:defRPr sz="3200" b="1">
          <a:solidFill>
            <a:srgbClr val="003478"/>
          </a:solidFill>
          <a:latin typeface="Arial" charset="0"/>
        </a:defRPr>
      </a:lvl2pPr>
      <a:lvl3pPr algn="l" rtl="0" eaLnBrk="1" fontAlgn="base" hangingPunct="1">
        <a:spcBef>
          <a:spcPct val="0"/>
        </a:spcBef>
        <a:spcAft>
          <a:spcPct val="0"/>
        </a:spcAft>
        <a:defRPr sz="3200" b="1">
          <a:solidFill>
            <a:srgbClr val="003478"/>
          </a:solidFill>
          <a:latin typeface="Arial" charset="0"/>
        </a:defRPr>
      </a:lvl3pPr>
      <a:lvl4pPr algn="l" rtl="0" eaLnBrk="1" fontAlgn="base" hangingPunct="1">
        <a:spcBef>
          <a:spcPct val="0"/>
        </a:spcBef>
        <a:spcAft>
          <a:spcPct val="0"/>
        </a:spcAft>
        <a:defRPr sz="3200" b="1">
          <a:solidFill>
            <a:srgbClr val="003478"/>
          </a:solidFill>
          <a:latin typeface="Arial" charset="0"/>
        </a:defRPr>
      </a:lvl4pPr>
      <a:lvl5pPr algn="l" rtl="0" eaLnBrk="1" fontAlgn="base" hangingPunct="1">
        <a:spcBef>
          <a:spcPct val="0"/>
        </a:spcBef>
        <a:spcAft>
          <a:spcPct val="0"/>
        </a:spcAft>
        <a:defRPr sz="3200" b="1">
          <a:solidFill>
            <a:srgbClr val="003478"/>
          </a:solidFill>
          <a:latin typeface="Arial" charset="0"/>
        </a:defRPr>
      </a:lvl5pPr>
      <a:lvl6pPr marL="457200" algn="l" rtl="0" eaLnBrk="1" fontAlgn="base" hangingPunct="1">
        <a:spcBef>
          <a:spcPct val="0"/>
        </a:spcBef>
        <a:spcAft>
          <a:spcPct val="0"/>
        </a:spcAft>
        <a:defRPr sz="3200" b="1">
          <a:solidFill>
            <a:srgbClr val="003478"/>
          </a:solidFill>
          <a:latin typeface="Arial" charset="0"/>
        </a:defRPr>
      </a:lvl6pPr>
      <a:lvl7pPr marL="914400" algn="l" rtl="0" eaLnBrk="1" fontAlgn="base" hangingPunct="1">
        <a:spcBef>
          <a:spcPct val="0"/>
        </a:spcBef>
        <a:spcAft>
          <a:spcPct val="0"/>
        </a:spcAft>
        <a:defRPr sz="3200" b="1">
          <a:solidFill>
            <a:srgbClr val="003478"/>
          </a:solidFill>
          <a:latin typeface="Arial" charset="0"/>
        </a:defRPr>
      </a:lvl7pPr>
      <a:lvl8pPr marL="1371600" algn="l" rtl="0" eaLnBrk="1" fontAlgn="base" hangingPunct="1">
        <a:spcBef>
          <a:spcPct val="0"/>
        </a:spcBef>
        <a:spcAft>
          <a:spcPct val="0"/>
        </a:spcAft>
        <a:defRPr sz="3200" b="1">
          <a:solidFill>
            <a:srgbClr val="003478"/>
          </a:solidFill>
          <a:latin typeface="Arial" charset="0"/>
        </a:defRPr>
      </a:lvl8pPr>
      <a:lvl9pPr marL="1828800" algn="l" rtl="0" eaLnBrk="1" fontAlgn="base" hangingPunct="1">
        <a:spcBef>
          <a:spcPct val="0"/>
        </a:spcBef>
        <a:spcAft>
          <a:spcPct val="0"/>
        </a:spcAft>
        <a:defRPr sz="3200" b="1">
          <a:solidFill>
            <a:srgbClr val="003478"/>
          </a:solidFill>
          <a:latin typeface="Arial" charset="0"/>
        </a:defRPr>
      </a:lvl9pPr>
    </p:titleStyle>
    <p:bodyStyle>
      <a:lvl1pPr marL="342900" indent="-342900" algn="l" rtl="0" eaLnBrk="1" fontAlgn="base" hangingPunct="1">
        <a:spcBef>
          <a:spcPct val="20000"/>
        </a:spcBef>
        <a:spcAft>
          <a:spcPct val="0"/>
        </a:spcAft>
        <a:buClr>
          <a:schemeClr val="bg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Char char="•"/>
        <a:defRPr sz="2400">
          <a:solidFill>
            <a:schemeClr val="tx1"/>
          </a:solidFill>
          <a:latin typeface="+mn-lt"/>
        </a:defRPr>
      </a:lvl3pPr>
      <a:lvl4pPr marL="1600200" indent="-228600" algn="l" rtl="0" eaLnBrk="1" fontAlgn="base" hangingPunct="1">
        <a:spcBef>
          <a:spcPct val="20000"/>
        </a:spcBef>
        <a:spcAft>
          <a:spcPct val="0"/>
        </a:spcAft>
        <a:buClr>
          <a:schemeClr val="bg2"/>
        </a:buClr>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Placeholder 7">
            <a:extLst>
              <a:ext uri="{FF2B5EF4-FFF2-40B4-BE49-F238E27FC236}">
                <a16:creationId xmlns:a16="http://schemas.microsoft.com/office/drawing/2014/main" id="{0DB1C446-44B0-411C-95DA-4E7AF79230FE}"/>
              </a:ext>
            </a:extLst>
          </p:cNvPr>
          <p:cNvSpPr>
            <a:spLocks noGrp="1"/>
          </p:cNvSpPr>
          <p:nvPr>
            <p:ph type="title"/>
          </p:nvPr>
        </p:nvSpPr>
        <p:spPr>
          <a:xfrm>
            <a:off x="464344" y="299004"/>
            <a:ext cx="11251977" cy="827728"/>
          </a:xfrm>
          <a:prstGeom prst="rect">
            <a:avLst/>
          </a:prstGeom>
        </p:spPr>
        <p:txBody>
          <a:bodyPr vert="horz" lIns="0" tIns="0" rIns="0" bIns="0" rtlCol="0" anchor="t" anchorCtr="0">
            <a:noAutofit/>
          </a:bodyPr>
          <a:lstStyle/>
          <a:p>
            <a:r>
              <a:rPr lang="en-GB"/>
              <a:t>Click to edit Master title style</a:t>
            </a:r>
          </a:p>
        </p:txBody>
      </p:sp>
      <p:sp>
        <p:nvSpPr>
          <p:cNvPr id="19" name="Text Placeholder 18">
            <a:extLst>
              <a:ext uri="{FF2B5EF4-FFF2-40B4-BE49-F238E27FC236}">
                <a16:creationId xmlns:a16="http://schemas.microsoft.com/office/drawing/2014/main" id="{F1A0005F-5EF2-41DB-BD79-A81BD1467400}"/>
              </a:ext>
            </a:extLst>
          </p:cNvPr>
          <p:cNvSpPr>
            <a:spLocks noGrp="1"/>
          </p:cNvSpPr>
          <p:nvPr>
            <p:ph type="body" idx="1"/>
          </p:nvPr>
        </p:nvSpPr>
        <p:spPr>
          <a:xfrm>
            <a:off x="464344" y="1801918"/>
            <a:ext cx="11252154" cy="4375372"/>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2" name="Holder 6">
            <a:extLst>
              <a:ext uri="{FF2B5EF4-FFF2-40B4-BE49-F238E27FC236}">
                <a16:creationId xmlns:a16="http://schemas.microsoft.com/office/drawing/2014/main" id="{D2B029B5-4A1F-4800-9A6C-CCCC90420EC5}"/>
              </a:ext>
            </a:extLst>
          </p:cNvPr>
          <p:cNvSpPr>
            <a:spLocks noGrp="1"/>
          </p:cNvSpPr>
          <p:nvPr>
            <p:ph type="sldNum" sz="quarter" idx="4"/>
          </p:nvPr>
        </p:nvSpPr>
        <p:spPr>
          <a:xfrm>
            <a:off x="11552355" y="6540456"/>
            <a:ext cx="192706" cy="123339"/>
          </a:xfrm>
          <a:prstGeom prst="rect">
            <a:avLst/>
          </a:prstGeom>
        </p:spPr>
        <p:txBody>
          <a:bodyPr wrap="square" lIns="0" tIns="0" rIns="0" bIns="0">
            <a:noAutofit/>
          </a:bodyPr>
          <a:lstStyle>
            <a:lvl1pPr algn="r">
              <a:defRPr sz="902">
                <a:solidFill>
                  <a:schemeClr val="tx1"/>
                </a:solidFill>
              </a:defRPr>
            </a:lvl1pPr>
          </a:lstStyle>
          <a:p>
            <a:fld id="{B6F15528-21DE-4FAA-801E-634DDDAF4B2B}" type="slidenum">
              <a:rPr lang="en-GB" smtClean="0"/>
              <a:pPr/>
              <a:t>‹#›</a:t>
            </a:fld>
            <a:endParaRPr lang="en-GB"/>
          </a:p>
        </p:txBody>
      </p:sp>
      <p:sp>
        <p:nvSpPr>
          <p:cNvPr id="23" name="object 9">
            <a:extLst>
              <a:ext uri="{FF2B5EF4-FFF2-40B4-BE49-F238E27FC236}">
                <a16:creationId xmlns:a16="http://schemas.microsoft.com/office/drawing/2014/main" id="{8F04E1BC-C5D0-4DED-82E0-43862160EEF4}"/>
              </a:ext>
            </a:extLst>
          </p:cNvPr>
          <p:cNvSpPr/>
          <p:nvPr userDrawn="1"/>
        </p:nvSpPr>
        <p:spPr>
          <a:xfrm>
            <a:off x="0" y="6759249"/>
            <a:ext cx="10114397" cy="9733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sz="1803"/>
          </a:p>
        </p:txBody>
      </p:sp>
      <p:sp>
        <p:nvSpPr>
          <p:cNvPr id="24" name="object 10">
            <a:extLst>
              <a:ext uri="{FF2B5EF4-FFF2-40B4-BE49-F238E27FC236}">
                <a16:creationId xmlns:a16="http://schemas.microsoft.com/office/drawing/2014/main" id="{D2DD11B0-6AE6-4574-9B01-C798331E28E0}"/>
              </a:ext>
            </a:extLst>
          </p:cNvPr>
          <p:cNvSpPr/>
          <p:nvPr userDrawn="1"/>
        </p:nvSpPr>
        <p:spPr>
          <a:xfrm>
            <a:off x="10114167" y="6759249"/>
            <a:ext cx="1602268" cy="9733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sz="1803"/>
          </a:p>
        </p:txBody>
      </p:sp>
      <p:sp>
        <p:nvSpPr>
          <p:cNvPr id="25" name="object 11">
            <a:extLst>
              <a:ext uri="{FF2B5EF4-FFF2-40B4-BE49-F238E27FC236}">
                <a16:creationId xmlns:a16="http://schemas.microsoft.com/office/drawing/2014/main" id="{916857F6-9B69-4C1B-9D02-1668A0234653}"/>
              </a:ext>
            </a:extLst>
          </p:cNvPr>
          <p:cNvSpPr/>
          <p:nvPr userDrawn="1"/>
        </p:nvSpPr>
        <p:spPr>
          <a:xfrm>
            <a:off x="11716320" y="6759249"/>
            <a:ext cx="477244" cy="9733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sz="1803"/>
          </a:p>
        </p:txBody>
      </p:sp>
      <p:sp>
        <p:nvSpPr>
          <p:cNvPr id="26" name="object 2">
            <a:extLst>
              <a:ext uri="{FF2B5EF4-FFF2-40B4-BE49-F238E27FC236}">
                <a16:creationId xmlns:a16="http://schemas.microsoft.com/office/drawing/2014/main" id="{E830A7CC-125D-4ED6-8BCE-90965ED8A0C0}"/>
              </a:ext>
            </a:extLst>
          </p:cNvPr>
          <p:cNvSpPr/>
          <p:nvPr userDrawn="1"/>
        </p:nvSpPr>
        <p:spPr>
          <a:xfrm>
            <a:off x="477074" y="6471885"/>
            <a:ext cx="11239420"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902"/>
          </a:p>
        </p:txBody>
      </p:sp>
      <p:sp>
        <p:nvSpPr>
          <p:cNvPr id="27" name="Holder 4">
            <a:extLst>
              <a:ext uri="{FF2B5EF4-FFF2-40B4-BE49-F238E27FC236}">
                <a16:creationId xmlns:a16="http://schemas.microsoft.com/office/drawing/2014/main" id="{29C95F6D-236B-4285-9C29-02199BB59E4F}"/>
              </a:ext>
            </a:extLst>
          </p:cNvPr>
          <p:cNvSpPr>
            <a:spLocks noGrp="1"/>
          </p:cNvSpPr>
          <p:nvPr>
            <p:ph type="ftr" sz="quarter" idx="3"/>
          </p:nvPr>
        </p:nvSpPr>
        <p:spPr>
          <a:xfrm>
            <a:off x="815690" y="6540456"/>
            <a:ext cx="5050522" cy="123339"/>
          </a:xfrm>
          <a:prstGeom prst="rect">
            <a:avLst/>
          </a:prstGeom>
        </p:spPr>
        <p:txBody>
          <a:bodyPr wrap="square" lIns="0" tIns="0" rIns="0" bIns="0">
            <a:noAutofit/>
          </a:bodyPr>
          <a:lstStyle>
            <a:lvl1pPr algn="l">
              <a:defRPr sz="902">
                <a:solidFill>
                  <a:schemeClr val="tx1"/>
                </a:solidFill>
              </a:defRPr>
            </a:lvl1pPr>
          </a:lstStyle>
          <a:p>
            <a:r>
              <a:rPr lang="en-GB"/>
              <a:t>Financial Reporting Council 2024</a:t>
            </a:r>
          </a:p>
        </p:txBody>
      </p:sp>
      <p:sp>
        <p:nvSpPr>
          <p:cNvPr id="28" name="Holder 4">
            <a:extLst>
              <a:ext uri="{FF2B5EF4-FFF2-40B4-BE49-F238E27FC236}">
                <a16:creationId xmlns:a16="http://schemas.microsoft.com/office/drawing/2014/main" id="{F0E6C676-3774-425E-B3EC-A2AEC754BD3E}"/>
              </a:ext>
            </a:extLst>
          </p:cNvPr>
          <p:cNvSpPr txBox="1">
            <a:spLocks/>
          </p:cNvSpPr>
          <p:nvPr userDrawn="1"/>
        </p:nvSpPr>
        <p:spPr>
          <a:xfrm>
            <a:off x="472696" y="6540456"/>
            <a:ext cx="360752" cy="123339"/>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2" b="1"/>
              <a:t>FRC</a:t>
            </a:r>
            <a:r>
              <a:rPr lang="en-GB" sz="902" b="1" spc="200">
                <a:latin typeface="Segoe UI" panose="020B0502040204020203" pitchFamily="34" charset="0"/>
                <a:cs typeface="Segoe UI" panose="020B0502040204020203" pitchFamily="34" charset="0"/>
              </a:rPr>
              <a:t> </a:t>
            </a:r>
            <a:r>
              <a:rPr lang="en-GB" sz="902"/>
              <a:t>|</a:t>
            </a:r>
            <a:r>
              <a:rPr lang="en-GB" sz="902" spc="204"/>
              <a:t> </a:t>
            </a:r>
            <a:endParaRPr lang="en-GB" sz="902" b="1"/>
          </a:p>
        </p:txBody>
      </p:sp>
    </p:spTree>
    <p:extLst>
      <p:ext uri="{BB962C8B-B14F-4D97-AF65-F5344CB8AC3E}">
        <p14:creationId xmlns:p14="http://schemas.microsoft.com/office/powerpoint/2010/main" val="2518256103"/>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 id="2147483734" r:id="rId24"/>
    <p:sldLayoutId id="2147483735" r:id="rId25"/>
  </p:sldLayoutIdLst>
  <p:hf hdr="0" dt="0"/>
  <p:txStyles>
    <p:titleStyle>
      <a:lvl1pPr marL="0" indent="0" eaLnBrk="1" hangingPunct="1">
        <a:tabLst>
          <a:tab pos="540776" algn="l"/>
        </a:tabLst>
        <a:defRPr sz="2405" b="1">
          <a:solidFill>
            <a:schemeClr val="tx1"/>
          </a:solidFill>
          <a:latin typeface="+mj-lt"/>
          <a:ea typeface="+mj-ea"/>
          <a:cs typeface="Segoe UI" panose="020B0502040204020203" pitchFamily="34" charset="0"/>
        </a:defRPr>
      </a:lvl1pPr>
    </p:titleStyle>
    <p:bodyStyle>
      <a:lvl1pPr marL="0" eaLnBrk="1" hangingPunct="1">
        <a:lnSpc>
          <a:spcPct val="108000"/>
        </a:lnSpc>
        <a:defRPr sz="1603" b="1">
          <a:solidFill>
            <a:schemeClr val="accent1"/>
          </a:solidFill>
          <a:latin typeface="+mn-lt"/>
          <a:ea typeface="+mn-ea"/>
          <a:cs typeface="+mn-cs"/>
        </a:defRPr>
      </a:lvl1pPr>
      <a:lvl2pPr marL="0" indent="0" eaLnBrk="1" hangingPunct="1">
        <a:lnSpc>
          <a:spcPct val="108000"/>
        </a:lnSpc>
        <a:defRPr sz="1603">
          <a:solidFill>
            <a:srgbClr val="243645"/>
          </a:solidFill>
          <a:latin typeface="+mn-lt"/>
          <a:ea typeface="+mn-ea"/>
          <a:cs typeface="+mn-cs"/>
        </a:defRPr>
      </a:lvl2pPr>
      <a:lvl3pPr marL="181319" indent="-181319" eaLnBrk="1" hangingPunct="1">
        <a:lnSpc>
          <a:spcPct val="108000"/>
        </a:lnSpc>
        <a:buClr>
          <a:schemeClr val="accent2"/>
        </a:buClr>
        <a:buFont typeface="Arial" panose="020B0604020202020204" pitchFamily="34" charset="0"/>
        <a:buChar char="•"/>
        <a:defRPr sz="1403">
          <a:solidFill>
            <a:srgbClr val="243645"/>
          </a:solidFill>
          <a:latin typeface="+mn-lt"/>
          <a:ea typeface="+mn-ea"/>
          <a:cs typeface="+mn-cs"/>
        </a:defRPr>
      </a:lvl3pPr>
      <a:lvl4pPr marL="359457" indent="-178138" eaLnBrk="1" hangingPunct="1">
        <a:lnSpc>
          <a:spcPct val="108000"/>
        </a:lnSpc>
        <a:buClr>
          <a:schemeClr val="accent2"/>
        </a:buClr>
        <a:buFont typeface="Arial" panose="020B0604020202020204" pitchFamily="34" charset="0"/>
        <a:buChar char="–"/>
        <a:defRPr sz="1403">
          <a:solidFill>
            <a:srgbClr val="243645"/>
          </a:solidFill>
          <a:latin typeface="+mn-lt"/>
          <a:ea typeface="+mn-ea"/>
          <a:cs typeface="+mn-cs"/>
        </a:defRPr>
      </a:lvl4pPr>
      <a:lvl5pPr marL="531232" indent="-171776" eaLnBrk="1" hangingPunct="1">
        <a:lnSpc>
          <a:spcPct val="108000"/>
        </a:lnSpc>
        <a:buClr>
          <a:schemeClr val="accent2"/>
        </a:buClr>
        <a:buFont typeface="Arial" panose="020B0604020202020204" pitchFamily="34" charset="0"/>
        <a:buChar char="&gt;"/>
        <a:defRPr lang="en-US" sz="1403" dirty="0">
          <a:solidFill>
            <a:srgbClr val="243645"/>
          </a:solidFill>
          <a:latin typeface="+mn-lt"/>
          <a:ea typeface="+mn-ea"/>
          <a:cs typeface="+mn-cs"/>
        </a:defRPr>
      </a:lvl5pPr>
      <a:lvl6pPr marL="0" indent="0" algn="l" eaLnBrk="1" hangingPunct="1">
        <a:lnSpc>
          <a:spcPct val="108000"/>
        </a:lnSpc>
        <a:defRPr sz="1403" b="1">
          <a:latin typeface="+mn-lt"/>
          <a:ea typeface="+mn-ea"/>
          <a:cs typeface="+mn-cs"/>
        </a:defRPr>
      </a:lvl6pPr>
      <a:lvl7pPr marL="0" indent="0" algn="l" eaLnBrk="1" hangingPunct="1">
        <a:lnSpc>
          <a:spcPct val="108000"/>
        </a:lnSpc>
        <a:defRPr sz="1603">
          <a:solidFill>
            <a:schemeClr val="accent1"/>
          </a:solidFill>
          <a:latin typeface="+mn-lt"/>
          <a:ea typeface="+mn-ea"/>
          <a:cs typeface="+mn-cs"/>
        </a:defRPr>
      </a:lvl7pPr>
      <a:lvl8pPr marL="540776" indent="0" eaLnBrk="1" hangingPunct="1">
        <a:lnSpc>
          <a:spcPct val="108000"/>
        </a:lnSpc>
        <a:defRPr sz="1603">
          <a:latin typeface="+mn-lt"/>
          <a:ea typeface="+mn-ea"/>
          <a:cs typeface="+mn-cs"/>
        </a:defRPr>
      </a:lvl8pPr>
      <a:lvl9pPr marL="0" indent="0" algn="l" eaLnBrk="1" hangingPunct="1">
        <a:lnSpc>
          <a:spcPct val="108000"/>
        </a:lnSpc>
        <a:defRPr>
          <a:latin typeface="Segoe UI Semibold" panose="020B0702040204020203" pitchFamily="34" charset="0"/>
          <a:ea typeface="+mn-ea"/>
          <a:cs typeface="Segoe UI Semibold" panose="020B0702040204020203" pitchFamily="34" charset="0"/>
        </a:defRPr>
      </a:lvl9pPr>
    </p:bodyStyle>
    <p:otherStyle>
      <a:lvl1pPr marL="0" eaLnBrk="1" hangingPunct="1">
        <a:defRPr>
          <a:latin typeface="+mn-lt"/>
          <a:ea typeface="+mn-ea"/>
          <a:cs typeface="+mn-cs"/>
        </a:defRPr>
      </a:lvl1pPr>
      <a:lvl2pPr marL="458069" eaLnBrk="1" hangingPunct="1">
        <a:defRPr>
          <a:latin typeface="+mn-lt"/>
          <a:ea typeface="+mn-ea"/>
          <a:cs typeface="+mn-cs"/>
        </a:defRPr>
      </a:lvl2pPr>
      <a:lvl3pPr marL="916137" eaLnBrk="1" hangingPunct="1">
        <a:defRPr>
          <a:latin typeface="+mn-lt"/>
          <a:ea typeface="+mn-ea"/>
          <a:cs typeface="+mn-cs"/>
        </a:defRPr>
      </a:lvl3pPr>
      <a:lvl4pPr marL="1374206" eaLnBrk="1" hangingPunct="1">
        <a:defRPr>
          <a:latin typeface="+mn-lt"/>
          <a:ea typeface="+mn-ea"/>
          <a:cs typeface="+mn-cs"/>
        </a:defRPr>
      </a:lvl4pPr>
      <a:lvl5pPr marL="1832275" eaLnBrk="1" hangingPunct="1">
        <a:defRPr>
          <a:latin typeface="+mn-lt"/>
          <a:ea typeface="+mn-ea"/>
          <a:cs typeface="+mn-cs"/>
        </a:defRPr>
      </a:lvl5pPr>
      <a:lvl6pPr marL="2290343" eaLnBrk="1" hangingPunct="1">
        <a:defRPr>
          <a:latin typeface="+mn-lt"/>
          <a:ea typeface="+mn-ea"/>
          <a:cs typeface="+mn-cs"/>
        </a:defRPr>
      </a:lvl6pPr>
      <a:lvl7pPr marL="2748412" eaLnBrk="1" hangingPunct="1">
        <a:defRPr>
          <a:latin typeface="+mn-lt"/>
          <a:ea typeface="+mn-ea"/>
          <a:cs typeface="+mn-cs"/>
        </a:defRPr>
      </a:lvl7pPr>
      <a:lvl8pPr marL="3206481" eaLnBrk="1" hangingPunct="1">
        <a:defRPr>
          <a:latin typeface="+mn-lt"/>
          <a:ea typeface="+mn-ea"/>
          <a:cs typeface="+mn-cs"/>
        </a:defRPr>
      </a:lvl8pPr>
      <a:lvl9pPr marL="3664549" eaLnBrk="1" hangingPunct="1">
        <a:defRPr>
          <a:latin typeface="+mn-lt"/>
          <a:ea typeface="+mn-ea"/>
          <a:cs typeface="+mn-cs"/>
        </a:defRPr>
      </a:lvl9pPr>
    </p:otherStyle>
  </p:txStyles>
  <p:extLst>
    <p:ext uri="{27BBF7A9-308A-43DC-89C8-2F10F3537804}">
      <p15:sldGuideLst xmlns:p15="http://schemas.microsoft.com/office/powerpoint/2012/main">
        <p15:guide id="1" orient="horz" pos="2156">
          <p15:clr>
            <a:srgbClr val="F26B43"/>
          </p15:clr>
        </p15:guide>
        <p15:guide id="2" pos="3832">
          <p15:clr>
            <a:srgbClr val="F26B43"/>
          </p15:clr>
        </p15:guide>
        <p15:guide id="3" pos="294">
          <p15:clr>
            <a:srgbClr val="F26B43"/>
          </p15:clr>
        </p15:guide>
        <p15:guide id="4" pos="7370">
          <p15:clr>
            <a:srgbClr val="F26B43"/>
          </p15:clr>
        </p15:guide>
        <p15:guide id="5" orient="horz" pos="388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3852" y="233437"/>
            <a:ext cx="1117600" cy="510477"/>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1654785" y="911940"/>
            <a:ext cx="5471689" cy="5946060"/>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819"/>
          </a:p>
        </p:txBody>
      </p:sp>
      <p:sp>
        <p:nvSpPr>
          <p:cNvPr id="7" name="Rectangle 6"/>
          <p:cNvSpPr/>
          <p:nvPr userDrawn="1"/>
        </p:nvSpPr>
        <p:spPr>
          <a:xfrm>
            <a:off x="1" y="758952"/>
            <a:ext cx="3443590" cy="5330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658812" y="1446336"/>
            <a:ext cx="10874375" cy="1018927"/>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userDrawn="1">
            <p:ph type="body" idx="1"/>
          </p:nvPr>
        </p:nvSpPr>
        <p:spPr>
          <a:xfrm>
            <a:off x="658812" y="2633288"/>
            <a:ext cx="10874374" cy="3586861"/>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userDrawn="1">
            <p:ph type="dt" sz="half" idx="2"/>
          </p:nvPr>
        </p:nvSpPr>
        <p:spPr>
          <a:xfrm>
            <a:off x="658813"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81B3B3F-ACA6-490F-9A76-B24BBE730DBA}" type="datetime1">
              <a:rPr lang="en-US" smtClean="0"/>
              <a:t>10/15/2024</a:t>
            </a:fld>
            <a:endParaRPr lang="en-US"/>
          </a:p>
        </p:txBody>
      </p:sp>
      <p:sp>
        <p:nvSpPr>
          <p:cNvPr id="5" name="Footer Placeholder 4"/>
          <p:cNvSpPr>
            <a:spLocks noGrp="1"/>
          </p:cNvSpPr>
          <p:nvPr userDrawn="1">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GB"/>
              <a:t>Copyright © CIPFA 2020 protected under UK and international law</a:t>
            </a:r>
            <a:endParaRPr lang="en-US"/>
          </a:p>
        </p:txBody>
      </p:sp>
      <p:sp>
        <p:nvSpPr>
          <p:cNvPr id="6" name="Slide Number Placeholder 5"/>
          <p:cNvSpPr>
            <a:spLocks noGrp="1"/>
          </p:cNvSpPr>
          <p:nvPr userDrawn="1">
            <p:ph type="sldNum" sz="quarter" idx="4"/>
          </p:nvPr>
        </p:nvSpPr>
        <p:spPr>
          <a:xfrm>
            <a:off x="1045125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372315660"/>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Lst>
  <p:hf hdr="0" ftr="0" dt="0"/>
  <p:txStyles>
    <p:titleStyle>
      <a:lvl1pPr algn="l" defTabSz="914400" rtl="0" eaLnBrk="1" latinLnBrk="0" hangingPunct="1">
        <a:lnSpc>
          <a:spcPct val="90000"/>
        </a:lnSpc>
        <a:spcBef>
          <a:spcPct val="0"/>
        </a:spcBef>
        <a:buNone/>
        <a:defRPr sz="3600" kern="1200" spc="-60" baseline="0">
          <a:solidFill>
            <a:schemeClr val="accent1"/>
          </a:solidFill>
          <a:latin typeface="+mj-lt"/>
          <a:ea typeface="+mj-ea"/>
          <a:cs typeface="+mj-cs"/>
        </a:defRPr>
      </a:lvl1pPr>
    </p:titleStyle>
    <p:bodyStyle>
      <a:lvl1pPr marL="182880" indent="-182880" algn="l" defTabSz="914400" rtl="0" eaLnBrk="1" latinLnBrk="0" hangingPunct="1">
        <a:lnSpc>
          <a:spcPct val="114000"/>
        </a:lnSpc>
        <a:spcBef>
          <a:spcPts val="0"/>
        </a:spcBef>
        <a:buClr>
          <a:schemeClr val="tx2"/>
        </a:buClr>
        <a:buFont typeface="Wingdings 2" pitchFamily="18" charset="2"/>
        <a:buChar char=""/>
        <a:defRPr sz="2200" kern="1200">
          <a:solidFill>
            <a:schemeClr val="tx2"/>
          </a:solidFill>
          <a:latin typeface="+mn-lt"/>
          <a:ea typeface="+mn-ea"/>
          <a:cs typeface="+mn-cs"/>
        </a:defRPr>
      </a:lvl1pPr>
      <a:lvl2pPr marL="685800" indent="-182880" algn="l" defTabSz="914400" rtl="0" eaLnBrk="1" latinLnBrk="0" hangingPunct="1">
        <a:lnSpc>
          <a:spcPct val="114000"/>
        </a:lnSpc>
        <a:spcBef>
          <a:spcPts val="250"/>
        </a:spcBef>
        <a:spcAft>
          <a:spcPts val="250"/>
        </a:spcAft>
        <a:buClr>
          <a:schemeClr val="tx2"/>
        </a:buClr>
        <a:buFont typeface="Wingdings 2" pitchFamily="18" charset="2"/>
        <a:buChar char=""/>
        <a:defRPr sz="2200" kern="1200">
          <a:solidFill>
            <a:schemeClr val="tx2"/>
          </a:solidFill>
          <a:latin typeface="+mn-lt"/>
          <a:ea typeface="+mn-ea"/>
          <a:cs typeface="+mn-cs"/>
        </a:defRPr>
      </a:lvl2pPr>
      <a:lvl3pPr marL="11430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3pPr>
      <a:lvl4pPr marL="16002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4pPr>
      <a:lvl5pPr marL="20574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p15:clr>
            <a:srgbClr val="F26B43"/>
          </p15:clr>
        </p15:guide>
        <p15:guide id="2" pos="726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hyperlink" Target="https://www.nao.org.uk/code-audit-practice/guidance-and-information-for-auditors/"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LACG@nao.org.uk" TargetMode="External"/><Relationship Id="rId2" Type="http://schemas.openxmlformats.org/officeDocument/2006/relationships/hyperlink" Target="mailto:localaudit@communities.gov.uk" TargetMode="External"/><Relationship Id="rId1" Type="http://schemas.openxmlformats.org/officeDocument/2006/relationships/slideLayout" Target="../slideLayouts/slideLayout4.xml"/><Relationship Id="rId5" Type="http://schemas.openxmlformats.org/officeDocument/2006/relationships/hyperlink" Target="mailto:hello@cipfa.org" TargetMode="External"/><Relationship Id="rId4" Type="http://schemas.openxmlformats.org/officeDocument/2006/relationships/hyperlink" Target="mailto:localaudit@frc.org.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7A2514-BC9E-66D4-EE46-83D58084468C}"/>
              </a:ext>
            </a:extLst>
          </p:cNvPr>
          <p:cNvSpPr>
            <a:spLocks noGrp="1" noRot="1" noMove="1" noResize="1" noEditPoints="1" noAdjustHandles="1" noChangeArrowheads="1" noChangeShapeType="1"/>
          </p:cNvSpPr>
          <p:nvPr>
            <p:ph type="body" sz="quarter" idx="10"/>
          </p:nvPr>
        </p:nvSpPr>
        <p:spPr/>
        <p:txBody>
          <a:bodyPr lIns="0" tIns="0" rIns="0" bIns="0" anchor="t">
            <a:spAutoFit/>
          </a:bodyPr>
          <a:lstStyle/>
          <a:p>
            <a:r>
              <a:rPr lang="en-US">
                <a:latin typeface="Arial"/>
                <a:cs typeface="Arial"/>
              </a:rPr>
              <a:t>24 September 2024</a:t>
            </a:r>
            <a:endParaRPr lang="en-US"/>
          </a:p>
        </p:txBody>
      </p:sp>
      <p:sp>
        <p:nvSpPr>
          <p:cNvPr id="2" name="Title 1">
            <a:extLst>
              <a:ext uri="{FF2B5EF4-FFF2-40B4-BE49-F238E27FC236}">
                <a16:creationId xmlns:a16="http://schemas.microsoft.com/office/drawing/2014/main" id="{6CBCB9AF-E317-791F-8EE1-54633BB4F317}"/>
              </a:ext>
            </a:extLst>
          </p:cNvPr>
          <p:cNvSpPr>
            <a:spLocks noGrp="1" noRot="1" noMove="1" noResize="1" noEditPoints="1" noAdjustHandles="1" noChangeArrowheads="1" noChangeShapeType="1"/>
          </p:cNvSpPr>
          <p:nvPr>
            <p:ph type="title"/>
          </p:nvPr>
        </p:nvSpPr>
        <p:spPr>
          <a:xfrm>
            <a:off x="2122636" y="2514904"/>
            <a:ext cx="7946728" cy="1828193"/>
          </a:xfrm>
        </p:spPr>
        <p:txBody>
          <a:bodyPr/>
          <a:lstStyle/>
          <a:p>
            <a:br>
              <a:rPr lang="en-US" sz="4400"/>
            </a:br>
            <a:br>
              <a:rPr lang="en-US" sz="4400"/>
            </a:br>
            <a:r>
              <a:rPr lang="en-US" sz="4400"/>
              <a:t>Local Audit Webinar  </a:t>
            </a:r>
          </a:p>
        </p:txBody>
      </p:sp>
      <p:pic>
        <p:nvPicPr>
          <p:cNvPr id="4" name="Picture 3" descr="Logo&#10;&#10;Description automatically generated">
            <a:extLst>
              <a:ext uri="{FF2B5EF4-FFF2-40B4-BE49-F238E27FC236}">
                <a16:creationId xmlns:a16="http://schemas.microsoft.com/office/drawing/2014/main" id="{EE43B49D-D94E-B29D-7929-4CB781F7CA43}"/>
              </a:ext>
            </a:extLst>
          </p:cNvPr>
          <p:cNvPicPr>
            <a:picLocks noChangeAspect="1"/>
          </p:cNvPicPr>
          <p:nvPr/>
        </p:nvPicPr>
        <p:blipFill>
          <a:blip r:embed="rId2"/>
          <a:stretch>
            <a:fillRect/>
          </a:stretch>
        </p:blipFill>
        <p:spPr>
          <a:xfrm>
            <a:off x="3286083" y="173649"/>
            <a:ext cx="1654175" cy="1046339"/>
          </a:xfrm>
          <a:prstGeom prst="rect">
            <a:avLst/>
          </a:prstGeom>
        </p:spPr>
      </p:pic>
      <p:pic>
        <p:nvPicPr>
          <p:cNvPr id="5" name="Graphic 4" descr="National Audit Office">
            <a:extLst>
              <a:ext uri="{FF2B5EF4-FFF2-40B4-BE49-F238E27FC236}">
                <a16:creationId xmlns:a16="http://schemas.microsoft.com/office/drawing/2014/main" id="{6A91092C-F39E-4A9B-1E45-C2880AD1026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05235" y="154344"/>
            <a:ext cx="2552700" cy="999699"/>
          </a:xfrm>
          <a:prstGeom prst="rect">
            <a:avLst/>
          </a:prstGeom>
        </p:spPr>
      </p:pic>
      <p:pic>
        <p:nvPicPr>
          <p:cNvPr id="7" name="Picture 6" descr="A close-up of a logo&#10;&#10;Description automatically generated">
            <a:extLst>
              <a:ext uri="{FF2B5EF4-FFF2-40B4-BE49-F238E27FC236}">
                <a16:creationId xmlns:a16="http://schemas.microsoft.com/office/drawing/2014/main" id="{47F181A8-EE1E-1731-AA8E-3E30F250D9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69364" y="239596"/>
            <a:ext cx="1911448" cy="914447"/>
          </a:xfrm>
          <a:prstGeom prst="rect">
            <a:avLst/>
          </a:prstGeom>
        </p:spPr>
      </p:pic>
    </p:spTree>
    <p:extLst>
      <p:ext uri="{BB962C8B-B14F-4D97-AF65-F5344CB8AC3E}">
        <p14:creationId xmlns:p14="http://schemas.microsoft.com/office/powerpoint/2010/main" val="2137857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ln>
            <a:solidFill>
              <a:srgbClr val="7F1355"/>
            </a:solidFill>
          </a:ln>
        </p:spPr>
        <p:txBody>
          <a:bodyPr/>
          <a:lstStyle/>
          <a:p>
            <a:pPr eaLnBrk="1" hangingPunct="1"/>
            <a:r>
              <a:rPr lang="en-US"/>
              <a:t>Changes to the Code of Audit Practice – VFM arrangements</a:t>
            </a:r>
          </a:p>
        </p:txBody>
      </p:sp>
      <p:sp>
        <p:nvSpPr>
          <p:cNvPr id="6147" name="Rectangle 3"/>
          <p:cNvSpPr>
            <a:spLocks noGrp="1" noChangeArrowheads="1"/>
          </p:cNvSpPr>
          <p:nvPr>
            <p:ph type="body" idx="1"/>
          </p:nvPr>
        </p:nvSpPr>
        <p:spPr>
          <a:xfrm>
            <a:off x="609600" y="1524655"/>
            <a:ext cx="10957984" cy="4849252"/>
          </a:xfrm>
        </p:spPr>
        <p:txBody>
          <a:bodyPr/>
          <a:lstStyle/>
          <a:p>
            <a:pPr eaLnBrk="1" hangingPunct="1"/>
            <a:r>
              <a:rPr lang="en-GB" sz="1600"/>
              <a:t>Schedule 3 introduces a reduced scope of VFM arrangements work relating to incomplete audits up to and including 2022-23. </a:t>
            </a:r>
            <a:br>
              <a:rPr lang="en-GB" sz="1600"/>
            </a:br>
            <a:endParaRPr lang="en-GB" sz="1600"/>
          </a:p>
          <a:p>
            <a:pPr eaLnBrk="1" hangingPunct="1"/>
            <a:r>
              <a:rPr lang="en-GB" sz="1600"/>
              <a:t>The reduced scope focusses on aspects of financial sustainability and governance.</a:t>
            </a:r>
            <a:br>
              <a:rPr lang="en-GB" sz="1600"/>
            </a:br>
            <a:endParaRPr lang="en-GB" sz="1600"/>
          </a:p>
          <a:p>
            <a:pPr eaLnBrk="1" hangingPunct="1"/>
            <a:r>
              <a:rPr lang="en-GB" sz="1600"/>
              <a:t>Full scope work is to be restored in 2023-24 across all three criteria: financial sustainability; governance; and improving the 3’es.</a:t>
            </a:r>
            <a:br>
              <a:rPr lang="en-GB" sz="1600"/>
            </a:br>
            <a:endParaRPr lang="en-GB" sz="1600"/>
          </a:p>
          <a:p>
            <a:pPr eaLnBrk="1" hangingPunct="1"/>
            <a:r>
              <a:rPr lang="en-GB" sz="1600"/>
              <a:t>From 2023-24, auditors must conclude their VFM work to confirm whether they are satisfied with arrangements in order to report by exception via the audit opinion. Where they have not completed their work, they cannot issue their opinion.</a:t>
            </a:r>
            <a:br>
              <a:rPr lang="en-GB" sz="1600"/>
            </a:br>
            <a:endParaRPr lang="en-GB" sz="1600" b="1"/>
          </a:p>
          <a:p>
            <a:pPr eaLnBrk="1" hangingPunct="1"/>
            <a:r>
              <a:rPr lang="en-GB" sz="1600"/>
              <a:t>The Code removes this exemption for historic audits up to 2022-23 to allow for VFM arrangements work to be completed and reported via the audit certificate if necessary. </a:t>
            </a:r>
          </a:p>
          <a:p>
            <a:pPr eaLnBrk="1" hangingPunct="1"/>
            <a:endParaRPr lang="en-GB" sz="1600"/>
          </a:p>
          <a:p>
            <a:pPr eaLnBrk="1" hangingPunct="1"/>
            <a:r>
              <a:rPr lang="en-GB" sz="1600"/>
              <a:t>This means historic opinions up to and including 2022-23 should not be delayed by a historic VFM arrangements issue. </a:t>
            </a:r>
          </a:p>
        </p:txBody>
      </p:sp>
    </p:spTree>
    <p:extLst>
      <p:ext uri="{BB962C8B-B14F-4D97-AF65-F5344CB8AC3E}">
        <p14:creationId xmlns:p14="http://schemas.microsoft.com/office/powerpoint/2010/main" val="411846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01782" y="1888977"/>
            <a:ext cx="11540836" cy="4969023"/>
          </a:xfrm>
        </p:spPr>
        <p:txBody>
          <a:bodyPr/>
          <a:lstStyle/>
          <a:p>
            <a:pPr eaLnBrk="1" hangingPunct="1"/>
            <a:r>
              <a:rPr lang="en-GB" sz="1600"/>
              <a:t>Schedule 4 allows for the combining of historic years’ auditor’s annual reports to a single report covering incomplete years’ VFM arrangements work and focussing on significant weaknesses.</a:t>
            </a:r>
            <a:br>
              <a:rPr lang="en-GB" sz="1600"/>
            </a:br>
            <a:endParaRPr lang="en-GB" sz="1600"/>
          </a:p>
          <a:p>
            <a:pPr eaLnBrk="1" hangingPunct="1"/>
            <a:r>
              <a:rPr lang="en-GB" sz="1600"/>
              <a:t>The Auditor’s Annual Report will now instead provide a summary of progress on the audit at a point in time, rather than being issued upon completion of the audit. </a:t>
            </a:r>
            <a:br>
              <a:rPr lang="en-GB" sz="1600"/>
            </a:br>
            <a:endParaRPr lang="en-GB" sz="1600"/>
          </a:p>
          <a:p>
            <a:pPr eaLnBrk="1" hangingPunct="1"/>
            <a:r>
              <a:rPr lang="en-GB" sz="1600" b="1"/>
              <a:t>From 2024-25: 30 November annual deadline </a:t>
            </a:r>
            <a:r>
              <a:rPr lang="en-GB" sz="1600"/>
              <a:t>to issue the Auditor’s Annual Report to those charged with governance, irrespective of the position on the audit. </a:t>
            </a:r>
            <a:br>
              <a:rPr lang="en-GB" sz="1600"/>
            </a:br>
            <a:endParaRPr lang="en-GB" sz="1600"/>
          </a:p>
          <a:p>
            <a:pPr eaLnBrk="1" hangingPunct="1"/>
            <a:r>
              <a:rPr lang="en-GB" sz="1600"/>
              <a:t>This will enable auditors to report regularly on most of the VFM arrangements work in a more timely and predictable way.</a:t>
            </a:r>
            <a:br>
              <a:rPr lang="en-GB" sz="1600"/>
            </a:br>
            <a:endParaRPr lang="en-GB" sz="1600"/>
          </a:p>
          <a:p>
            <a:pPr eaLnBrk="1" hangingPunct="1"/>
            <a:r>
              <a:rPr lang="en-GB" sz="1600"/>
              <a:t>Flexibility has been provided in 2023-24 given auditors’ focus will be to clear the backlog of incomplete audits.</a:t>
            </a:r>
            <a:endParaRPr lang="en-US" sz="1600"/>
          </a:p>
        </p:txBody>
      </p:sp>
      <p:sp>
        <p:nvSpPr>
          <p:cNvPr id="3" name="Rectangle 2">
            <a:extLst>
              <a:ext uri="{FF2B5EF4-FFF2-40B4-BE49-F238E27FC236}">
                <a16:creationId xmlns:a16="http://schemas.microsoft.com/office/drawing/2014/main" id="{D9A9DD09-732A-F40D-C708-FCF2172716B9}"/>
              </a:ext>
            </a:extLst>
          </p:cNvPr>
          <p:cNvSpPr txBox="1">
            <a:spLocks noChangeArrowheads="1"/>
          </p:cNvSpPr>
          <p:nvPr/>
        </p:nvSpPr>
        <p:spPr bwMode="auto">
          <a:xfrm>
            <a:off x="401782" y="269074"/>
            <a:ext cx="11540836" cy="1143000"/>
          </a:xfrm>
          <a:prstGeom prst="rect">
            <a:avLst/>
          </a:prstGeom>
          <a:noFill/>
          <a:ln>
            <a:solidFill>
              <a:srgbClr val="7F1355"/>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rgbClr val="9C213F"/>
                </a:solidFill>
                <a:latin typeface="+mj-lt"/>
                <a:ea typeface="+mj-ea"/>
                <a:cs typeface="+mj-cs"/>
              </a:defRPr>
            </a:lvl1pPr>
            <a:lvl2pPr algn="l" rtl="0" eaLnBrk="1" fontAlgn="base" hangingPunct="1">
              <a:spcBef>
                <a:spcPct val="0"/>
              </a:spcBef>
              <a:spcAft>
                <a:spcPct val="0"/>
              </a:spcAft>
              <a:defRPr sz="3200" b="1">
                <a:solidFill>
                  <a:srgbClr val="003478"/>
                </a:solidFill>
                <a:latin typeface="Arial" charset="0"/>
              </a:defRPr>
            </a:lvl2pPr>
            <a:lvl3pPr algn="l" rtl="0" eaLnBrk="1" fontAlgn="base" hangingPunct="1">
              <a:spcBef>
                <a:spcPct val="0"/>
              </a:spcBef>
              <a:spcAft>
                <a:spcPct val="0"/>
              </a:spcAft>
              <a:defRPr sz="3200" b="1">
                <a:solidFill>
                  <a:srgbClr val="003478"/>
                </a:solidFill>
                <a:latin typeface="Arial" charset="0"/>
              </a:defRPr>
            </a:lvl3pPr>
            <a:lvl4pPr algn="l" rtl="0" eaLnBrk="1" fontAlgn="base" hangingPunct="1">
              <a:spcBef>
                <a:spcPct val="0"/>
              </a:spcBef>
              <a:spcAft>
                <a:spcPct val="0"/>
              </a:spcAft>
              <a:defRPr sz="3200" b="1">
                <a:solidFill>
                  <a:srgbClr val="003478"/>
                </a:solidFill>
                <a:latin typeface="Arial" charset="0"/>
              </a:defRPr>
            </a:lvl4pPr>
            <a:lvl5pPr algn="l" rtl="0" eaLnBrk="1" fontAlgn="base" hangingPunct="1">
              <a:spcBef>
                <a:spcPct val="0"/>
              </a:spcBef>
              <a:spcAft>
                <a:spcPct val="0"/>
              </a:spcAft>
              <a:defRPr sz="3200" b="1">
                <a:solidFill>
                  <a:srgbClr val="003478"/>
                </a:solidFill>
                <a:latin typeface="Arial" charset="0"/>
              </a:defRPr>
            </a:lvl5pPr>
            <a:lvl6pPr marL="457200" algn="l" rtl="0" eaLnBrk="1" fontAlgn="base" hangingPunct="1">
              <a:spcBef>
                <a:spcPct val="0"/>
              </a:spcBef>
              <a:spcAft>
                <a:spcPct val="0"/>
              </a:spcAft>
              <a:defRPr sz="3200" b="1">
                <a:solidFill>
                  <a:srgbClr val="003478"/>
                </a:solidFill>
                <a:latin typeface="Arial" charset="0"/>
              </a:defRPr>
            </a:lvl6pPr>
            <a:lvl7pPr marL="914400" algn="l" rtl="0" eaLnBrk="1" fontAlgn="base" hangingPunct="1">
              <a:spcBef>
                <a:spcPct val="0"/>
              </a:spcBef>
              <a:spcAft>
                <a:spcPct val="0"/>
              </a:spcAft>
              <a:defRPr sz="3200" b="1">
                <a:solidFill>
                  <a:srgbClr val="003478"/>
                </a:solidFill>
                <a:latin typeface="Arial" charset="0"/>
              </a:defRPr>
            </a:lvl7pPr>
            <a:lvl8pPr marL="1371600" algn="l" rtl="0" eaLnBrk="1" fontAlgn="base" hangingPunct="1">
              <a:spcBef>
                <a:spcPct val="0"/>
              </a:spcBef>
              <a:spcAft>
                <a:spcPct val="0"/>
              </a:spcAft>
              <a:defRPr sz="3200" b="1">
                <a:solidFill>
                  <a:srgbClr val="003478"/>
                </a:solidFill>
                <a:latin typeface="Arial" charset="0"/>
              </a:defRPr>
            </a:lvl8pPr>
            <a:lvl9pPr marL="1828800" algn="l" rtl="0" eaLnBrk="1" fontAlgn="base" hangingPunct="1">
              <a:spcBef>
                <a:spcPct val="0"/>
              </a:spcBef>
              <a:spcAft>
                <a:spcPct val="0"/>
              </a:spcAft>
              <a:defRPr sz="3200" b="1">
                <a:solidFill>
                  <a:srgbClr val="003478"/>
                </a:solidFill>
                <a:latin typeface="Arial" charset="0"/>
              </a:defRPr>
            </a:lvl9pPr>
          </a:lstStyle>
          <a:p>
            <a:r>
              <a:rPr lang="en-US" kern="0">
                <a:latin typeface="Arial"/>
              </a:rPr>
              <a:t>Changes to the Code of Audit Practice – the Auditor’s Annual Report</a:t>
            </a:r>
          </a:p>
        </p:txBody>
      </p:sp>
    </p:spTree>
    <p:extLst>
      <p:ext uri="{BB962C8B-B14F-4D97-AF65-F5344CB8AC3E}">
        <p14:creationId xmlns:p14="http://schemas.microsoft.com/office/powerpoint/2010/main" val="3604806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4909" y="274638"/>
            <a:ext cx="11471564" cy="706090"/>
          </a:xfrm>
          <a:ln>
            <a:solidFill>
              <a:srgbClr val="7F1355"/>
            </a:solidFill>
          </a:ln>
        </p:spPr>
        <p:txBody>
          <a:bodyPr/>
          <a:lstStyle/>
          <a:p>
            <a:pPr eaLnBrk="1" hangingPunct="1"/>
            <a:r>
              <a:rPr lang="en-US"/>
              <a:t>Guidance to auditors</a:t>
            </a:r>
          </a:p>
        </p:txBody>
      </p:sp>
      <p:sp>
        <p:nvSpPr>
          <p:cNvPr id="6147" name="Rectangle 3"/>
          <p:cNvSpPr>
            <a:spLocks noGrp="1" noChangeArrowheads="1"/>
          </p:cNvSpPr>
          <p:nvPr>
            <p:ph type="body" idx="1"/>
          </p:nvPr>
        </p:nvSpPr>
        <p:spPr>
          <a:xfrm>
            <a:off x="484909" y="1124744"/>
            <a:ext cx="11471563" cy="5400600"/>
          </a:xfrm>
        </p:spPr>
        <p:txBody>
          <a:bodyPr/>
          <a:lstStyle/>
          <a:p>
            <a:pPr marL="0" indent="0">
              <a:buNone/>
            </a:pPr>
            <a:r>
              <a:rPr lang="en-US" sz="1600"/>
              <a:t>The NAO has issued guidance that has been developed with the FRC to support auditors during the reset and recovery phase. Local Audit Reset and Recovery Guidance (LARRIGs) includes:</a:t>
            </a:r>
            <a:br>
              <a:rPr lang="en-US" sz="1600"/>
            </a:br>
            <a:endParaRPr lang="en-US" sz="1600"/>
          </a:p>
          <a:p>
            <a:r>
              <a:rPr lang="en-GB" sz="1600" b="1"/>
              <a:t>LARRIG 01 </a:t>
            </a:r>
            <a:r>
              <a:rPr lang="en-GB" sz="1600"/>
              <a:t>– General arrangements sets out the approach the NAO and FRC will be taking to develop and maintain guidance.</a:t>
            </a:r>
          </a:p>
          <a:p>
            <a:r>
              <a:rPr lang="en-GB" sz="1600" b="1"/>
              <a:t>LARRIG 02 </a:t>
            </a:r>
            <a:r>
              <a:rPr lang="en-GB" sz="1600"/>
              <a:t>– The impact of backstop arrangements on audits.</a:t>
            </a:r>
          </a:p>
          <a:p>
            <a:r>
              <a:rPr lang="en-GB" sz="1600" b="1"/>
              <a:t>LARRIG 03 </a:t>
            </a:r>
            <a:r>
              <a:rPr lang="en-GB" sz="1600"/>
              <a:t>– The impact of backstop arrangements on the auditor’s opinion on the financial statements. </a:t>
            </a:r>
          </a:p>
          <a:p>
            <a:r>
              <a:rPr lang="en-GB" sz="1600" b="1"/>
              <a:t>LARRIG 04</a:t>
            </a:r>
            <a:r>
              <a:rPr lang="en-GB" sz="1600"/>
              <a:t> – Auditor reporting requirements in considering laws and regulations and reporting in the public interest.</a:t>
            </a:r>
          </a:p>
          <a:p>
            <a:r>
              <a:rPr lang="en-GB" sz="1600" b="1"/>
              <a:t>LARRIG 05 </a:t>
            </a:r>
            <a:r>
              <a:rPr lang="en-GB" sz="1600"/>
              <a:t>– Guidance in circumstances where the auditor’s opinion on the prior year financial statements has been disclaimed because of backstop arrangements and rebuilding of assurances. </a:t>
            </a:r>
          </a:p>
          <a:p>
            <a:pPr marL="0" indent="0">
              <a:buNone/>
            </a:pPr>
            <a:endParaRPr lang="en-GB" sz="1600"/>
          </a:p>
          <a:p>
            <a:pPr marL="0" indent="0">
              <a:buNone/>
            </a:pPr>
            <a:r>
              <a:rPr lang="en-GB" sz="1600"/>
              <a:t>Further guidance may be developed to support the reset and recovery phase to address issues as they emerge.</a:t>
            </a:r>
            <a:endParaRPr lang="en-US" sz="1600"/>
          </a:p>
        </p:txBody>
      </p:sp>
    </p:spTree>
    <p:extLst>
      <p:ext uri="{BB962C8B-B14F-4D97-AF65-F5344CB8AC3E}">
        <p14:creationId xmlns:p14="http://schemas.microsoft.com/office/powerpoint/2010/main" val="4280158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7927" y="274638"/>
            <a:ext cx="11540837" cy="706090"/>
          </a:xfrm>
          <a:ln>
            <a:solidFill>
              <a:srgbClr val="7F1355"/>
            </a:solidFill>
          </a:ln>
        </p:spPr>
        <p:txBody>
          <a:bodyPr/>
          <a:lstStyle/>
          <a:p>
            <a:pPr eaLnBrk="1" hangingPunct="1"/>
            <a:r>
              <a:rPr lang="en-US"/>
              <a:t>Guidance to auditors continued…</a:t>
            </a:r>
          </a:p>
        </p:txBody>
      </p:sp>
      <p:sp>
        <p:nvSpPr>
          <p:cNvPr id="6147" name="Rectangle 3"/>
          <p:cNvSpPr>
            <a:spLocks noGrp="1" noChangeArrowheads="1"/>
          </p:cNvSpPr>
          <p:nvPr>
            <p:ph type="body" idx="1"/>
          </p:nvPr>
        </p:nvSpPr>
        <p:spPr>
          <a:xfrm>
            <a:off x="387927" y="1124744"/>
            <a:ext cx="11429999" cy="5400600"/>
          </a:xfrm>
        </p:spPr>
        <p:txBody>
          <a:bodyPr/>
          <a:lstStyle/>
          <a:p>
            <a:pPr marL="0" indent="0">
              <a:buNone/>
            </a:pPr>
            <a:r>
              <a:rPr lang="en-US" sz="1600"/>
              <a:t>In addition to the LARRIGs, the NAO is also in the process of refreshing its standing auditor guidance notes (AGNs) to auditors including (but not limited to):</a:t>
            </a:r>
          </a:p>
          <a:p>
            <a:pPr marL="0" indent="0">
              <a:buNone/>
            </a:pPr>
            <a:endParaRPr lang="en-US" sz="1600"/>
          </a:p>
          <a:p>
            <a:r>
              <a:rPr lang="en-US" sz="1600"/>
              <a:t>AGN 03 – </a:t>
            </a:r>
            <a:r>
              <a:rPr lang="en-US" sz="1600" i="1"/>
              <a:t>Auditors’ Work on Value For Money (VFM) Arrangem</a:t>
            </a:r>
            <a:r>
              <a:rPr lang="en-US" sz="1600"/>
              <a:t>ents:</a:t>
            </a:r>
            <a:br>
              <a:rPr lang="en-US" sz="1600"/>
            </a:br>
            <a:r>
              <a:rPr lang="en-US" sz="1600"/>
              <a:t>Reinforces the Code requirements and scope of the work during the reset and recovery phase.</a:t>
            </a:r>
            <a:br>
              <a:rPr lang="en-US" sz="1600"/>
            </a:br>
            <a:endParaRPr lang="en-US" sz="1600"/>
          </a:p>
          <a:p>
            <a:r>
              <a:rPr lang="en-US" sz="1600"/>
              <a:t>AGN 04 – </a:t>
            </a:r>
            <a:r>
              <a:rPr lang="en-US" sz="1600" i="1"/>
              <a:t>Auditors’ Additional Powers and Duties</a:t>
            </a:r>
            <a:r>
              <a:rPr lang="en-US" sz="1600"/>
              <a:t>:</a:t>
            </a:r>
            <a:br>
              <a:rPr lang="en-US" sz="1600"/>
            </a:br>
            <a:r>
              <a:rPr lang="en-GB" sz="1600"/>
              <a:t>Clarification that the imposition of backstop arrangements make no changes to elector’s rights to inspect or make objections, or to the auditor’s abilities to report publicly.</a:t>
            </a:r>
            <a:br>
              <a:rPr lang="en-GB" sz="1600"/>
            </a:br>
            <a:endParaRPr lang="en-US" sz="1600"/>
          </a:p>
          <a:p>
            <a:r>
              <a:rPr lang="en-US" sz="1600"/>
              <a:t>AGN 07 – </a:t>
            </a:r>
            <a:r>
              <a:rPr lang="en-US" sz="1600" i="1"/>
              <a:t>Auditor Reporting</a:t>
            </a:r>
            <a:r>
              <a:rPr lang="en-US" sz="1600"/>
              <a:t>:</a:t>
            </a:r>
            <a:br>
              <a:rPr lang="en-US" sz="1600"/>
            </a:br>
            <a:r>
              <a:rPr lang="en-US" sz="1600"/>
              <a:t>Reinforces the Code requirements regarding the timings of when the auditor should issue their commentary on VFM arrangements within their Auditor’s Annual Report and that the revised Code </a:t>
            </a:r>
            <a:r>
              <a:rPr lang="en-GB" sz="1600"/>
              <a:t>allows a combined commentary as part of a single report for audits up to and including 2022-23.</a:t>
            </a:r>
            <a:br>
              <a:rPr lang="en-GB" sz="1600"/>
            </a:br>
            <a:endParaRPr lang="en-GB" sz="1600"/>
          </a:p>
          <a:p>
            <a:pPr marL="0" indent="0">
              <a:buNone/>
            </a:pPr>
            <a:r>
              <a:rPr lang="en-GB" sz="1600"/>
              <a:t>Auditor guidance is published on the </a:t>
            </a:r>
            <a:r>
              <a:rPr lang="en-GB" sz="1600">
                <a:hlinkClick r:id="rId2"/>
              </a:rPr>
              <a:t>NAO’s website</a:t>
            </a:r>
            <a:r>
              <a:rPr lang="en-GB" sz="1600"/>
              <a:t>.</a:t>
            </a:r>
            <a:br>
              <a:rPr lang="en-GB" sz="1600"/>
            </a:br>
            <a:r>
              <a:rPr lang="en-US" sz="1600"/>
              <a:t> </a:t>
            </a:r>
            <a:br>
              <a:rPr lang="en-US" sz="1600"/>
            </a:br>
            <a:br>
              <a:rPr lang="en-US" sz="1600"/>
            </a:br>
            <a:endParaRPr lang="en-US" sz="1600"/>
          </a:p>
        </p:txBody>
      </p:sp>
    </p:spTree>
    <p:extLst>
      <p:ext uri="{BB962C8B-B14F-4D97-AF65-F5344CB8AC3E}">
        <p14:creationId xmlns:p14="http://schemas.microsoft.com/office/powerpoint/2010/main" val="2318880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8C7F06-F1F1-788C-C2AB-A9DBC7CE6472}"/>
              </a:ext>
            </a:extLst>
          </p:cNvPr>
          <p:cNvSpPr>
            <a:spLocks noGrp="1"/>
          </p:cNvSpPr>
          <p:nvPr>
            <p:ph type="ftr" sz="quarter" idx="10"/>
          </p:nvPr>
        </p:nvSpPr>
        <p:spPr/>
        <p:txBody>
          <a:bodyPr/>
          <a:lstStyle/>
          <a:p>
            <a:r>
              <a:rPr lang="en-GB"/>
              <a:t>Financial Reporting Council 2024</a:t>
            </a:r>
          </a:p>
        </p:txBody>
      </p:sp>
      <p:sp>
        <p:nvSpPr>
          <p:cNvPr id="3" name="Slide Number Placeholder 2">
            <a:extLst>
              <a:ext uri="{FF2B5EF4-FFF2-40B4-BE49-F238E27FC236}">
                <a16:creationId xmlns:a16="http://schemas.microsoft.com/office/drawing/2014/main" id="{C76B7594-B3E6-FACF-4F2C-358B3B32DE8C}"/>
              </a:ext>
            </a:extLst>
          </p:cNvPr>
          <p:cNvSpPr>
            <a:spLocks noGrp="1"/>
          </p:cNvSpPr>
          <p:nvPr>
            <p:ph type="sldNum" sz="quarter" idx="11"/>
          </p:nvPr>
        </p:nvSpPr>
        <p:spPr/>
        <p:txBody>
          <a:bodyPr/>
          <a:lstStyle/>
          <a:p>
            <a:fld id="{B6F15528-21DE-4FAA-801E-634DDDAF4B2B}" type="slidenum">
              <a:rPr lang="en-GB" smtClean="0"/>
              <a:pPr/>
              <a:t>14</a:t>
            </a:fld>
            <a:endParaRPr lang="en-GB"/>
          </a:p>
        </p:txBody>
      </p:sp>
      <p:sp>
        <p:nvSpPr>
          <p:cNvPr id="4" name="Title 3">
            <a:extLst>
              <a:ext uri="{FF2B5EF4-FFF2-40B4-BE49-F238E27FC236}">
                <a16:creationId xmlns:a16="http://schemas.microsoft.com/office/drawing/2014/main" id="{7FB8FF15-2087-64AE-2C23-B2153A67326D}"/>
              </a:ext>
            </a:extLst>
          </p:cNvPr>
          <p:cNvSpPr>
            <a:spLocks noGrp="1"/>
          </p:cNvSpPr>
          <p:nvPr>
            <p:ph type="ctrTitle"/>
          </p:nvPr>
        </p:nvSpPr>
        <p:spPr/>
        <p:txBody>
          <a:bodyPr/>
          <a:lstStyle/>
          <a:p>
            <a:r>
              <a:rPr lang="en-GB"/>
              <a:t>FRC Update</a:t>
            </a:r>
          </a:p>
        </p:txBody>
      </p:sp>
      <p:sp>
        <p:nvSpPr>
          <p:cNvPr id="5" name="Text Placeholder 4">
            <a:extLst>
              <a:ext uri="{FF2B5EF4-FFF2-40B4-BE49-F238E27FC236}">
                <a16:creationId xmlns:a16="http://schemas.microsoft.com/office/drawing/2014/main" id="{99CDBAD5-1246-E6D3-12B8-5209D59F135A}"/>
              </a:ext>
            </a:extLst>
          </p:cNvPr>
          <p:cNvSpPr>
            <a:spLocks noGrp="1"/>
          </p:cNvSpPr>
          <p:nvPr>
            <p:ph type="body" idx="1"/>
          </p:nvPr>
        </p:nvSpPr>
        <p:spPr>
          <a:xfrm>
            <a:off x="5866212" y="2177370"/>
            <a:ext cx="4247955" cy="923264"/>
          </a:xfrm>
        </p:spPr>
        <p:txBody>
          <a:bodyPr/>
          <a:lstStyle/>
          <a:p>
            <a:r>
              <a:rPr lang="en-GB"/>
              <a:t>Sarah Rapson</a:t>
            </a:r>
          </a:p>
          <a:p>
            <a:r>
              <a:rPr lang="en-GB" sz="1600"/>
              <a:t>Executive Director of Supervision, Financial Reporting Council </a:t>
            </a:r>
          </a:p>
        </p:txBody>
      </p:sp>
    </p:spTree>
    <p:extLst>
      <p:ext uri="{BB962C8B-B14F-4D97-AF65-F5344CB8AC3E}">
        <p14:creationId xmlns:p14="http://schemas.microsoft.com/office/powerpoint/2010/main" val="369469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3B00E5-5A79-454E-BBA2-B1F07F1A0B3C}"/>
              </a:ext>
            </a:extLst>
          </p:cNvPr>
          <p:cNvSpPr>
            <a:spLocks noGrp="1"/>
          </p:cNvSpPr>
          <p:nvPr>
            <p:ph type="title"/>
          </p:nvPr>
        </p:nvSpPr>
        <p:spPr/>
        <p:txBody>
          <a:bodyPr/>
          <a:lstStyle/>
          <a:p>
            <a:r>
              <a:rPr lang="en-GB" noProof="0"/>
              <a:t>Financial Reporting Council</a:t>
            </a:r>
          </a:p>
        </p:txBody>
      </p:sp>
      <p:sp>
        <p:nvSpPr>
          <p:cNvPr id="4" name="Text Placeholder 3">
            <a:extLst>
              <a:ext uri="{FF2B5EF4-FFF2-40B4-BE49-F238E27FC236}">
                <a16:creationId xmlns:a16="http://schemas.microsoft.com/office/drawing/2014/main" id="{11ED51D6-AA5B-4BA9-ACE8-3B0644236AA7}"/>
              </a:ext>
            </a:extLst>
          </p:cNvPr>
          <p:cNvSpPr>
            <a:spLocks noGrp="1"/>
          </p:cNvSpPr>
          <p:nvPr>
            <p:ph type="body" sz="quarter" idx="10"/>
          </p:nvPr>
        </p:nvSpPr>
        <p:spPr/>
        <p:txBody>
          <a:bodyPr/>
          <a:lstStyle/>
          <a:p>
            <a:r>
              <a:rPr lang="en-GB"/>
              <a:t>Local Audit Shadow System leader</a:t>
            </a:r>
            <a:endParaRPr lang="en-GB" noProof="0"/>
          </a:p>
        </p:txBody>
      </p:sp>
      <p:sp>
        <p:nvSpPr>
          <p:cNvPr id="5" name="Footer Placeholder 4">
            <a:extLst>
              <a:ext uri="{FF2B5EF4-FFF2-40B4-BE49-F238E27FC236}">
                <a16:creationId xmlns:a16="http://schemas.microsoft.com/office/drawing/2014/main" id="{0EEF2EE1-52B5-44E8-BD6D-ED77D46F6175}"/>
              </a:ext>
            </a:extLst>
          </p:cNvPr>
          <p:cNvSpPr>
            <a:spLocks noGrp="1"/>
          </p:cNvSpPr>
          <p:nvPr>
            <p:ph type="ftr" sz="quarter" idx="11"/>
          </p:nvPr>
        </p:nvSpPr>
        <p:spPr/>
        <p:txBody>
          <a:bodyPr/>
          <a:lstStyle/>
          <a:p>
            <a:pPr defTabSz="916137"/>
            <a:r>
              <a:rPr lang="en-GB">
                <a:solidFill>
                  <a:prstClr val="black"/>
                </a:solidFill>
                <a:latin typeface="Segoe UI"/>
              </a:rPr>
              <a:t>Financial Reporting Council 2024</a:t>
            </a:r>
          </a:p>
        </p:txBody>
      </p:sp>
      <p:sp>
        <p:nvSpPr>
          <p:cNvPr id="2" name="Text Placeholder 1">
            <a:extLst>
              <a:ext uri="{FF2B5EF4-FFF2-40B4-BE49-F238E27FC236}">
                <a16:creationId xmlns:a16="http://schemas.microsoft.com/office/drawing/2014/main" id="{8C32E038-6E90-4F2D-A543-B8DAC3B13654}"/>
              </a:ext>
            </a:extLst>
          </p:cNvPr>
          <p:cNvSpPr>
            <a:spLocks noGrp="1"/>
          </p:cNvSpPr>
          <p:nvPr>
            <p:ph sz="quarter" idx="13"/>
          </p:nvPr>
        </p:nvSpPr>
        <p:spPr>
          <a:xfrm>
            <a:off x="465824" y="1559999"/>
            <a:ext cx="11121984" cy="4302154"/>
          </a:xfrm>
        </p:spPr>
        <p:txBody>
          <a:bodyPr vert="horz" lIns="0" tIns="0" rIns="0" bIns="0" rtlCol="0" anchor="t">
            <a:noAutofit/>
          </a:bodyPr>
          <a:lstStyle/>
          <a:p>
            <a:pPr marL="285750" indent="-285750" algn="l" rtl="0" fontAlgn="base">
              <a:buClr>
                <a:schemeClr val="accent2"/>
              </a:buClr>
              <a:buFont typeface="Arial" panose="020B0604020202020204" pitchFamily="34" charset="0"/>
              <a:buChar char="•"/>
            </a:pPr>
            <a:r>
              <a:rPr lang="en-GB" sz="1800" b="0">
                <a:solidFill>
                  <a:srgbClr val="243645"/>
                </a:solidFill>
              </a:rPr>
              <a:t>The FRC operates as the shadow system leader for local audit, coordinating partners in addressing the challenges facing the sector, in addition to our role issuing auditing standards and supervising practitioners and firms.</a:t>
            </a:r>
            <a:r>
              <a:rPr lang="en-US" sz="1800" b="0">
                <a:solidFill>
                  <a:srgbClr val="243645"/>
                </a:solidFill>
              </a:rPr>
              <a:t>​</a:t>
            </a:r>
            <a:endParaRPr lang="en-US" sz="1800"/>
          </a:p>
          <a:p>
            <a:pPr marL="285750" indent="-285750" algn="l" rtl="0" fontAlgn="base">
              <a:buClr>
                <a:schemeClr val="accent2"/>
              </a:buClr>
              <a:buFont typeface="Arial" panose="020B0604020202020204" pitchFamily="34" charset="0"/>
              <a:buChar char="•"/>
            </a:pPr>
            <a:endParaRPr lang="en-GB" sz="1803" b="0">
              <a:solidFill>
                <a:srgbClr val="243645"/>
              </a:solidFill>
              <a:cs typeface="Segoe UI"/>
            </a:endParaRPr>
          </a:p>
          <a:p>
            <a:pPr marL="285750" indent="-285750" algn="l" rtl="0" fontAlgn="base">
              <a:buClr>
                <a:schemeClr val="accent2"/>
              </a:buClr>
              <a:buFont typeface="Arial" panose="020B0604020202020204" pitchFamily="34" charset="0"/>
              <a:buChar char="•"/>
            </a:pPr>
            <a:r>
              <a:rPr lang="en-GB" sz="1800" b="0">
                <a:solidFill>
                  <a:srgbClr val="243645"/>
                </a:solidFill>
              </a:rPr>
              <a:t>The FRC has been actively involved in developing these ISA (UK) compliant measures to tackle the backlog and restore timely financial reporting and audit.</a:t>
            </a:r>
            <a:r>
              <a:rPr lang="en-US" sz="1800" b="0">
                <a:solidFill>
                  <a:srgbClr val="243645"/>
                </a:solidFill>
              </a:rPr>
              <a:t>​</a:t>
            </a:r>
            <a:endParaRPr lang="en-US" sz="1800" b="0">
              <a:solidFill>
                <a:srgbClr val="243645"/>
              </a:solidFill>
              <a:cs typeface="Segoe UI"/>
            </a:endParaRPr>
          </a:p>
          <a:p>
            <a:pPr marL="285750" indent="-285750" algn="l" rtl="0" fontAlgn="base">
              <a:buClr>
                <a:schemeClr val="accent2"/>
              </a:buClr>
              <a:buFont typeface="Arial" panose="020B0604020202020204" pitchFamily="34" charset="0"/>
              <a:buChar char="•"/>
            </a:pPr>
            <a:endParaRPr lang="en-GB" sz="1803" b="0">
              <a:solidFill>
                <a:srgbClr val="243645"/>
              </a:solidFill>
              <a:cs typeface="Segoe UI"/>
            </a:endParaRPr>
          </a:p>
          <a:p>
            <a:pPr marL="285750" indent="-285750" algn="l" rtl="0" fontAlgn="base">
              <a:buClr>
                <a:schemeClr val="accent2"/>
              </a:buClr>
              <a:buFont typeface="Arial" panose="020B0604020202020204" pitchFamily="34" charset="0"/>
              <a:buChar char="•"/>
            </a:pPr>
            <a:r>
              <a:rPr lang="en-GB" sz="1800" b="0">
                <a:solidFill>
                  <a:srgbClr val="243645"/>
                </a:solidFill>
              </a:rPr>
              <a:t>As shadow system leader, the FRC chairs the Local Audit Liaison Committee which brings together senior stakeholders from across the local audit system as a forum to identify arising issues and agree actions to resolve them</a:t>
            </a:r>
            <a:r>
              <a:rPr lang="en-US" sz="1800" b="0">
                <a:solidFill>
                  <a:srgbClr val="243645"/>
                </a:solidFill>
              </a:rPr>
              <a:t>​.</a:t>
            </a:r>
            <a:endParaRPr lang="en-US" sz="1800" b="0">
              <a:solidFill>
                <a:srgbClr val="243645"/>
              </a:solidFill>
              <a:cs typeface="Segoe UI"/>
            </a:endParaRPr>
          </a:p>
          <a:p>
            <a:pPr marL="0" lvl="2" indent="0">
              <a:buNone/>
            </a:pPr>
            <a:endParaRPr lang="en-GB" noProof="0"/>
          </a:p>
          <a:p>
            <a:pPr marL="540385" lvl="4" indent="-180975"/>
            <a:endParaRPr lang="en-GB" noProof="0">
              <a:cs typeface="Segoe UI"/>
            </a:endParaRPr>
          </a:p>
          <a:p>
            <a:pPr marL="540385" lvl="4" indent="-180975"/>
            <a:endParaRPr lang="en-GB" noProof="0">
              <a:cs typeface="Segoe UI"/>
            </a:endParaRPr>
          </a:p>
        </p:txBody>
      </p:sp>
      <p:sp>
        <p:nvSpPr>
          <p:cNvPr id="13" name="Slide Number Placeholder 12">
            <a:extLst>
              <a:ext uri="{FF2B5EF4-FFF2-40B4-BE49-F238E27FC236}">
                <a16:creationId xmlns:a16="http://schemas.microsoft.com/office/drawing/2014/main" id="{0691D3A2-3FD2-7E07-CD7E-AA28D311355E}"/>
              </a:ext>
            </a:extLst>
          </p:cNvPr>
          <p:cNvSpPr>
            <a:spLocks noGrp="1"/>
          </p:cNvSpPr>
          <p:nvPr>
            <p:ph type="sldNum" sz="quarter" idx="12"/>
          </p:nvPr>
        </p:nvSpPr>
        <p:spPr/>
        <p:txBody>
          <a:bodyPr/>
          <a:lstStyle/>
          <a:p>
            <a:pPr defTabSz="916137"/>
            <a:fld id="{B6F15528-21DE-4FAA-801E-634DDDAF4B2B}" type="slidenum">
              <a:rPr lang="en-GB">
                <a:solidFill>
                  <a:prstClr val="black"/>
                </a:solidFill>
                <a:latin typeface="Segoe UI"/>
              </a:rPr>
              <a:pPr defTabSz="916137"/>
              <a:t>15</a:t>
            </a:fld>
            <a:endParaRPr lang="en-GB">
              <a:solidFill>
                <a:prstClr val="black"/>
              </a:solidFill>
              <a:latin typeface="Segoe UI"/>
            </a:endParaRPr>
          </a:p>
        </p:txBody>
      </p:sp>
      <p:cxnSp>
        <p:nvCxnSpPr>
          <p:cNvPr id="6" name="Straight Connector 5">
            <a:extLst>
              <a:ext uri="{FF2B5EF4-FFF2-40B4-BE49-F238E27FC236}">
                <a16:creationId xmlns:a16="http://schemas.microsoft.com/office/drawing/2014/main" id="{9A3504DE-DA32-A8BA-7916-2BDA3A137CEA}"/>
              </a:ext>
            </a:extLst>
          </p:cNvPr>
          <p:cNvCxnSpPr>
            <a:cxnSpLocks/>
          </p:cNvCxnSpPr>
          <p:nvPr/>
        </p:nvCxnSpPr>
        <p:spPr>
          <a:xfrm flipV="1">
            <a:off x="6549024" y="4909834"/>
            <a:ext cx="1240122" cy="453437"/>
          </a:xfrm>
          <a:prstGeom prst="line">
            <a:avLst/>
          </a:prstGeom>
          <a:ln w="28575">
            <a:solidFill>
              <a:srgbClr val="034996"/>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B3F4843-0D55-5FB6-C51B-0EE3245DDB49}"/>
              </a:ext>
            </a:extLst>
          </p:cNvPr>
          <p:cNvCxnSpPr>
            <a:cxnSpLocks/>
            <a:endCxn id="15" idx="1"/>
          </p:cNvCxnSpPr>
          <p:nvPr/>
        </p:nvCxnSpPr>
        <p:spPr>
          <a:xfrm>
            <a:off x="6395647" y="5661319"/>
            <a:ext cx="1154530" cy="432491"/>
          </a:xfrm>
          <a:prstGeom prst="line">
            <a:avLst/>
          </a:prstGeom>
          <a:ln w="28575">
            <a:solidFill>
              <a:srgbClr val="034996"/>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4717BAF-79A7-1D5E-56B8-BA77CF41FA73}"/>
              </a:ext>
            </a:extLst>
          </p:cNvPr>
          <p:cNvCxnSpPr>
            <a:cxnSpLocks/>
          </p:cNvCxnSpPr>
          <p:nvPr/>
        </p:nvCxnSpPr>
        <p:spPr>
          <a:xfrm>
            <a:off x="4496993" y="4927236"/>
            <a:ext cx="1145983" cy="436034"/>
          </a:xfrm>
          <a:prstGeom prst="line">
            <a:avLst/>
          </a:prstGeom>
          <a:ln w="28575">
            <a:solidFill>
              <a:srgbClr val="034996"/>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C6593EC-74BC-7077-E835-CC826C0FE8B8}"/>
              </a:ext>
            </a:extLst>
          </p:cNvPr>
          <p:cNvCxnSpPr>
            <a:cxnSpLocks/>
          </p:cNvCxnSpPr>
          <p:nvPr/>
        </p:nvCxnSpPr>
        <p:spPr>
          <a:xfrm flipV="1">
            <a:off x="4461705" y="5678722"/>
            <a:ext cx="1251847" cy="488874"/>
          </a:xfrm>
          <a:prstGeom prst="line">
            <a:avLst/>
          </a:prstGeom>
          <a:ln w="28575">
            <a:solidFill>
              <a:srgbClr val="034996"/>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7068966-EF5E-11E8-BE20-A556EE11FDE2}"/>
              </a:ext>
            </a:extLst>
          </p:cNvPr>
          <p:cNvSpPr/>
          <p:nvPr/>
        </p:nvSpPr>
        <p:spPr>
          <a:xfrm>
            <a:off x="5533433" y="5311778"/>
            <a:ext cx="1125134" cy="453874"/>
          </a:xfrm>
          <a:prstGeom prst="rect">
            <a:avLst/>
          </a:prstGeom>
          <a:solidFill>
            <a:srgbClr val="0349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6137"/>
            <a:r>
              <a:rPr lang="en-GB" sz="1803" b="1">
                <a:solidFill>
                  <a:prstClr val="white"/>
                </a:solidFill>
                <a:latin typeface="Segoe UI"/>
              </a:rPr>
              <a:t>FRC</a:t>
            </a:r>
          </a:p>
        </p:txBody>
      </p:sp>
      <p:sp>
        <p:nvSpPr>
          <p:cNvPr id="11" name="Rectangle 10">
            <a:extLst>
              <a:ext uri="{FF2B5EF4-FFF2-40B4-BE49-F238E27FC236}">
                <a16:creationId xmlns:a16="http://schemas.microsoft.com/office/drawing/2014/main" id="{3EBFB259-8408-C4C2-741F-CA4C3832489A}"/>
              </a:ext>
            </a:extLst>
          </p:cNvPr>
          <p:cNvSpPr/>
          <p:nvPr/>
        </p:nvSpPr>
        <p:spPr>
          <a:xfrm>
            <a:off x="5543619" y="4207143"/>
            <a:ext cx="1125134" cy="453874"/>
          </a:xfrm>
          <a:prstGeom prst="rect">
            <a:avLst/>
          </a:prstGeom>
          <a:solidFill>
            <a:srgbClr val="0097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6137"/>
            <a:r>
              <a:rPr lang="en-GB" sz="1803" b="1">
                <a:solidFill>
                  <a:prstClr val="white"/>
                </a:solidFill>
                <a:latin typeface="Segoe UI"/>
              </a:rPr>
              <a:t>MHCLG</a:t>
            </a:r>
          </a:p>
        </p:txBody>
      </p:sp>
      <p:sp>
        <p:nvSpPr>
          <p:cNvPr id="14" name="Rectangle 13">
            <a:extLst>
              <a:ext uri="{FF2B5EF4-FFF2-40B4-BE49-F238E27FC236}">
                <a16:creationId xmlns:a16="http://schemas.microsoft.com/office/drawing/2014/main" id="{AB8E805E-3D6C-8BE1-2235-46B549DD59D3}"/>
              </a:ext>
            </a:extLst>
          </p:cNvPr>
          <p:cNvSpPr/>
          <p:nvPr/>
        </p:nvSpPr>
        <p:spPr>
          <a:xfrm>
            <a:off x="7550177" y="4771121"/>
            <a:ext cx="1125134" cy="453874"/>
          </a:xfrm>
          <a:prstGeom prst="rect">
            <a:avLst/>
          </a:prstGeom>
          <a:solidFill>
            <a:srgbClr val="00827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6137"/>
            <a:r>
              <a:rPr lang="en-GB" sz="1803" b="1">
                <a:solidFill>
                  <a:prstClr val="white"/>
                </a:solidFill>
                <a:latin typeface="Segoe UI"/>
              </a:rPr>
              <a:t>CIPFA</a:t>
            </a:r>
          </a:p>
        </p:txBody>
      </p:sp>
      <p:sp>
        <p:nvSpPr>
          <p:cNvPr id="15" name="Rectangle 14">
            <a:extLst>
              <a:ext uri="{FF2B5EF4-FFF2-40B4-BE49-F238E27FC236}">
                <a16:creationId xmlns:a16="http://schemas.microsoft.com/office/drawing/2014/main" id="{AD204884-845D-8749-8603-88D2AFCD1B7A}"/>
              </a:ext>
            </a:extLst>
          </p:cNvPr>
          <p:cNvSpPr/>
          <p:nvPr/>
        </p:nvSpPr>
        <p:spPr>
          <a:xfrm>
            <a:off x="7550177" y="5866873"/>
            <a:ext cx="1125134" cy="453874"/>
          </a:xfrm>
          <a:prstGeom prst="rect">
            <a:avLst/>
          </a:prstGeom>
          <a:solidFill>
            <a:srgbClr val="D65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6137"/>
            <a:r>
              <a:rPr lang="en-GB" sz="1803" b="1">
                <a:solidFill>
                  <a:prstClr val="white"/>
                </a:solidFill>
                <a:latin typeface="Segoe UI"/>
              </a:rPr>
              <a:t>PSAA</a:t>
            </a:r>
          </a:p>
        </p:txBody>
      </p:sp>
      <p:sp>
        <p:nvSpPr>
          <p:cNvPr id="16" name="Rectangle 15">
            <a:extLst>
              <a:ext uri="{FF2B5EF4-FFF2-40B4-BE49-F238E27FC236}">
                <a16:creationId xmlns:a16="http://schemas.microsoft.com/office/drawing/2014/main" id="{7EBBF7F3-2DFA-16E4-DAD8-81DB44579126}"/>
              </a:ext>
            </a:extLst>
          </p:cNvPr>
          <p:cNvSpPr/>
          <p:nvPr/>
        </p:nvSpPr>
        <p:spPr>
          <a:xfrm>
            <a:off x="3516689" y="5866873"/>
            <a:ext cx="1125134" cy="453874"/>
          </a:xfrm>
          <a:prstGeom prst="rect">
            <a:avLst/>
          </a:prstGeom>
          <a:solidFill>
            <a:srgbClr val="B924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6137"/>
            <a:r>
              <a:rPr lang="en-GB" sz="1803" b="1">
                <a:solidFill>
                  <a:prstClr val="white"/>
                </a:solidFill>
                <a:latin typeface="Segoe UI"/>
              </a:rPr>
              <a:t>ICAEW</a:t>
            </a:r>
          </a:p>
        </p:txBody>
      </p:sp>
      <p:sp>
        <p:nvSpPr>
          <p:cNvPr id="17" name="Rectangle 16">
            <a:extLst>
              <a:ext uri="{FF2B5EF4-FFF2-40B4-BE49-F238E27FC236}">
                <a16:creationId xmlns:a16="http://schemas.microsoft.com/office/drawing/2014/main" id="{66883A26-EB57-E36C-4C5A-2F53BBDC84F3}"/>
              </a:ext>
            </a:extLst>
          </p:cNvPr>
          <p:cNvSpPr/>
          <p:nvPr/>
        </p:nvSpPr>
        <p:spPr>
          <a:xfrm>
            <a:off x="3516689" y="4745323"/>
            <a:ext cx="1125134" cy="453874"/>
          </a:xfrm>
          <a:prstGeom prst="rect">
            <a:avLst/>
          </a:prstGeom>
          <a:solidFill>
            <a:srgbClr val="4B68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6137"/>
            <a:r>
              <a:rPr lang="en-GB" sz="1803" b="1">
                <a:solidFill>
                  <a:prstClr val="white"/>
                </a:solidFill>
                <a:latin typeface="Segoe UI"/>
              </a:rPr>
              <a:t>NAO</a:t>
            </a:r>
          </a:p>
        </p:txBody>
      </p:sp>
      <p:cxnSp>
        <p:nvCxnSpPr>
          <p:cNvPr id="19" name="Straight Connector 18">
            <a:extLst>
              <a:ext uri="{FF2B5EF4-FFF2-40B4-BE49-F238E27FC236}">
                <a16:creationId xmlns:a16="http://schemas.microsoft.com/office/drawing/2014/main" id="{E687986B-CA71-D731-B7DE-71096A7945FC}"/>
              </a:ext>
            </a:extLst>
          </p:cNvPr>
          <p:cNvCxnSpPr/>
          <p:nvPr/>
        </p:nvCxnSpPr>
        <p:spPr>
          <a:xfrm flipV="1">
            <a:off x="6104001" y="4643470"/>
            <a:ext cx="0" cy="682689"/>
          </a:xfrm>
          <a:prstGeom prst="line">
            <a:avLst/>
          </a:prstGeom>
          <a:ln w="28575">
            <a:solidFill>
              <a:srgbClr val="03499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4532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3B00E5-5A79-454E-BBA2-B1F07F1A0B3C}"/>
              </a:ext>
            </a:extLst>
          </p:cNvPr>
          <p:cNvSpPr>
            <a:spLocks noGrp="1"/>
          </p:cNvSpPr>
          <p:nvPr>
            <p:ph type="title"/>
          </p:nvPr>
        </p:nvSpPr>
        <p:spPr/>
        <p:txBody>
          <a:bodyPr/>
          <a:lstStyle/>
          <a:p>
            <a:r>
              <a:rPr lang="en-GB" noProof="0"/>
              <a:t>Financial Reporting Council</a:t>
            </a:r>
          </a:p>
        </p:txBody>
      </p:sp>
      <p:sp>
        <p:nvSpPr>
          <p:cNvPr id="4" name="Text Placeholder 3">
            <a:extLst>
              <a:ext uri="{FF2B5EF4-FFF2-40B4-BE49-F238E27FC236}">
                <a16:creationId xmlns:a16="http://schemas.microsoft.com/office/drawing/2014/main" id="{11ED51D6-AA5B-4BA9-ACE8-3B0644236AA7}"/>
              </a:ext>
            </a:extLst>
          </p:cNvPr>
          <p:cNvSpPr>
            <a:spLocks noGrp="1"/>
          </p:cNvSpPr>
          <p:nvPr>
            <p:ph type="body" sz="quarter" idx="10"/>
          </p:nvPr>
        </p:nvSpPr>
        <p:spPr/>
        <p:txBody>
          <a:bodyPr/>
          <a:lstStyle/>
          <a:p>
            <a:r>
              <a:rPr lang="en-GB"/>
              <a:t>Supporting the measures</a:t>
            </a:r>
            <a:endParaRPr lang="en-GB" noProof="0"/>
          </a:p>
        </p:txBody>
      </p:sp>
      <p:sp>
        <p:nvSpPr>
          <p:cNvPr id="5" name="Footer Placeholder 4">
            <a:extLst>
              <a:ext uri="{FF2B5EF4-FFF2-40B4-BE49-F238E27FC236}">
                <a16:creationId xmlns:a16="http://schemas.microsoft.com/office/drawing/2014/main" id="{0EEF2EE1-52B5-44E8-BD6D-ED77D46F6175}"/>
              </a:ext>
            </a:extLst>
          </p:cNvPr>
          <p:cNvSpPr>
            <a:spLocks noGrp="1"/>
          </p:cNvSpPr>
          <p:nvPr>
            <p:ph type="ftr" sz="quarter" idx="11"/>
          </p:nvPr>
        </p:nvSpPr>
        <p:spPr/>
        <p:txBody>
          <a:bodyPr/>
          <a:lstStyle/>
          <a:p>
            <a:pPr defTabSz="916137"/>
            <a:r>
              <a:rPr lang="en-GB">
                <a:solidFill>
                  <a:prstClr val="black"/>
                </a:solidFill>
                <a:latin typeface="Segoe UI"/>
              </a:rPr>
              <a:t>Financial Reporting Council 2024</a:t>
            </a:r>
          </a:p>
        </p:txBody>
      </p:sp>
      <p:sp>
        <p:nvSpPr>
          <p:cNvPr id="2" name="Text Placeholder 1">
            <a:extLst>
              <a:ext uri="{FF2B5EF4-FFF2-40B4-BE49-F238E27FC236}">
                <a16:creationId xmlns:a16="http://schemas.microsoft.com/office/drawing/2014/main" id="{8C32E038-6E90-4F2D-A543-B8DAC3B13654}"/>
              </a:ext>
            </a:extLst>
          </p:cNvPr>
          <p:cNvSpPr>
            <a:spLocks noGrp="1"/>
          </p:cNvSpPr>
          <p:nvPr>
            <p:ph sz="quarter" idx="13"/>
          </p:nvPr>
        </p:nvSpPr>
        <p:spPr>
          <a:xfrm>
            <a:off x="465824" y="1568641"/>
            <a:ext cx="11121984" cy="4302154"/>
          </a:xfrm>
        </p:spPr>
        <p:txBody>
          <a:bodyPr/>
          <a:lstStyle/>
          <a:p>
            <a:pPr marL="286293" indent="-286293" algn="l" rtl="0" fontAlgn="base">
              <a:buClr>
                <a:schemeClr val="accent2"/>
              </a:buClr>
              <a:buFont typeface="Arial" panose="020B0604020202020204" pitchFamily="34" charset="0"/>
              <a:buChar char="•"/>
            </a:pPr>
            <a:r>
              <a:rPr lang="en-GB" sz="1803" b="0">
                <a:solidFill>
                  <a:srgbClr val="243645"/>
                </a:solidFill>
              </a:rPr>
              <a:t>Endorsing the Local Audit Reset and Recovery Implementation Guidance (LARRIGs) to support auditors of local government and police bodies.</a:t>
            </a:r>
          </a:p>
          <a:p>
            <a:pPr marL="286293" indent="-286293" algn="l" rtl="0" fontAlgn="base">
              <a:buClr>
                <a:schemeClr val="accent2"/>
              </a:buClr>
              <a:buFont typeface="Arial" panose="020B0604020202020204" pitchFamily="34" charset="0"/>
              <a:buChar char="•"/>
            </a:pPr>
            <a:endParaRPr lang="en-GB" sz="1803" b="0">
              <a:solidFill>
                <a:srgbClr val="243645"/>
              </a:solidFill>
            </a:endParaRPr>
          </a:p>
          <a:p>
            <a:pPr marL="286293" indent="-286293" algn="l" rtl="0" fontAlgn="base">
              <a:buClr>
                <a:schemeClr val="accent2"/>
              </a:buClr>
              <a:buFont typeface="Arial" panose="020B0604020202020204" pitchFamily="34" charset="0"/>
              <a:buChar char="•"/>
            </a:pPr>
            <a:r>
              <a:rPr lang="en-GB" sz="1803" b="0">
                <a:solidFill>
                  <a:srgbClr val="243645"/>
                </a:solidFill>
              </a:rPr>
              <a:t>Launching the Escalated Reporting Framework to gather early intelligence on emerging issues.</a:t>
            </a:r>
          </a:p>
          <a:p>
            <a:pPr marL="286293" indent="-286293" algn="l" rtl="0" fontAlgn="base">
              <a:buClr>
                <a:schemeClr val="accent2"/>
              </a:buClr>
              <a:buFont typeface="Arial" panose="020B0604020202020204" pitchFamily="34" charset="0"/>
              <a:buChar char="•"/>
            </a:pPr>
            <a:endParaRPr lang="en-GB" sz="1803" b="0">
              <a:solidFill>
                <a:srgbClr val="243645"/>
              </a:solidFill>
            </a:endParaRPr>
          </a:p>
          <a:p>
            <a:pPr marL="286293" indent="-286293" algn="l" rtl="0" fontAlgn="base">
              <a:buClr>
                <a:schemeClr val="accent2"/>
              </a:buClr>
              <a:buFont typeface="Arial" panose="020B0604020202020204" pitchFamily="34" charset="0"/>
              <a:buChar char="•"/>
            </a:pPr>
            <a:r>
              <a:rPr lang="en-GB" sz="1803" b="0">
                <a:solidFill>
                  <a:srgbClr val="243645"/>
                </a:solidFill>
              </a:rPr>
              <a:t>No routine Audit Quality Review inspections for financial years up to and including 2022/23.</a:t>
            </a:r>
          </a:p>
          <a:p>
            <a:pPr marL="286293" indent="-286293" algn="l" rtl="0" fontAlgn="base">
              <a:buClr>
                <a:schemeClr val="accent2"/>
              </a:buClr>
              <a:buFont typeface="Arial" panose="020B0604020202020204" pitchFamily="34" charset="0"/>
              <a:buChar char="•"/>
            </a:pPr>
            <a:endParaRPr lang="en-GB" sz="1803" b="0">
              <a:solidFill>
                <a:srgbClr val="243645"/>
              </a:solidFill>
            </a:endParaRPr>
          </a:p>
          <a:p>
            <a:pPr marL="286293" indent="-286293" algn="l" rtl="0" fontAlgn="base">
              <a:buClr>
                <a:schemeClr val="accent2"/>
              </a:buClr>
              <a:buFont typeface="Arial" panose="020B0604020202020204" pitchFamily="34" charset="0"/>
              <a:buChar char="•"/>
            </a:pPr>
            <a:r>
              <a:rPr lang="en-GB" sz="1803" b="0">
                <a:solidFill>
                  <a:srgbClr val="243645"/>
                </a:solidFill>
              </a:rPr>
              <a:t>Using supervisory role to engage with audit firm leaders where there are pervasive concerns and identify any additional areas of support.</a:t>
            </a:r>
          </a:p>
          <a:p>
            <a:pPr marL="286293" indent="-286293" algn="l" rtl="0" fontAlgn="base">
              <a:buClr>
                <a:schemeClr val="accent2"/>
              </a:buClr>
              <a:buFont typeface="Arial" panose="020B0604020202020204" pitchFamily="34" charset="0"/>
              <a:buChar char="•"/>
            </a:pPr>
            <a:endParaRPr lang="en-GB" sz="1803" b="0">
              <a:solidFill>
                <a:srgbClr val="243645"/>
              </a:solidFill>
            </a:endParaRPr>
          </a:p>
          <a:p>
            <a:pPr marL="286293" indent="-286293" algn="l" rtl="0" fontAlgn="base">
              <a:buClr>
                <a:schemeClr val="accent2"/>
              </a:buClr>
              <a:buFont typeface="Arial" panose="020B0604020202020204" pitchFamily="34" charset="0"/>
              <a:buChar char="•"/>
            </a:pPr>
            <a:r>
              <a:rPr lang="en-GB" sz="1803" b="0">
                <a:solidFill>
                  <a:srgbClr val="243645"/>
                </a:solidFill>
              </a:rPr>
              <a:t>Working with system partners to identify long-term reforms to address the systemic issues which led to the emergence of timeliness issues.</a:t>
            </a:r>
          </a:p>
          <a:p>
            <a:pPr lvl="4"/>
            <a:endParaRPr lang="en-GB" noProof="0"/>
          </a:p>
        </p:txBody>
      </p:sp>
      <p:sp>
        <p:nvSpPr>
          <p:cNvPr id="13" name="Slide Number Placeholder 12">
            <a:extLst>
              <a:ext uri="{FF2B5EF4-FFF2-40B4-BE49-F238E27FC236}">
                <a16:creationId xmlns:a16="http://schemas.microsoft.com/office/drawing/2014/main" id="{0691D3A2-3FD2-7E07-CD7E-AA28D311355E}"/>
              </a:ext>
            </a:extLst>
          </p:cNvPr>
          <p:cNvSpPr>
            <a:spLocks noGrp="1"/>
          </p:cNvSpPr>
          <p:nvPr>
            <p:ph type="sldNum" sz="quarter" idx="12"/>
          </p:nvPr>
        </p:nvSpPr>
        <p:spPr/>
        <p:txBody>
          <a:bodyPr/>
          <a:lstStyle/>
          <a:p>
            <a:pPr defTabSz="916137"/>
            <a:fld id="{B6F15528-21DE-4FAA-801E-634DDDAF4B2B}" type="slidenum">
              <a:rPr lang="en-GB">
                <a:solidFill>
                  <a:prstClr val="black"/>
                </a:solidFill>
                <a:latin typeface="Segoe UI"/>
              </a:rPr>
              <a:pPr defTabSz="916137"/>
              <a:t>16</a:t>
            </a:fld>
            <a:endParaRPr lang="en-GB">
              <a:solidFill>
                <a:prstClr val="black"/>
              </a:solidFill>
              <a:latin typeface="Segoe UI"/>
            </a:endParaRPr>
          </a:p>
        </p:txBody>
      </p:sp>
    </p:spTree>
    <p:extLst>
      <p:ext uri="{BB962C8B-B14F-4D97-AF65-F5344CB8AC3E}">
        <p14:creationId xmlns:p14="http://schemas.microsoft.com/office/powerpoint/2010/main" val="3871540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0730F3-8D3E-4894-9F94-00AEAB97D592}"/>
              </a:ext>
            </a:extLst>
          </p:cNvPr>
          <p:cNvSpPr>
            <a:spLocks noGrp="1"/>
          </p:cNvSpPr>
          <p:nvPr>
            <p:ph type="ctrTitle"/>
          </p:nvPr>
        </p:nvSpPr>
        <p:spPr/>
        <p:txBody>
          <a:bodyPr/>
          <a:lstStyle/>
          <a:p>
            <a:r>
              <a:rPr lang="en-GB"/>
              <a:t>The perspective for preparers</a:t>
            </a:r>
          </a:p>
        </p:txBody>
      </p:sp>
      <p:sp>
        <p:nvSpPr>
          <p:cNvPr id="9" name="Subtitle 8">
            <a:extLst>
              <a:ext uri="{FF2B5EF4-FFF2-40B4-BE49-F238E27FC236}">
                <a16:creationId xmlns:a16="http://schemas.microsoft.com/office/drawing/2014/main" id="{6889AE0A-3751-42EA-8278-8F8802DCAE5A}"/>
              </a:ext>
            </a:extLst>
          </p:cNvPr>
          <p:cNvSpPr>
            <a:spLocks noGrp="1"/>
          </p:cNvSpPr>
          <p:nvPr>
            <p:ph type="subTitle" idx="1"/>
          </p:nvPr>
        </p:nvSpPr>
        <p:spPr/>
        <p:txBody>
          <a:bodyPr/>
          <a:lstStyle/>
          <a:p>
            <a:r>
              <a:rPr lang="en-GB"/>
              <a:t>Iain Murray</a:t>
            </a:r>
          </a:p>
          <a:p>
            <a:r>
              <a:rPr lang="en-GB"/>
              <a:t>Director, Public Financial Management</a:t>
            </a:r>
          </a:p>
        </p:txBody>
      </p:sp>
      <p:sp>
        <p:nvSpPr>
          <p:cNvPr id="5" name="Slide Number Placeholder 4">
            <a:extLst>
              <a:ext uri="{FF2B5EF4-FFF2-40B4-BE49-F238E27FC236}">
                <a16:creationId xmlns:a16="http://schemas.microsoft.com/office/drawing/2014/main" id="{C7B70A13-A8D3-4ABD-AFC4-4B54F019D63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a:ln>
                <a:noFill/>
              </a:ln>
              <a:solidFill>
                <a:srgbClr val="5A4B9A"/>
              </a:solidFill>
              <a:effectLst/>
              <a:uLnTx/>
              <a:uFillTx/>
              <a:latin typeface="Arial"/>
              <a:ea typeface="+mn-ea"/>
              <a:cs typeface="+mn-cs"/>
            </a:endParaRPr>
          </a:p>
        </p:txBody>
      </p:sp>
    </p:spTree>
    <p:extLst>
      <p:ext uri="{BB962C8B-B14F-4D97-AF65-F5344CB8AC3E}">
        <p14:creationId xmlns:p14="http://schemas.microsoft.com/office/powerpoint/2010/main" val="326801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p:txBody>
          <a:bodyPr/>
          <a:lstStyle/>
          <a:p>
            <a:r>
              <a:rPr lang="en-US"/>
              <a:t>Preparers have a key role to play in local audit reset</a:t>
            </a:r>
          </a:p>
        </p:txBody>
      </p:sp>
      <p:sp>
        <p:nvSpPr>
          <p:cNvPr id="3" name="Content Placeholder 2">
            <a:extLst>
              <a:ext uri="{FF2B5EF4-FFF2-40B4-BE49-F238E27FC236}">
                <a16:creationId xmlns:a16="http://schemas.microsoft.com/office/drawing/2014/main" id="{20DDEEE2-886A-0048-AFFD-C54755F6E03C}"/>
              </a:ext>
            </a:extLst>
          </p:cNvPr>
          <p:cNvSpPr>
            <a:spLocks noGrp="1"/>
          </p:cNvSpPr>
          <p:nvPr>
            <p:ph idx="1"/>
          </p:nvPr>
        </p:nvSpPr>
        <p:spPr/>
        <p:txBody>
          <a:bodyPr>
            <a:normAutofit lnSpcReduction="10000"/>
          </a:bodyPr>
          <a:lstStyle/>
          <a:p>
            <a:r>
              <a:rPr lang="en-US"/>
              <a:t>Local authority accounts preparers will need to work in partnership with their auditors to meet the new requirements.</a:t>
            </a:r>
          </a:p>
          <a:p>
            <a:endParaRPr lang="en-US"/>
          </a:p>
          <a:p>
            <a:r>
              <a:rPr lang="en-US"/>
              <a:t>This means </a:t>
            </a:r>
            <a:r>
              <a:rPr lang="en-GB"/>
              <a:t>prioritising</a:t>
            </a:r>
            <a:r>
              <a:rPr lang="en-US"/>
              <a:t> the publishing of any outstanding draft accounts.</a:t>
            </a:r>
          </a:p>
          <a:p>
            <a:endParaRPr lang="en-US"/>
          </a:p>
          <a:p>
            <a:r>
              <a:rPr lang="en-US"/>
              <a:t>CIPFA will soon publish a Bulletin for preparers that will outline how they should engage with this process.</a:t>
            </a:r>
          </a:p>
          <a:p>
            <a:endParaRPr lang="en-US"/>
          </a:p>
          <a:p>
            <a:r>
              <a:rPr lang="en-US"/>
              <a:t>CIPFA’s Better Governance Forum will also produce material for audit committees to help them understand how the backstop dates impact them.</a:t>
            </a:r>
          </a:p>
        </p:txBody>
      </p:sp>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a:ln>
                <a:noFill/>
              </a:ln>
              <a:solidFill>
                <a:srgbClr val="5A4B9A"/>
              </a:solidFill>
              <a:effectLst/>
              <a:uLnTx/>
              <a:uFillTx/>
              <a:latin typeface="Arial"/>
              <a:ea typeface="+mn-ea"/>
              <a:cs typeface="+mn-cs"/>
            </a:endParaRPr>
          </a:p>
        </p:txBody>
      </p:sp>
    </p:spTree>
    <p:extLst>
      <p:ext uri="{BB962C8B-B14F-4D97-AF65-F5344CB8AC3E}">
        <p14:creationId xmlns:p14="http://schemas.microsoft.com/office/powerpoint/2010/main" val="895057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p:txBody>
          <a:bodyPr/>
          <a:lstStyle/>
          <a:p>
            <a:r>
              <a:rPr lang="en-US"/>
              <a:t>How we’re supporting local audit reform</a:t>
            </a:r>
          </a:p>
        </p:txBody>
      </p:sp>
      <p:sp>
        <p:nvSpPr>
          <p:cNvPr id="3" name="Content Placeholder 2">
            <a:extLst>
              <a:ext uri="{FF2B5EF4-FFF2-40B4-BE49-F238E27FC236}">
                <a16:creationId xmlns:a16="http://schemas.microsoft.com/office/drawing/2014/main" id="{20DDEEE2-886A-0048-AFFD-C54755F6E03C}"/>
              </a:ext>
            </a:extLst>
          </p:cNvPr>
          <p:cNvSpPr>
            <a:spLocks noGrp="1"/>
          </p:cNvSpPr>
          <p:nvPr>
            <p:ph idx="1"/>
          </p:nvPr>
        </p:nvSpPr>
        <p:spPr/>
        <p:txBody>
          <a:bodyPr>
            <a:normAutofit/>
          </a:bodyPr>
          <a:lstStyle/>
          <a:p>
            <a:pPr marL="342900" indent="-342900">
              <a:buFont typeface="Arial" panose="020B0604020202020204" pitchFamily="34" charset="0"/>
              <a:buChar char="•"/>
            </a:pPr>
            <a:r>
              <a:rPr lang="en-US"/>
              <a:t>CIPFA Bulletin for preparers</a:t>
            </a:r>
          </a:p>
          <a:p>
            <a:pPr marL="342900" indent="-342900">
              <a:buFont typeface="Arial" panose="020B0604020202020204" pitchFamily="34" charset="0"/>
              <a:buChar char="•"/>
            </a:pPr>
            <a:endParaRPr lang="en-US"/>
          </a:p>
          <a:p>
            <a:pPr marL="342900" indent="-342900">
              <a:buFont typeface="Arial" panose="020B0604020202020204" pitchFamily="34" charset="0"/>
              <a:buChar char="•"/>
            </a:pPr>
            <a:r>
              <a:rPr lang="en-US"/>
              <a:t>Better Governance Forum guidance for audit committees</a:t>
            </a:r>
            <a:endParaRPr lang="en-US">
              <a:cs typeface="Arial"/>
            </a:endParaRPr>
          </a:p>
          <a:p>
            <a:pPr marL="342900" indent="-342900">
              <a:buFont typeface="Arial" panose="020B0604020202020204" pitchFamily="34" charset="0"/>
              <a:buChar char="•"/>
            </a:pPr>
            <a:endParaRPr lang="en-US"/>
          </a:p>
          <a:p>
            <a:pPr marL="342900" indent="-342900">
              <a:buFont typeface="Arial" panose="020B0604020202020204" pitchFamily="34" charset="0"/>
              <a:buChar char="•"/>
            </a:pPr>
            <a:r>
              <a:rPr lang="en-US"/>
              <a:t>Events alongside LGA, FRC, and other systems partners</a:t>
            </a:r>
          </a:p>
          <a:p>
            <a:pPr marL="342900" indent="-342900">
              <a:buFont typeface="Arial" panose="020B0604020202020204" pitchFamily="34" charset="0"/>
              <a:buChar char="•"/>
            </a:pPr>
            <a:endParaRPr lang="en-US"/>
          </a:p>
          <a:p>
            <a:pPr marL="342900" indent="-342900">
              <a:buFont typeface="Arial" panose="020B0604020202020204" pitchFamily="34" charset="0"/>
              <a:buChar char="•"/>
            </a:pPr>
            <a:r>
              <a:rPr lang="en-US"/>
              <a:t>Local authority accounting conference on 16 October</a:t>
            </a:r>
          </a:p>
          <a:p>
            <a:pPr marL="342900" indent="-342900">
              <a:buFont typeface="Arial" panose="020B0604020202020204" pitchFamily="34" charset="0"/>
              <a:buChar char="•"/>
            </a:pPr>
            <a:endParaRPr lang="en-US"/>
          </a:p>
          <a:p>
            <a:pPr marL="342900" indent="-342900">
              <a:buFont typeface="Arial" panose="020B0604020202020204" pitchFamily="34" charset="0"/>
              <a:buChar char="•"/>
            </a:pPr>
            <a:r>
              <a:rPr lang="en-US"/>
              <a:t>Revamped and expanded Better Reporting Group</a:t>
            </a:r>
          </a:p>
        </p:txBody>
      </p:sp>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1" i="0" u="none" strike="noStrike" kern="1200" cap="none" spc="0" normalizeH="0" baseline="0" noProof="0">
              <a:ln>
                <a:noFill/>
              </a:ln>
              <a:solidFill>
                <a:srgbClr val="5A4B9A"/>
              </a:solidFill>
              <a:effectLst/>
              <a:uLnTx/>
              <a:uFillTx/>
              <a:latin typeface="Arial"/>
              <a:ea typeface="+mn-ea"/>
              <a:cs typeface="+mn-cs"/>
            </a:endParaRPr>
          </a:p>
        </p:txBody>
      </p:sp>
    </p:spTree>
    <p:extLst>
      <p:ext uri="{BB962C8B-B14F-4D97-AF65-F5344CB8AC3E}">
        <p14:creationId xmlns:p14="http://schemas.microsoft.com/office/powerpoint/2010/main" val="3439896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490FD57-6508-4CE7-C325-2FA4361BEDB0}"/>
              </a:ext>
            </a:extLst>
          </p:cNvPr>
          <p:cNvSpPr>
            <a:spLocks noGrp="1" noRot="1" noMove="1" noResize="1" noEditPoints="1" noAdjustHandles="1" noChangeArrowheads="1" noChangeShapeType="1"/>
          </p:cNvSpPr>
          <p:nvPr>
            <p:ph type="sldNum" sz="quarter" idx="4"/>
          </p:nvPr>
        </p:nvSpPr>
        <p:spPr/>
        <p:txBody>
          <a:bodyPr/>
          <a:lstStyle/>
          <a:p>
            <a:fld id="{318356DC-334E-1146-8C47-B0DA3BCDFCC3}" type="slidenum">
              <a:rPr lang="en-US" smtClean="0"/>
              <a:pPr/>
              <a:t>2</a:t>
            </a:fld>
            <a:endParaRPr lang="en-US"/>
          </a:p>
        </p:txBody>
      </p:sp>
      <p:sp>
        <p:nvSpPr>
          <p:cNvPr id="23" name="Text Placeholder 22">
            <a:extLst>
              <a:ext uri="{FF2B5EF4-FFF2-40B4-BE49-F238E27FC236}">
                <a16:creationId xmlns:a16="http://schemas.microsoft.com/office/drawing/2014/main" id="{E7C54C3F-3ACE-10B1-48B8-1241A9D5A971}"/>
              </a:ext>
            </a:extLst>
          </p:cNvPr>
          <p:cNvSpPr>
            <a:spLocks noGrp="1"/>
          </p:cNvSpPr>
          <p:nvPr>
            <p:ph type="body" sz="quarter" idx="14"/>
          </p:nvPr>
        </p:nvSpPr>
        <p:spPr>
          <a:xfrm>
            <a:off x="6367949" y="1738638"/>
            <a:ext cx="1963518" cy="525600"/>
          </a:xfrm>
        </p:spPr>
        <p:txBody>
          <a:bodyPr/>
          <a:lstStyle/>
          <a:p>
            <a:r>
              <a:rPr lang="en-GB" sz="1600" b="1">
                <a:latin typeface="Arial" panose="020B0604020202020204" pitchFamily="34" charset="0"/>
                <a:ea typeface="Arial"/>
                <a:cs typeface="Arial" panose="020B0604020202020204" pitchFamily="34" charset="0"/>
                <a:sym typeface="Arial"/>
              </a:rPr>
              <a:t>Catherine Frances (MHCLG)  </a:t>
            </a:r>
          </a:p>
        </p:txBody>
      </p:sp>
      <p:sp>
        <p:nvSpPr>
          <p:cNvPr id="25" name="Text Placeholder 24">
            <a:extLst>
              <a:ext uri="{FF2B5EF4-FFF2-40B4-BE49-F238E27FC236}">
                <a16:creationId xmlns:a16="http://schemas.microsoft.com/office/drawing/2014/main" id="{34020BD8-166B-47D7-F205-055F4FFB9409}"/>
              </a:ext>
            </a:extLst>
          </p:cNvPr>
          <p:cNvSpPr>
            <a:spLocks noGrp="1"/>
          </p:cNvSpPr>
          <p:nvPr>
            <p:ph type="body" sz="quarter" idx="20"/>
          </p:nvPr>
        </p:nvSpPr>
        <p:spPr>
          <a:xfrm>
            <a:off x="3707437" y="1626714"/>
            <a:ext cx="2466000" cy="712738"/>
          </a:xfrm>
        </p:spPr>
        <p:txBody>
          <a:bodyPr/>
          <a:lstStyle/>
          <a:p>
            <a:r>
              <a:rPr lang="en-US"/>
              <a:t>Welcome</a:t>
            </a:r>
          </a:p>
        </p:txBody>
      </p:sp>
      <p:sp>
        <p:nvSpPr>
          <p:cNvPr id="3" name="Text Placeholder 2">
            <a:extLst>
              <a:ext uri="{FF2B5EF4-FFF2-40B4-BE49-F238E27FC236}">
                <a16:creationId xmlns:a16="http://schemas.microsoft.com/office/drawing/2014/main" id="{3F4E885C-B298-857C-6AF0-96017CCF81B2}"/>
              </a:ext>
            </a:extLst>
          </p:cNvPr>
          <p:cNvSpPr>
            <a:spLocks noGrp="1" noRot="1" noMove="1" noResize="1" noEditPoints="1" noAdjustHandles="1" noChangeArrowheads="1" noChangeShapeType="1"/>
          </p:cNvSpPr>
          <p:nvPr>
            <p:ph type="body" sz="quarter" idx="13"/>
          </p:nvPr>
        </p:nvSpPr>
        <p:spPr/>
        <p:txBody>
          <a:bodyPr/>
          <a:lstStyle/>
          <a:p>
            <a:r>
              <a:rPr lang="en-US"/>
              <a:t>Local Audit Webinar</a:t>
            </a:r>
          </a:p>
        </p:txBody>
      </p:sp>
      <p:sp>
        <p:nvSpPr>
          <p:cNvPr id="2" name="Title 1">
            <a:extLst>
              <a:ext uri="{FF2B5EF4-FFF2-40B4-BE49-F238E27FC236}">
                <a16:creationId xmlns:a16="http://schemas.microsoft.com/office/drawing/2014/main" id="{8E4DD5E9-8D59-6C01-0409-614419D1575D}"/>
              </a:ext>
            </a:extLst>
          </p:cNvPr>
          <p:cNvSpPr>
            <a:spLocks noGrp="1" noRot="1" noMove="1" noResize="1" noEditPoints="1" noAdjustHandles="1" noChangeArrowheads="1" noChangeShapeType="1"/>
          </p:cNvSpPr>
          <p:nvPr>
            <p:ph type="title"/>
          </p:nvPr>
        </p:nvSpPr>
        <p:spPr/>
        <p:txBody>
          <a:bodyPr/>
          <a:lstStyle/>
          <a:p>
            <a:r>
              <a:rPr lang="en-US"/>
              <a:t>Agenda</a:t>
            </a:r>
          </a:p>
        </p:txBody>
      </p:sp>
      <p:sp>
        <p:nvSpPr>
          <p:cNvPr id="18" name="Text Placeholder 24">
            <a:extLst>
              <a:ext uri="{FF2B5EF4-FFF2-40B4-BE49-F238E27FC236}">
                <a16:creationId xmlns:a16="http://schemas.microsoft.com/office/drawing/2014/main" id="{596BFA05-7C99-593E-AD44-9E7F305E17B7}"/>
              </a:ext>
            </a:extLst>
          </p:cNvPr>
          <p:cNvSpPr txBox="1">
            <a:spLocks/>
          </p:cNvSpPr>
          <p:nvPr/>
        </p:nvSpPr>
        <p:spPr>
          <a:xfrm>
            <a:off x="3707437" y="2524683"/>
            <a:ext cx="2466000" cy="712738"/>
          </a:xfrm>
          <a:prstGeom prst="roundRect">
            <a:avLst/>
          </a:prstGeom>
          <a:solidFill>
            <a:schemeClr val="bg1"/>
          </a:solidFill>
          <a:ln w="28575">
            <a:solidFill>
              <a:schemeClr val="tx2"/>
            </a:solidFill>
          </a:ln>
        </p:spPr>
        <p:txBody>
          <a:bodyPr wrap="square" lIns="0" tIns="0" rIns="0" bIns="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lang="en-US" sz="1600" b="1" i="0" kern="1200" dirty="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b="1" kern="1200" dirty="0">
                <a:solidFill>
                  <a:srgbClr val="01216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atin typeface="Arial"/>
                <a:cs typeface="Arial"/>
              </a:rPr>
              <a:t>MHCLG Update</a:t>
            </a:r>
            <a:endParaRPr lang="en-GB"/>
          </a:p>
        </p:txBody>
      </p:sp>
      <p:sp>
        <p:nvSpPr>
          <p:cNvPr id="34" name="Text Placeholder 24">
            <a:extLst>
              <a:ext uri="{FF2B5EF4-FFF2-40B4-BE49-F238E27FC236}">
                <a16:creationId xmlns:a16="http://schemas.microsoft.com/office/drawing/2014/main" id="{BF402234-5BDE-D307-97B6-85CE32C1A718}"/>
              </a:ext>
            </a:extLst>
          </p:cNvPr>
          <p:cNvSpPr txBox="1">
            <a:spLocks/>
          </p:cNvSpPr>
          <p:nvPr/>
        </p:nvSpPr>
        <p:spPr>
          <a:xfrm>
            <a:off x="3707437" y="3422652"/>
            <a:ext cx="2466000" cy="712738"/>
          </a:xfrm>
          <a:prstGeom prst="roundRect">
            <a:avLst/>
          </a:prstGeom>
          <a:solidFill>
            <a:schemeClr val="bg1"/>
          </a:solidFill>
          <a:ln w="28575">
            <a:solidFill>
              <a:schemeClr val="tx2"/>
            </a:solidFill>
          </a:ln>
        </p:spPr>
        <p:txBody>
          <a:bodyPr wrap="square" lIns="0" tIns="0" rIns="0" bIns="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lang="en-US" sz="1600" b="1" i="0" kern="1200" dirty="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b="1" kern="1200" dirty="0">
                <a:solidFill>
                  <a:srgbClr val="01216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atin typeface="Arial"/>
                <a:cs typeface="Arial"/>
              </a:rPr>
              <a:t>NAO Update</a:t>
            </a:r>
            <a:endParaRPr lang="en-GB"/>
          </a:p>
        </p:txBody>
      </p:sp>
      <p:sp>
        <p:nvSpPr>
          <p:cNvPr id="35" name="Text Placeholder 24">
            <a:extLst>
              <a:ext uri="{FF2B5EF4-FFF2-40B4-BE49-F238E27FC236}">
                <a16:creationId xmlns:a16="http://schemas.microsoft.com/office/drawing/2014/main" id="{2396C235-6F76-CD9E-C0D4-E0D0A5D485CE}"/>
              </a:ext>
            </a:extLst>
          </p:cNvPr>
          <p:cNvSpPr txBox="1">
            <a:spLocks/>
          </p:cNvSpPr>
          <p:nvPr/>
        </p:nvSpPr>
        <p:spPr>
          <a:xfrm>
            <a:off x="3707437" y="4300449"/>
            <a:ext cx="2466000" cy="712738"/>
          </a:xfrm>
          <a:prstGeom prst="roundRect">
            <a:avLst/>
          </a:prstGeom>
          <a:solidFill>
            <a:schemeClr val="bg1"/>
          </a:solidFill>
          <a:ln w="28575">
            <a:solidFill>
              <a:schemeClr val="tx2"/>
            </a:solidFill>
          </a:ln>
        </p:spPr>
        <p:txBody>
          <a:bodyPr wrap="square" lIns="0" tIns="0" rIns="0" bIns="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lang="en-US" sz="1600" b="1" i="0" kern="1200" dirty="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b="1" kern="1200" dirty="0">
                <a:solidFill>
                  <a:srgbClr val="01216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FRC Update</a:t>
            </a:r>
          </a:p>
        </p:txBody>
      </p:sp>
      <p:sp>
        <p:nvSpPr>
          <p:cNvPr id="5" name="Text Placeholder 24">
            <a:extLst>
              <a:ext uri="{FF2B5EF4-FFF2-40B4-BE49-F238E27FC236}">
                <a16:creationId xmlns:a16="http://schemas.microsoft.com/office/drawing/2014/main" id="{EF7D77DD-E661-7FC4-F98B-60ED8E5E4A24}"/>
              </a:ext>
            </a:extLst>
          </p:cNvPr>
          <p:cNvSpPr txBox="1">
            <a:spLocks/>
          </p:cNvSpPr>
          <p:nvPr/>
        </p:nvSpPr>
        <p:spPr>
          <a:xfrm>
            <a:off x="3707437" y="5190943"/>
            <a:ext cx="2466000" cy="712738"/>
          </a:xfrm>
          <a:prstGeom prst="roundRect">
            <a:avLst/>
          </a:prstGeom>
          <a:solidFill>
            <a:schemeClr val="bg1"/>
          </a:solidFill>
          <a:ln w="28575">
            <a:solidFill>
              <a:schemeClr val="tx2"/>
            </a:solidFill>
          </a:ln>
        </p:spPr>
        <p:txBody>
          <a:bodyPr wrap="square" lIns="0" tIns="0" rIns="0" bIns="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lang="en-US" sz="1600" b="1" i="0" kern="1200" dirty="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GB" sz="1600" b="1" kern="1200" dirty="0" smtClean="0">
                <a:solidFill>
                  <a:srgbClr val="01216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b="1" kern="1200" dirty="0">
                <a:solidFill>
                  <a:srgbClr val="01216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CIPFA Update </a:t>
            </a:r>
          </a:p>
        </p:txBody>
      </p:sp>
      <p:sp>
        <p:nvSpPr>
          <p:cNvPr id="7" name="Text Placeholder 22">
            <a:extLst>
              <a:ext uri="{FF2B5EF4-FFF2-40B4-BE49-F238E27FC236}">
                <a16:creationId xmlns:a16="http://schemas.microsoft.com/office/drawing/2014/main" id="{8A548F9A-5C54-A958-7F66-46E4469DA69B}"/>
              </a:ext>
            </a:extLst>
          </p:cNvPr>
          <p:cNvSpPr txBox="1">
            <a:spLocks/>
          </p:cNvSpPr>
          <p:nvPr/>
        </p:nvSpPr>
        <p:spPr>
          <a:xfrm>
            <a:off x="6367949" y="2618252"/>
            <a:ext cx="1963518" cy="525600"/>
          </a:xfrm>
          <a:prstGeom prst="rect">
            <a:avLst/>
          </a:prstGeom>
          <a:solidFill>
            <a:schemeClr val="bg2">
              <a:lumMod val="20000"/>
              <a:lumOff val="80000"/>
            </a:schemeClr>
          </a:solidFill>
        </p:spPr>
        <p:txBody>
          <a:bodyPr wrap="square" lIns="72000" tIns="0" rIns="0" bIns="0" anchor="ctr" anchorCtr="0">
            <a:noAutofit/>
          </a:bodyPr>
          <a:lstStyle>
            <a:lvl1pPr marL="0" indent="0" algn="ctr" defTabSz="914400" rtl="0" eaLnBrk="1" latinLnBrk="0" hangingPunct="1">
              <a:lnSpc>
                <a:spcPct val="100000"/>
              </a:lnSpc>
              <a:spcBef>
                <a:spcPts val="0"/>
              </a:spcBef>
              <a:spcAft>
                <a:spcPts val="800"/>
              </a:spcAft>
              <a:buFont typeface="Arial" panose="020B0604020202020204" pitchFamily="34" charset="0"/>
              <a:buNone/>
              <a:defRPr lang="en-US" sz="1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a:latin typeface="Arial" panose="020B0604020202020204" pitchFamily="34" charset="0"/>
                <a:ea typeface="Arial"/>
                <a:cs typeface="Arial" panose="020B0604020202020204" pitchFamily="34" charset="0"/>
                <a:sym typeface="Arial"/>
              </a:rPr>
              <a:t>Siobhan Jones (MHCLG)</a:t>
            </a:r>
          </a:p>
        </p:txBody>
      </p:sp>
      <p:sp>
        <p:nvSpPr>
          <p:cNvPr id="8" name="Text Placeholder 22">
            <a:extLst>
              <a:ext uri="{FF2B5EF4-FFF2-40B4-BE49-F238E27FC236}">
                <a16:creationId xmlns:a16="http://schemas.microsoft.com/office/drawing/2014/main" id="{388BB8C5-667E-1D6E-F3F9-73922A0DBAF8}"/>
              </a:ext>
            </a:extLst>
          </p:cNvPr>
          <p:cNvSpPr txBox="1">
            <a:spLocks/>
          </p:cNvSpPr>
          <p:nvPr/>
        </p:nvSpPr>
        <p:spPr>
          <a:xfrm>
            <a:off x="6367949" y="3516221"/>
            <a:ext cx="1963518" cy="525600"/>
          </a:xfrm>
          <a:prstGeom prst="rect">
            <a:avLst/>
          </a:prstGeom>
          <a:solidFill>
            <a:schemeClr val="bg2">
              <a:lumMod val="20000"/>
              <a:lumOff val="80000"/>
            </a:schemeClr>
          </a:solidFill>
        </p:spPr>
        <p:txBody>
          <a:bodyPr wrap="square" lIns="72000" tIns="0" rIns="0" bIns="0" anchor="ctr" anchorCtr="0">
            <a:noAutofit/>
          </a:bodyPr>
          <a:lstStyle>
            <a:lvl1pPr marL="0" indent="0" algn="ctr" defTabSz="914400" rtl="0" eaLnBrk="1" latinLnBrk="0" hangingPunct="1">
              <a:lnSpc>
                <a:spcPct val="100000"/>
              </a:lnSpc>
              <a:spcBef>
                <a:spcPts val="0"/>
              </a:spcBef>
              <a:spcAft>
                <a:spcPts val="800"/>
              </a:spcAft>
              <a:buFont typeface="Arial" panose="020B0604020202020204" pitchFamily="34" charset="0"/>
              <a:buNone/>
              <a:defRPr lang="en-US" sz="1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a:latin typeface="Arial" panose="020B0604020202020204" pitchFamily="34" charset="0"/>
                <a:ea typeface="Arial"/>
                <a:cs typeface="Arial" panose="020B0604020202020204" pitchFamily="34" charset="0"/>
                <a:sym typeface="Arial"/>
              </a:rPr>
              <a:t>Mike Newbury (NAO)</a:t>
            </a:r>
          </a:p>
        </p:txBody>
      </p:sp>
      <p:sp>
        <p:nvSpPr>
          <p:cNvPr id="9" name="Text Placeholder 22">
            <a:extLst>
              <a:ext uri="{FF2B5EF4-FFF2-40B4-BE49-F238E27FC236}">
                <a16:creationId xmlns:a16="http://schemas.microsoft.com/office/drawing/2014/main" id="{4A751F31-8068-D4E2-02CE-48B48C0C3A33}"/>
              </a:ext>
            </a:extLst>
          </p:cNvPr>
          <p:cNvSpPr txBox="1">
            <a:spLocks/>
          </p:cNvSpPr>
          <p:nvPr/>
        </p:nvSpPr>
        <p:spPr>
          <a:xfrm>
            <a:off x="6367949" y="4387294"/>
            <a:ext cx="1963518" cy="525600"/>
          </a:xfrm>
          <a:prstGeom prst="rect">
            <a:avLst/>
          </a:prstGeom>
          <a:solidFill>
            <a:schemeClr val="bg2">
              <a:lumMod val="20000"/>
              <a:lumOff val="80000"/>
            </a:schemeClr>
          </a:solidFill>
        </p:spPr>
        <p:txBody>
          <a:bodyPr wrap="square" lIns="72000" tIns="0" rIns="0" bIns="0" anchor="ctr" anchorCtr="0">
            <a:noAutofit/>
          </a:bodyPr>
          <a:lstStyle>
            <a:lvl1pPr marL="0" indent="0" algn="ctr" defTabSz="914400" rtl="0" eaLnBrk="1" latinLnBrk="0" hangingPunct="1">
              <a:lnSpc>
                <a:spcPct val="100000"/>
              </a:lnSpc>
              <a:spcBef>
                <a:spcPts val="0"/>
              </a:spcBef>
              <a:spcAft>
                <a:spcPts val="800"/>
              </a:spcAft>
              <a:buFont typeface="Arial" panose="020B0604020202020204" pitchFamily="34" charset="0"/>
              <a:buNone/>
              <a:defRPr lang="en-US" sz="1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a:latin typeface="Arial" panose="020B0604020202020204" pitchFamily="34" charset="0"/>
                <a:ea typeface="Arial"/>
                <a:cs typeface="Arial" panose="020B0604020202020204" pitchFamily="34" charset="0"/>
                <a:sym typeface="Arial"/>
              </a:rPr>
              <a:t>Sarah Rapson (FRC)</a:t>
            </a:r>
          </a:p>
        </p:txBody>
      </p:sp>
      <p:sp>
        <p:nvSpPr>
          <p:cNvPr id="10" name="Text Placeholder 22">
            <a:extLst>
              <a:ext uri="{FF2B5EF4-FFF2-40B4-BE49-F238E27FC236}">
                <a16:creationId xmlns:a16="http://schemas.microsoft.com/office/drawing/2014/main" id="{7286ECB9-B1CA-D516-9EFB-3224D500BA54}"/>
              </a:ext>
            </a:extLst>
          </p:cNvPr>
          <p:cNvSpPr txBox="1">
            <a:spLocks/>
          </p:cNvSpPr>
          <p:nvPr/>
        </p:nvSpPr>
        <p:spPr>
          <a:xfrm>
            <a:off x="6367949" y="5258367"/>
            <a:ext cx="1963518" cy="525600"/>
          </a:xfrm>
          <a:prstGeom prst="rect">
            <a:avLst/>
          </a:prstGeom>
          <a:solidFill>
            <a:schemeClr val="bg2">
              <a:lumMod val="20000"/>
              <a:lumOff val="80000"/>
            </a:schemeClr>
          </a:solidFill>
        </p:spPr>
        <p:txBody>
          <a:bodyPr wrap="square" lIns="72000" tIns="0" rIns="0" bIns="0" anchor="ctr" anchorCtr="0">
            <a:noAutofit/>
          </a:bodyPr>
          <a:lstStyle>
            <a:lvl1pPr marL="0" indent="0" algn="ctr" defTabSz="914400" rtl="0" eaLnBrk="1" latinLnBrk="0" hangingPunct="1">
              <a:lnSpc>
                <a:spcPct val="100000"/>
              </a:lnSpc>
              <a:spcBef>
                <a:spcPts val="0"/>
              </a:spcBef>
              <a:spcAft>
                <a:spcPts val="800"/>
              </a:spcAft>
              <a:buFont typeface="Arial" panose="020B0604020202020204" pitchFamily="34" charset="0"/>
              <a:buNone/>
              <a:defRPr lang="en-US" sz="1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a:latin typeface="Arial" panose="020B0604020202020204" pitchFamily="34" charset="0"/>
                <a:ea typeface="Arial"/>
                <a:cs typeface="Arial" panose="020B0604020202020204" pitchFamily="34" charset="0"/>
                <a:sym typeface="Arial"/>
              </a:rPr>
              <a:t>Iain Murray (CIPFA)</a:t>
            </a:r>
          </a:p>
        </p:txBody>
      </p:sp>
    </p:spTree>
    <p:extLst>
      <p:ext uri="{BB962C8B-B14F-4D97-AF65-F5344CB8AC3E}">
        <p14:creationId xmlns:p14="http://schemas.microsoft.com/office/powerpoint/2010/main" val="215148415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D6EA03F-2DDC-5E39-2CD6-969E78B97801}"/>
              </a:ext>
            </a:extLst>
          </p:cNvPr>
          <p:cNvSpPr>
            <a:spLocks noGrp="1"/>
          </p:cNvSpPr>
          <p:nvPr>
            <p:ph type="sldNum" sz="quarter" idx="4"/>
          </p:nvPr>
        </p:nvSpPr>
        <p:spPr/>
        <p:txBody>
          <a:bodyPr/>
          <a:lstStyle/>
          <a:p>
            <a:fld id="{318356DC-334E-1146-8C47-B0DA3BCDFCC3}" type="slidenum">
              <a:rPr lang="en-US" smtClean="0"/>
              <a:pPr/>
              <a:t>20</a:t>
            </a:fld>
            <a:endParaRPr lang="en-US"/>
          </a:p>
        </p:txBody>
      </p:sp>
      <p:sp>
        <p:nvSpPr>
          <p:cNvPr id="3" name="Text Placeholder 2">
            <a:extLst>
              <a:ext uri="{FF2B5EF4-FFF2-40B4-BE49-F238E27FC236}">
                <a16:creationId xmlns:a16="http://schemas.microsoft.com/office/drawing/2014/main" id="{0FBDF436-B698-EE90-14A1-3A13B72B99AF}"/>
              </a:ext>
            </a:extLst>
          </p:cNvPr>
          <p:cNvSpPr>
            <a:spLocks noGrp="1"/>
          </p:cNvSpPr>
          <p:nvPr>
            <p:ph type="body" sz="quarter" idx="18"/>
          </p:nvPr>
        </p:nvSpPr>
        <p:spPr/>
        <p:txBody>
          <a:bodyPr lIns="0" tIns="0" rIns="0" bIns="0" anchor="t">
            <a:noAutofit/>
          </a:bodyPr>
          <a:lstStyle/>
          <a:p>
            <a:r>
              <a:rPr lang="en-GB">
                <a:latin typeface="Arial"/>
                <a:cs typeface="Arial"/>
              </a:rPr>
              <a:t>Catherine Frances</a:t>
            </a:r>
            <a:endParaRPr lang="en-GB"/>
          </a:p>
        </p:txBody>
      </p:sp>
      <p:sp>
        <p:nvSpPr>
          <p:cNvPr id="4" name="Title 3">
            <a:extLst>
              <a:ext uri="{FF2B5EF4-FFF2-40B4-BE49-F238E27FC236}">
                <a16:creationId xmlns:a16="http://schemas.microsoft.com/office/drawing/2014/main" id="{277DAA85-A8FF-0720-61DD-6B6C8D007195}"/>
              </a:ext>
            </a:extLst>
          </p:cNvPr>
          <p:cNvSpPr>
            <a:spLocks noGrp="1"/>
          </p:cNvSpPr>
          <p:nvPr>
            <p:ph type="title"/>
          </p:nvPr>
        </p:nvSpPr>
        <p:spPr/>
        <p:txBody>
          <a:bodyPr/>
          <a:lstStyle/>
          <a:p>
            <a:r>
              <a:rPr lang="en-GB"/>
              <a:t>Closing remarks</a:t>
            </a:r>
          </a:p>
        </p:txBody>
      </p:sp>
      <p:sp>
        <p:nvSpPr>
          <p:cNvPr id="5" name="Rounded Rectangle 11">
            <a:extLst>
              <a:ext uri="{FF2B5EF4-FFF2-40B4-BE49-F238E27FC236}">
                <a16:creationId xmlns:a16="http://schemas.microsoft.com/office/drawing/2014/main" id="{09B2C5E4-130E-F69D-B7B1-A658FAF82378}"/>
              </a:ext>
            </a:extLst>
          </p:cNvPr>
          <p:cNvSpPr/>
          <p:nvPr/>
        </p:nvSpPr>
        <p:spPr>
          <a:xfrm>
            <a:off x="328086" y="1806188"/>
            <a:ext cx="11535828" cy="3987638"/>
          </a:xfrm>
          <a:prstGeom prst="roundRect">
            <a:avLst>
              <a:gd name="adj" fmla="val 8828"/>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08000" rIns="180000" bIns="108000" rtlCol="0" anchor="t" anchorCtr="0">
            <a:spAutoFit/>
          </a:bodyPr>
          <a:lstStyle/>
          <a:p>
            <a:pPr marL="285750" indent="-285750">
              <a:spcAft>
                <a:spcPts val="600"/>
              </a:spcAft>
              <a:buFont typeface="Arial" panose="020B0604020202020204" pitchFamily="34" charset="0"/>
              <a:buChar char="•"/>
            </a:pPr>
            <a:r>
              <a:rPr lang="en-GB">
                <a:solidFill>
                  <a:schemeClr val="tx1"/>
                </a:solidFill>
                <a:latin typeface="+mj-lt"/>
              </a:rPr>
              <a:t>Thank you to everyone for attending and for your ongoing work</a:t>
            </a:r>
            <a:br>
              <a:rPr lang="en-GB">
                <a:solidFill>
                  <a:schemeClr val="tx1"/>
                </a:solidFill>
                <a:latin typeface="+mj-lt"/>
              </a:rPr>
            </a:br>
            <a:endParaRPr lang="en-GB">
              <a:solidFill>
                <a:schemeClr val="tx1"/>
              </a:solidFill>
              <a:latin typeface="+mj-lt"/>
            </a:endParaRPr>
          </a:p>
          <a:p>
            <a:pPr marL="285750" indent="-285750">
              <a:spcAft>
                <a:spcPts val="600"/>
              </a:spcAft>
              <a:buFont typeface="Arial" panose="020B0604020202020204" pitchFamily="34" charset="0"/>
              <a:buChar char="•"/>
            </a:pPr>
            <a:r>
              <a:rPr lang="en-GB">
                <a:solidFill>
                  <a:schemeClr val="tx1"/>
                </a:solidFill>
                <a:latin typeface="+mj-lt"/>
              </a:rPr>
              <a:t>Focus is now on all parts of the system working collaboratively to meet the first backstop date.  </a:t>
            </a:r>
            <a:br>
              <a:rPr lang="en-GB">
                <a:solidFill>
                  <a:schemeClr val="tx1"/>
                </a:solidFill>
                <a:latin typeface="+mj-lt"/>
              </a:rPr>
            </a:br>
            <a:endParaRPr lang="en-GB">
              <a:solidFill>
                <a:schemeClr val="tx1"/>
              </a:solidFill>
              <a:latin typeface="+mj-lt"/>
            </a:endParaRPr>
          </a:p>
          <a:p>
            <a:pPr marL="285750" indent="-285750">
              <a:spcAft>
                <a:spcPts val="600"/>
              </a:spcAft>
              <a:buFont typeface="Arial" panose="020B0604020202020204" pitchFamily="34" charset="0"/>
              <a:buChar char="•"/>
            </a:pPr>
            <a:r>
              <a:rPr lang="en-GB">
                <a:solidFill>
                  <a:schemeClr val="tx1"/>
                </a:solidFill>
                <a:latin typeface="+mj-lt"/>
              </a:rPr>
              <a:t>If you have any further queries on the topics discussed today, system partners can be contacted at:</a:t>
            </a:r>
          </a:p>
          <a:p>
            <a:pPr marL="285750" indent="-285750">
              <a:spcAft>
                <a:spcPts val="600"/>
              </a:spcAft>
              <a:buFont typeface="Arial" panose="020B0604020202020204" pitchFamily="34" charset="0"/>
              <a:buChar char="•"/>
            </a:pPr>
            <a:r>
              <a:rPr lang="en-GB">
                <a:solidFill>
                  <a:schemeClr val="tx1"/>
                </a:solidFill>
                <a:latin typeface="+mj-lt"/>
              </a:rPr>
              <a:t>MHCLG - </a:t>
            </a:r>
            <a:r>
              <a:rPr lang="en-GB">
                <a:solidFill>
                  <a:schemeClr val="tx1"/>
                </a:solidFill>
                <a:latin typeface="+mj-lt"/>
                <a:hlinkClick r:id="rId2"/>
              </a:rPr>
              <a:t>localaudit@communities.gov.uk</a:t>
            </a:r>
            <a:endParaRPr lang="en-GB">
              <a:solidFill>
                <a:schemeClr val="tx1"/>
              </a:solidFill>
              <a:latin typeface="+mj-lt"/>
            </a:endParaRPr>
          </a:p>
          <a:p>
            <a:pPr marL="285750" indent="-285750">
              <a:spcAft>
                <a:spcPts val="600"/>
              </a:spcAft>
              <a:buFont typeface="Arial" panose="020B0604020202020204" pitchFamily="34" charset="0"/>
              <a:buChar char="•"/>
            </a:pPr>
            <a:r>
              <a:rPr lang="en-GB">
                <a:solidFill>
                  <a:schemeClr val="tx1"/>
                </a:solidFill>
                <a:latin typeface="+mj-lt"/>
              </a:rPr>
              <a:t>NAO -  </a:t>
            </a:r>
            <a:r>
              <a:rPr lang="en-GB">
                <a:solidFill>
                  <a:schemeClr val="tx1"/>
                </a:solidFill>
                <a:latin typeface="+mj-lt"/>
                <a:hlinkClick r:id="rId3"/>
              </a:rPr>
              <a:t>LACG@nao.org.uk</a:t>
            </a:r>
            <a:endParaRPr lang="en-GB">
              <a:solidFill>
                <a:schemeClr val="tx1"/>
              </a:solidFill>
              <a:latin typeface="+mj-lt"/>
            </a:endParaRPr>
          </a:p>
          <a:p>
            <a:pPr marL="285750" indent="-285750">
              <a:spcAft>
                <a:spcPts val="600"/>
              </a:spcAft>
              <a:buFont typeface="Arial" panose="020B0604020202020204" pitchFamily="34" charset="0"/>
              <a:buChar char="•"/>
            </a:pPr>
            <a:r>
              <a:rPr lang="en-GB">
                <a:solidFill>
                  <a:schemeClr val="tx1"/>
                </a:solidFill>
                <a:latin typeface="+mj-lt"/>
              </a:rPr>
              <a:t>FRC – </a:t>
            </a:r>
            <a:r>
              <a:rPr lang="en-GB">
                <a:solidFill>
                  <a:schemeClr val="tx1"/>
                </a:solidFill>
                <a:latin typeface="+mj-lt"/>
                <a:hlinkClick r:id="rId4"/>
              </a:rPr>
              <a:t>localaudit@frc.org.uk</a:t>
            </a:r>
            <a:r>
              <a:rPr lang="en-GB">
                <a:solidFill>
                  <a:schemeClr val="tx1"/>
                </a:solidFill>
                <a:latin typeface="+mj-lt"/>
              </a:rPr>
              <a:t> </a:t>
            </a:r>
          </a:p>
          <a:p>
            <a:pPr marL="285750" indent="-285750">
              <a:spcAft>
                <a:spcPts val="600"/>
              </a:spcAft>
              <a:buFont typeface="Arial" panose="020B0604020202020204" pitchFamily="34" charset="0"/>
              <a:buChar char="•"/>
            </a:pPr>
            <a:r>
              <a:rPr lang="en-GB">
                <a:solidFill>
                  <a:schemeClr val="tx1"/>
                </a:solidFill>
                <a:latin typeface="+mj-lt"/>
              </a:rPr>
              <a:t>CIPFA – </a:t>
            </a:r>
            <a:r>
              <a:rPr lang="en-GB" sz="1800" u="sng">
                <a:solidFill>
                  <a:srgbClr val="467886"/>
                </a:solidFill>
                <a:effectLst/>
                <a:latin typeface="Arial" panose="020B0604020202020204" pitchFamily="34" charset="0"/>
                <a:ea typeface="Aptos" panose="020B0004020202020204" pitchFamily="34" charset="0"/>
                <a:hlinkClick r:id="rId5"/>
              </a:rPr>
              <a:t>hello@cipfa.org</a:t>
            </a:r>
            <a:br>
              <a:rPr lang="en-GB">
                <a:solidFill>
                  <a:schemeClr val="tx1"/>
                </a:solidFill>
                <a:latin typeface="+mj-lt"/>
              </a:rPr>
            </a:br>
            <a:endParaRPr lang="en-GB">
              <a:solidFill>
                <a:schemeClr val="tx1"/>
              </a:solidFill>
              <a:latin typeface="+mj-lt"/>
            </a:endParaRPr>
          </a:p>
          <a:p>
            <a:pPr marL="285750" indent="-285750">
              <a:spcAft>
                <a:spcPts val="600"/>
              </a:spcAft>
              <a:buFont typeface="Arial" panose="020B0604020202020204" pitchFamily="34" charset="0"/>
              <a:buChar char="•"/>
            </a:pPr>
            <a:endParaRPr lang="en-GB">
              <a:solidFill>
                <a:schemeClr val="tx1"/>
              </a:solidFill>
              <a:latin typeface="+mj-lt"/>
            </a:endParaRPr>
          </a:p>
        </p:txBody>
      </p:sp>
    </p:spTree>
    <p:extLst>
      <p:ext uri="{BB962C8B-B14F-4D97-AF65-F5344CB8AC3E}">
        <p14:creationId xmlns:p14="http://schemas.microsoft.com/office/powerpoint/2010/main" val="109471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B5FDC6D-A805-BF20-2C1E-F6A44DACF95F}"/>
              </a:ext>
            </a:extLst>
          </p:cNvPr>
          <p:cNvSpPr>
            <a:spLocks noGrp="1"/>
          </p:cNvSpPr>
          <p:nvPr>
            <p:ph type="body" sz="quarter" idx="10"/>
          </p:nvPr>
        </p:nvSpPr>
        <p:spPr>
          <a:xfrm>
            <a:off x="2122636" y="3653890"/>
            <a:ext cx="7946728" cy="1513235"/>
          </a:xfrm>
        </p:spPr>
        <p:txBody>
          <a:bodyPr/>
          <a:lstStyle/>
          <a:p>
            <a:r>
              <a:rPr lang="en-GB"/>
              <a:t>Siobhan Jones</a:t>
            </a:r>
          </a:p>
          <a:p>
            <a:r>
              <a:rPr lang="en-GB" sz="2800"/>
              <a:t>Director of Local Government Oversight &amp; Improvement </a:t>
            </a:r>
          </a:p>
        </p:txBody>
      </p:sp>
      <p:sp>
        <p:nvSpPr>
          <p:cNvPr id="3" name="Title 2">
            <a:extLst>
              <a:ext uri="{FF2B5EF4-FFF2-40B4-BE49-F238E27FC236}">
                <a16:creationId xmlns:a16="http://schemas.microsoft.com/office/drawing/2014/main" id="{780ECC60-91E4-786A-E4C9-88B1EDB0A262}"/>
              </a:ext>
            </a:extLst>
          </p:cNvPr>
          <p:cNvSpPr>
            <a:spLocks noGrp="1"/>
          </p:cNvSpPr>
          <p:nvPr>
            <p:ph type="title"/>
          </p:nvPr>
        </p:nvSpPr>
        <p:spPr/>
        <p:txBody>
          <a:bodyPr/>
          <a:lstStyle/>
          <a:p>
            <a:r>
              <a:rPr lang="en-GB"/>
              <a:t>MHCLG Update</a:t>
            </a:r>
          </a:p>
        </p:txBody>
      </p:sp>
    </p:spTree>
    <p:extLst>
      <p:ext uri="{BB962C8B-B14F-4D97-AF65-F5344CB8AC3E}">
        <p14:creationId xmlns:p14="http://schemas.microsoft.com/office/powerpoint/2010/main" val="2752298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D9F4D0-C0E5-A51F-46F6-E08FEE301168}"/>
              </a:ext>
            </a:extLst>
          </p:cNvPr>
          <p:cNvSpPr>
            <a:spLocks noGrp="1"/>
          </p:cNvSpPr>
          <p:nvPr>
            <p:ph type="sldNum" sz="quarter" idx="4"/>
          </p:nvPr>
        </p:nvSpPr>
        <p:spPr/>
        <p:txBody>
          <a:bodyPr/>
          <a:lstStyle/>
          <a:p>
            <a:fld id="{318356DC-334E-1146-8C47-B0DA3BCDFCC3}" type="slidenum">
              <a:rPr lang="en-US" smtClean="0"/>
              <a:pPr/>
              <a:t>4</a:t>
            </a:fld>
            <a:endParaRPr lang="en-US"/>
          </a:p>
        </p:txBody>
      </p:sp>
      <p:sp>
        <p:nvSpPr>
          <p:cNvPr id="3" name="Text Placeholder 2">
            <a:extLst>
              <a:ext uri="{FF2B5EF4-FFF2-40B4-BE49-F238E27FC236}">
                <a16:creationId xmlns:a16="http://schemas.microsoft.com/office/drawing/2014/main" id="{9758FFF2-C6DD-CCFE-028C-D6D6A5A0BF3A}"/>
              </a:ext>
            </a:extLst>
          </p:cNvPr>
          <p:cNvSpPr>
            <a:spLocks noGrp="1"/>
          </p:cNvSpPr>
          <p:nvPr>
            <p:ph type="body" sz="quarter" idx="13"/>
          </p:nvPr>
        </p:nvSpPr>
        <p:spPr/>
        <p:txBody>
          <a:bodyPr/>
          <a:lstStyle/>
          <a:p>
            <a:r>
              <a:rPr lang="en-GB"/>
              <a:t>Local Audit webinar</a:t>
            </a:r>
          </a:p>
        </p:txBody>
      </p:sp>
      <p:sp>
        <p:nvSpPr>
          <p:cNvPr id="4" name="Title 3">
            <a:extLst>
              <a:ext uri="{FF2B5EF4-FFF2-40B4-BE49-F238E27FC236}">
                <a16:creationId xmlns:a16="http://schemas.microsoft.com/office/drawing/2014/main" id="{F89D020B-E5FE-C3E5-E1DB-3EE4D2D54BB8}"/>
              </a:ext>
            </a:extLst>
          </p:cNvPr>
          <p:cNvSpPr>
            <a:spLocks noGrp="1"/>
          </p:cNvSpPr>
          <p:nvPr>
            <p:ph type="title"/>
          </p:nvPr>
        </p:nvSpPr>
        <p:spPr/>
        <p:txBody>
          <a:bodyPr/>
          <a:lstStyle/>
          <a:p>
            <a:r>
              <a:rPr lang="en-GB"/>
              <a:t>Overview of backlog measures</a:t>
            </a:r>
          </a:p>
        </p:txBody>
      </p:sp>
      <p:sp>
        <p:nvSpPr>
          <p:cNvPr id="5" name="Rounded Rectangle 11">
            <a:extLst>
              <a:ext uri="{FF2B5EF4-FFF2-40B4-BE49-F238E27FC236}">
                <a16:creationId xmlns:a16="http://schemas.microsoft.com/office/drawing/2014/main" id="{7D0DD002-D239-0DCC-C319-A4B5CB0A497E}"/>
              </a:ext>
            </a:extLst>
          </p:cNvPr>
          <p:cNvSpPr/>
          <p:nvPr/>
        </p:nvSpPr>
        <p:spPr>
          <a:xfrm>
            <a:off x="328086" y="1806188"/>
            <a:ext cx="11535828" cy="5020148"/>
          </a:xfrm>
          <a:prstGeom prst="roundRect">
            <a:avLst>
              <a:gd name="adj" fmla="val 8828"/>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08000" rIns="180000" bIns="108000" rtlCol="0" anchor="t" anchorCtr="0">
            <a:spAutoFit/>
          </a:bodyPr>
          <a:lstStyle/>
          <a:p>
            <a:pPr marL="285750" indent="-285750">
              <a:spcAft>
                <a:spcPts val="600"/>
              </a:spcAft>
              <a:buFont typeface="Arial" panose="020B0604020202020204" pitchFamily="34" charset="0"/>
              <a:buChar char="•"/>
            </a:pPr>
            <a:r>
              <a:rPr lang="en-GB">
                <a:solidFill>
                  <a:schemeClr val="tx1"/>
                </a:solidFill>
                <a:latin typeface="+mj-lt"/>
              </a:rPr>
              <a:t>On 30 July, Minister McMahon issued a written ministerial statement to Parliament on measures to tackle the local audit backlog in England. The Government has also now laid legislation.</a:t>
            </a:r>
          </a:p>
          <a:p>
            <a:pPr>
              <a:spcAft>
                <a:spcPts val="600"/>
              </a:spcAft>
            </a:pPr>
            <a:endParaRPr lang="en-GB">
              <a:solidFill>
                <a:schemeClr val="tx1"/>
              </a:solidFill>
              <a:latin typeface="+mj-lt"/>
              <a:cs typeface="Arial" panose="020B0604020202020204"/>
            </a:endParaRPr>
          </a:p>
          <a:p>
            <a:pPr marL="285750" indent="-285750">
              <a:spcAft>
                <a:spcPts val="600"/>
              </a:spcAft>
              <a:buFont typeface="Arial" panose="020B0604020202020204" pitchFamily="34" charset="0"/>
              <a:buChar char="•"/>
            </a:pPr>
            <a:r>
              <a:rPr lang="en-GB" u="sng">
                <a:solidFill>
                  <a:schemeClr val="tx1"/>
                </a:solidFill>
                <a:latin typeface="+mj-lt"/>
              </a:rPr>
              <a:t>Key elements of the proposals:</a:t>
            </a:r>
            <a:endParaRPr lang="en-GB" u="sng">
              <a:solidFill>
                <a:schemeClr val="tx1"/>
              </a:solidFill>
              <a:latin typeface="+mj-lt"/>
              <a:cs typeface="Arial"/>
            </a:endParaRPr>
          </a:p>
          <a:p>
            <a:pPr marL="742950" lvl="1" indent="-285750">
              <a:spcAft>
                <a:spcPts val="600"/>
              </a:spcAft>
              <a:buFont typeface="Arial" panose="020B0604020202020204" pitchFamily="34" charset="0"/>
              <a:buChar char="•"/>
            </a:pPr>
            <a:r>
              <a:rPr lang="en-GB">
                <a:solidFill>
                  <a:schemeClr val="tx1"/>
                </a:solidFill>
                <a:latin typeface="+mj-lt"/>
              </a:rPr>
              <a:t>A statutory backstop date of </a:t>
            </a:r>
            <a:r>
              <a:rPr lang="en-GB" b="1" u="sng">
                <a:solidFill>
                  <a:schemeClr val="tx1"/>
                </a:solidFill>
                <a:latin typeface="+mj-lt"/>
              </a:rPr>
              <a:t>13 December 2024</a:t>
            </a:r>
            <a:r>
              <a:rPr lang="en-GB">
                <a:solidFill>
                  <a:schemeClr val="tx1"/>
                </a:solidFill>
                <a:latin typeface="+mj-lt"/>
              </a:rPr>
              <a:t> to clear the backlog of unaudited accounts up to and including FY 2022/23</a:t>
            </a:r>
            <a:endParaRPr lang="en-GB">
              <a:solidFill>
                <a:schemeClr val="tx1"/>
              </a:solidFill>
              <a:latin typeface="+mj-lt"/>
              <a:cs typeface="Arial"/>
            </a:endParaRPr>
          </a:p>
          <a:p>
            <a:pPr marL="742950" lvl="1" indent="-285750">
              <a:spcAft>
                <a:spcPts val="600"/>
              </a:spcAft>
              <a:buFont typeface="Arial" panose="020B0604020202020204" pitchFamily="34" charset="0"/>
              <a:buChar char="•"/>
            </a:pPr>
            <a:r>
              <a:rPr lang="en-GB">
                <a:solidFill>
                  <a:schemeClr val="tx1"/>
                </a:solidFill>
                <a:latin typeface="+mj-lt"/>
              </a:rPr>
              <a:t>Five further backstops for FYs up to and including 2027/28 to allow the system to recover:</a:t>
            </a:r>
            <a:endParaRPr lang="en-GB">
              <a:solidFill>
                <a:schemeClr val="tx1"/>
              </a:solidFill>
              <a:latin typeface="+mj-lt"/>
              <a:cs typeface="Arial"/>
            </a:endParaRPr>
          </a:p>
          <a:p>
            <a:pPr marL="1200150" indent="-285750">
              <a:buFont typeface="Arial" panose="020B0604020202020204" pitchFamily="34" charset="0"/>
              <a:buChar char="•"/>
            </a:pPr>
            <a:r>
              <a:rPr lang="en-GB">
                <a:solidFill>
                  <a:schemeClr val="tx1"/>
                </a:solidFill>
                <a:latin typeface="+mj-lt"/>
                <a:cs typeface="Arial"/>
              </a:rPr>
              <a:t>2023/24: 28 February 2025</a:t>
            </a:r>
          </a:p>
          <a:p>
            <a:pPr marL="1200150" lvl="2" indent="-285750">
              <a:spcAft>
                <a:spcPts val="600"/>
              </a:spcAft>
              <a:buFont typeface="Arial" panose="020B0604020202020204" pitchFamily="34" charset="0"/>
              <a:buChar char="•"/>
            </a:pPr>
            <a:r>
              <a:rPr lang="en-GB">
                <a:solidFill>
                  <a:schemeClr val="tx1"/>
                </a:solidFill>
                <a:latin typeface="+mj-lt"/>
                <a:cs typeface="Arial"/>
              </a:rPr>
              <a:t>2024/25: 27 February 2026</a:t>
            </a:r>
          </a:p>
          <a:p>
            <a:pPr marL="1200150" lvl="2" indent="-285750">
              <a:spcAft>
                <a:spcPts val="600"/>
              </a:spcAft>
              <a:buFont typeface="Arial" panose="020B0604020202020204" pitchFamily="34" charset="0"/>
              <a:buChar char="•"/>
            </a:pPr>
            <a:r>
              <a:rPr lang="en-GB">
                <a:solidFill>
                  <a:schemeClr val="tx1"/>
                </a:solidFill>
                <a:latin typeface="+mj-lt"/>
                <a:cs typeface="Arial"/>
              </a:rPr>
              <a:t>2025/26: 31 January 2027</a:t>
            </a:r>
          </a:p>
          <a:p>
            <a:pPr marL="1200150" lvl="2" indent="-285750">
              <a:spcAft>
                <a:spcPts val="600"/>
              </a:spcAft>
              <a:buFont typeface="Arial" panose="020B0604020202020204" pitchFamily="34" charset="0"/>
              <a:buChar char="•"/>
            </a:pPr>
            <a:r>
              <a:rPr lang="en-GB">
                <a:solidFill>
                  <a:schemeClr val="tx1"/>
                </a:solidFill>
                <a:latin typeface="+mj-lt"/>
                <a:cs typeface="Arial"/>
              </a:rPr>
              <a:t>2026/27: 30 November 2027</a:t>
            </a:r>
            <a:endParaRPr lang="en-GB">
              <a:solidFill>
                <a:schemeClr val="tx1"/>
              </a:solidFill>
              <a:cs typeface="Arial" panose="020B0604020202020204"/>
            </a:endParaRPr>
          </a:p>
          <a:p>
            <a:pPr marL="1200150" lvl="2" indent="-285750">
              <a:spcAft>
                <a:spcPts val="600"/>
              </a:spcAft>
              <a:buFont typeface="Arial" panose="020B0604020202020204" pitchFamily="34" charset="0"/>
              <a:buChar char="•"/>
            </a:pPr>
            <a:r>
              <a:rPr lang="en-GB">
                <a:solidFill>
                  <a:schemeClr val="tx1"/>
                </a:solidFill>
                <a:latin typeface="+mj-lt"/>
                <a:cs typeface="Arial" panose="020B0604020202020204"/>
              </a:rPr>
              <a:t>2027/28: 30 November 2028</a:t>
            </a:r>
          </a:p>
          <a:p>
            <a:pPr marL="742950" lvl="1" indent="-285750">
              <a:spcAft>
                <a:spcPts val="600"/>
              </a:spcAft>
              <a:buFont typeface="Arial" panose="020B0604020202020204" pitchFamily="34" charset="0"/>
              <a:buChar char="•"/>
            </a:pPr>
            <a:r>
              <a:rPr lang="en-GB">
                <a:solidFill>
                  <a:schemeClr val="tx1"/>
                </a:solidFill>
                <a:cs typeface="Arial"/>
              </a:rPr>
              <a:t>Change the deadline for publication of ‘draft’ (unaudited) accounts from 31 May to 30 June for financial years 2024/25 to 2027/28.</a:t>
            </a:r>
          </a:p>
        </p:txBody>
      </p:sp>
    </p:spTree>
    <p:extLst>
      <p:ext uri="{BB962C8B-B14F-4D97-AF65-F5344CB8AC3E}">
        <p14:creationId xmlns:p14="http://schemas.microsoft.com/office/powerpoint/2010/main" val="125175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D9F4D0-C0E5-A51F-46F6-E08FEE301168}"/>
              </a:ext>
            </a:extLst>
          </p:cNvPr>
          <p:cNvSpPr>
            <a:spLocks noGrp="1"/>
          </p:cNvSpPr>
          <p:nvPr>
            <p:ph type="sldNum" sz="quarter" idx="4"/>
          </p:nvPr>
        </p:nvSpPr>
        <p:spPr/>
        <p:txBody>
          <a:bodyPr/>
          <a:lstStyle/>
          <a:p>
            <a:fld id="{318356DC-334E-1146-8C47-B0DA3BCDFCC3}" type="slidenum">
              <a:rPr lang="en-US" smtClean="0"/>
              <a:pPr/>
              <a:t>5</a:t>
            </a:fld>
            <a:endParaRPr lang="en-US"/>
          </a:p>
        </p:txBody>
      </p:sp>
      <p:sp>
        <p:nvSpPr>
          <p:cNvPr id="3" name="Text Placeholder 2">
            <a:extLst>
              <a:ext uri="{FF2B5EF4-FFF2-40B4-BE49-F238E27FC236}">
                <a16:creationId xmlns:a16="http://schemas.microsoft.com/office/drawing/2014/main" id="{9758FFF2-C6DD-CCFE-028C-D6D6A5A0BF3A}"/>
              </a:ext>
            </a:extLst>
          </p:cNvPr>
          <p:cNvSpPr>
            <a:spLocks noGrp="1"/>
          </p:cNvSpPr>
          <p:nvPr>
            <p:ph type="body" sz="quarter" idx="13"/>
          </p:nvPr>
        </p:nvSpPr>
        <p:spPr/>
        <p:txBody>
          <a:bodyPr/>
          <a:lstStyle/>
          <a:p>
            <a:r>
              <a:rPr lang="en-GB"/>
              <a:t>Local Audit webinar</a:t>
            </a:r>
          </a:p>
        </p:txBody>
      </p:sp>
      <p:sp>
        <p:nvSpPr>
          <p:cNvPr id="4" name="Title 3">
            <a:extLst>
              <a:ext uri="{FF2B5EF4-FFF2-40B4-BE49-F238E27FC236}">
                <a16:creationId xmlns:a16="http://schemas.microsoft.com/office/drawing/2014/main" id="{F89D020B-E5FE-C3E5-E1DB-3EE4D2D54BB8}"/>
              </a:ext>
            </a:extLst>
          </p:cNvPr>
          <p:cNvSpPr>
            <a:spLocks noGrp="1"/>
          </p:cNvSpPr>
          <p:nvPr>
            <p:ph type="title"/>
          </p:nvPr>
        </p:nvSpPr>
        <p:spPr>
          <a:xfrm>
            <a:off x="4105656" y="116201"/>
            <a:ext cx="7618405" cy="775597"/>
          </a:xfrm>
        </p:spPr>
        <p:txBody>
          <a:bodyPr/>
          <a:lstStyle/>
          <a:p>
            <a:r>
              <a:rPr lang="en-GB"/>
              <a:t>Disclaimed opinions and rebuilding assurance</a:t>
            </a:r>
          </a:p>
        </p:txBody>
      </p:sp>
      <p:sp>
        <p:nvSpPr>
          <p:cNvPr id="5" name="Rounded Rectangle 11">
            <a:extLst>
              <a:ext uri="{FF2B5EF4-FFF2-40B4-BE49-F238E27FC236}">
                <a16:creationId xmlns:a16="http://schemas.microsoft.com/office/drawing/2014/main" id="{7D0DD002-D239-0DCC-C319-A4B5CB0A497E}"/>
              </a:ext>
            </a:extLst>
          </p:cNvPr>
          <p:cNvSpPr/>
          <p:nvPr/>
        </p:nvSpPr>
        <p:spPr>
          <a:xfrm>
            <a:off x="378371" y="2208287"/>
            <a:ext cx="11338489" cy="3164857"/>
          </a:xfrm>
          <a:prstGeom prst="roundRect">
            <a:avLst>
              <a:gd name="adj" fmla="val 8828"/>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08000" rIns="180000" bIns="108000" rtlCol="0" anchor="t" anchorCtr="0">
            <a:spAutoFit/>
          </a:bodyPr>
          <a:lstStyle/>
          <a:p>
            <a:pPr marL="285750" indent="-285750">
              <a:spcAft>
                <a:spcPts val="600"/>
              </a:spcAft>
              <a:buFont typeface="Arial" panose="020B0604020202020204" pitchFamily="34" charset="0"/>
              <a:buChar char="•"/>
            </a:pPr>
            <a:r>
              <a:rPr lang="en-GB">
                <a:solidFill>
                  <a:schemeClr val="tx1"/>
                </a:solidFill>
                <a:latin typeface="+mj-lt"/>
              </a:rPr>
              <a:t>We expect auditors will issue hundreds of disclaimed opinions at the first backstop date and </a:t>
            </a:r>
            <a:r>
              <a:rPr lang="en-GB">
                <a:solidFill>
                  <a:schemeClr val="tx1"/>
                </a:solidFill>
                <a:latin typeface="Arial"/>
                <a:ea typeface="Calibri"/>
                <a:cs typeface="Arial"/>
              </a:rPr>
              <a:t>these disclaimed opinions will likely continue for some bodies for a number of years.</a:t>
            </a:r>
          </a:p>
          <a:p>
            <a:pPr marL="285750" indent="-285750">
              <a:spcAft>
                <a:spcPts val="600"/>
              </a:spcAft>
              <a:buFont typeface="Arial" panose="020B0604020202020204" pitchFamily="34" charset="0"/>
              <a:buChar char="•"/>
            </a:pPr>
            <a:endParaRPr lang="en-GB">
              <a:solidFill>
                <a:schemeClr val="tx1"/>
              </a:solidFill>
              <a:latin typeface="Arial"/>
              <a:ea typeface="Calibri"/>
              <a:cs typeface="Arial"/>
            </a:endParaRPr>
          </a:p>
          <a:p>
            <a:pPr marL="285750" indent="-285750">
              <a:spcAft>
                <a:spcPts val="600"/>
              </a:spcAft>
              <a:buFont typeface="Arial" panose="020B0604020202020204" pitchFamily="34" charset="0"/>
              <a:buChar char="•"/>
            </a:pPr>
            <a:r>
              <a:rPr lang="en-GB">
                <a:solidFill>
                  <a:schemeClr val="tx1"/>
                </a:solidFill>
                <a:latin typeface="Arial"/>
                <a:ea typeface="Calibri"/>
                <a:cs typeface="Arial"/>
              </a:rPr>
              <a:t>A proportionate approach to rebuilding assurance is required and all system partners including the FRC, NAO and auditors, are aware this is the Government’s objective. </a:t>
            </a:r>
            <a:endParaRPr lang="en-GB">
              <a:solidFill>
                <a:schemeClr val="tx1"/>
              </a:solidFill>
              <a:latin typeface="Arial"/>
              <a:cs typeface="Arial"/>
            </a:endParaRPr>
          </a:p>
          <a:p>
            <a:pPr marL="285750" indent="-285750">
              <a:spcAft>
                <a:spcPts val="600"/>
              </a:spcAft>
              <a:buFont typeface="Arial" panose="020B0604020202020204" pitchFamily="34" charset="0"/>
              <a:buChar char="•"/>
            </a:pPr>
            <a:endParaRPr lang="en-GB">
              <a:solidFill>
                <a:schemeClr val="tx1"/>
              </a:solidFill>
              <a:latin typeface="+mj-lt"/>
              <a:ea typeface="Calibri"/>
              <a:cs typeface="Arial"/>
            </a:endParaRPr>
          </a:p>
          <a:p>
            <a:pPr marL="285750" indent="-285750">
              <a:spcAft>
                <a:spcPts val="600"/>
              </a:spcAft>
              <a:buFont typeface="Arial" panose="020B0604020202020204" pitchFamily="34" charset="0"/>
              <a:buChar char="•"/>
            </a:pPr>
            <a:r>
              <a:rPr lang="en-GB">
                <a:solidFill>
                  <a:schemeClr val="tx1"/>
                </a:solidFill>
                <a:latin typeface="+mj-lt"/>
                <a:cs typeface="Arial"/>
              </a:rPr>
              <a:t>It is the aspiration of the Government and audit system partners that disclaimed opinions driven by backstop dates should, in most cases, be limited to the next two years (up to and including the 2024/25 backstop date of 27 February 2026)</a:t>
            </a:r>
          </a:p>
        </p:txBody>
      </p:sp>
    </p:spTree>
    <p:extLst>
      <p:ext uri="{BB962C8B-B14F-4D97-AF65-F5344CB8AC3E}">
        <p14:creationId xmlns:p14="http://schemas.microsoft.com/office/powerpoint/2010/main" val="247456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D9F4D0-C0E5-A51F-46F6-E08FEE301168}"/>
              </a:ext>
            </a:extLst>
          </p:cNvPr>
          <p:cNvSpPr>
            <a:spLocks noGrp="1"/>
          </p:cNvSpPr>
          <p:nvPr>
            <p:ph type="sldNum" sz="quarter" idx="4"/>
          </p:nvPr>
        </p:nvSpPr>
        <p:spPr/>
        <p:txBody>
          <a:bodyPr/>
          <a:lstStyle/>
          <a:p>
            <a:fld id="{318356DC-334E-1146-8C47-B0DA3BCDFCC3}" type="slidenum">
              <a:rPr lang="en-US" smtClean="0"/>
              <a:pPr/>
              <a:t>6</a:t>
            </a:fld>
            <a:endParaRPr lang="en-US"/>
          </a:p>
        </p:txBody>
      </p:sp>
      <p:sp>
        <p:nvSpPr>
          <p:cNvPr id="3" name="Text Placeholder 2">
            <a:extLst>
              <a:ext uri="{FF2B5EF4-FFF2-40B4-BE49-F238E27FC236}">
                <a16:creationId xmlns:a16="http://schemas.microsoft.com/office/drawing/2014/main" id="{9758FFF2-C6DD-CCFE-028C-D6D6A5A0BF3A}"/>
              </a:ext>
            </a:extLst>
          </p:cNvPr>
          <p:cNvSpPr>
            <a:spLocks noGrp="1"/>
          </p:cNvSpPr>
          <p:nvPr>
            <p:ph type="body" sz="quarter" idx="13"/>
          </p:nvPr>
        </p:nvSpPr>
        <p:spPr/>
        <p:txBody>
          <a:bodyPr/>
          <a:lstStyle/>
          <a:p>
            <a:r>
              <a:rPr lang="en-GB"/>
              <a:t>Local Audit webinar</a:t>
            </a:r>
          </a:p>
        </p:txBody>
      </p:sp>
      <p:sp>
        <p:nvSpPr>
          <p:cNvPr id="4" name="Title 3">
            <a:extLst>
              <a:ext uri="{FF2B5EF4-FFF2-40B4-BE49-F238E27FC236}">
                <a16:creationId xmlns:a16="http://schemas.microsoft.com/office/drawing/2014/main" id="{F89D020B-E5FE-C3E5-E1DB-3EE4D2D54BB8}"/>
              </a:ext>
            </a:extLst>
          </p:cNvPr>
          <p:cNvSpPr>
            <a:spLocks noGrp="1"/>
          </p:cNvSpPr>
          <p:nvPr>
            <p:ph type="title"/>
          </p:nvPr>
        </p:nvSpPr>
        <p:spPr>
          <a:xfrm>
            <a:off x="4105656" y="116201"/>
            <a:ext cx="7618405" cy="775597"/>
          </a:xfrm>
        </p:spPr>
        <p:txBody>
          <a:bodyPr/>
          <a:lstStyle/>
          <a:p>
            <a:r>
              <a:rPr lang="en-GB"/>
              <a:t>Exemptions and Compliance with the backstops</a:t>
            </a:r>
          </a:p>
        </p:txBody>
      </p:sp>
      <p:sp>
        <p:nvSpPr>
          <p:cNvPr id="5" name="Rounded Rectangle 11">
            <a:extLst>
              <a:ext uri="{FF2B5EF4-FFF2-40B4-BE49-F238E27FC236}">
                <a16:creationId xmlns:a16="http://schemas.microsoft.com/office/drawing/2014/main" id="{7D0DD002-D239-0DCC-C319-A4B5CB0A497E}"/>
              </a:ext>
            </a:extLst>
          </p:cNvPr>
          <p:cNvSpPr/>
          <p:nvPr/>
        </p:nvSpPr>
        <p:spPr>
          <a:xfrm>
            <a:off x="190558" y="2065412"/>
            <a:ext cx="11535828" cy="3164857"/>
          </a:xfrm>
          <a:prstGeom prst="roundRect">
            <a:avLst>
              <a:gd name="adj" fmla="val 8828"/>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08000" rIns="180000" bIns="108000" rtlCol="0" anchor="t" anchorCtr="0">
            <a:spAutoFit/>
          </a:bodyPr>
          <a:lstStyle/>
          <a:p>
            <a:pPr marL="285750" indent="-285750">
              <a:spcAft>
                <a:spcPts val="600"/>
              </a:spcAft>
              <a:buFont typeface="Arial" panose="020B0604020202020204" pitchFamily="34" charset="0"/>
              <a:buChar char="•"/>
            </a:pPr>
            <a:r>
              <a:rPr lang="en-GB">
                <a:solidFill>
                  <a:schemeClr val="tx1"/>
                </a:solidFill>
                <a:latin typeface="Arial"/>
                <a:ea typeface="Calibri"/>
                <a:cs typeface="Arial"/>
              </a:rPr>
              <a:t>In specific and limited circumstances bodies may be exempt from meeting a backstop – for example, where an auditor is considering a material objection. Exemptions will align with those for auditors set out in the NAO’s Code. Exempt bodies will be required to publish audited accounts as soon as practicable. </a:t>
            </a:r>
            <a:endParaRPr lang="en-US">
              <a:solidFill>
                <a:schemeClr val="tx1"/>
              </a:solidFill>
              <a:cs typeface="Arial" panose="020B0604020202020204"/>
            </a:endParaRPr>
          </a:p>
          <a:p>
            <a:pPr marL="285750" indent="-285750">
              <a:spcAft>
                <a:spcPts val="600"/>
              </a:spcAft>
              <a:buFont typeface="Arial" panose="020B0604020202020204" pitchFamily="34" charset="0"/>
              <a:buChar char="•"/>
            </a:pPr>
            <a:endParaRPr lang="en-GB">
              <a:solidFill>
                <a:schemeClr val="tx1"/>
              </a:solidFill>
              <a:latin typeface="Arial"/>
              <a:ea typeface="Calibri"/>
              <a:cs typeface="Arial"/>
            </a:endParaRPr>
          </a:p>
          <a:p>
            <a:pPr marL="285750" indent="-285750">
              <a:spcAft>
                <a:spcPts val="600"/>
              </a:spcAft>
              <a:buFont typeface="Arial" panose="020B0604020202020204" pitchFamily="34" charset="0"/>
              <a:buChar char="•"/>
            </a:pPr>
            <a:r>
              <a:rPr lang="en-GB">
                <a:solidFill>
                  <a:schemeClr val="tx1"/>
                </a:solidFill>
                <a:latin typeface="Arial"/>
                <a:ea typeface="Calibri"/>
                <a:cs typeface="Arial"/>
              </a:rPr>
              <a:t>If a (non-exempt) body fails to comply with the duty to meet a backstop, they will be required to publish an explanation; send a copy to the Secretary of State; and publish audited accounts as soon as practicable. </a:t>
            </a:r>
          </a:p>
          <a:p>
            <a:pPr marL="285750" indent="-285750">
              <a:spcAft>
                <a:spcPts val="600"/>
              </a:spcAft>
              <a:buFont typeface="Arial" panose="020B0604020202020204" pitchFamily="34" charset="0"/>
              <a:buChar char="•"/>
            </a:pPr>
            <a:endParaRPr lang="en-GB">
              <a:solidFill>
                <a:schemeClr val="tx1"/>
              </a:solidFill>
              <a:latin typeface="Arial"/>
              <a:ea typeface="Calibri"/>
              <a:cs typeface="Arial"/>
            </a:endParaRPr>
          </a:p>
          <a:p>
            <a:pPr marL="285750" indent="-285750">
              <a:spcAft>
                <a:spcPts val="600"/>
              </a:spcAft>
              <a:buFont typeface="Arial" panose="020B0604020202020204" pitchFamily="34" charset="0"/>
              <a:buChar char="•"/>
            </a:pPr>
            <a:r>
              <a:rPr lang="en-GB">
                <a:solidFill>
                  <a:schemeClr val="tx1"/>
                </a:solidFill>
                <a:latin typeface="Arial"/>
                <a:ea typeface="Calibri"/>
                <a:cs typeface="Arial"/>
              </a:rPr>
              <a:t>The Government also intends to publish a list of any bodies and auditors that do not meet the backstop dates (</a:t>
            </a:r>
            <a:r>
              <a:rPr lang="en-GB">
                <a:solidFill>
                  <a:schemeClr val="tx1"/>
                </a:solidFill>
                <a:ea typeface="Calibri"/>
                <a:cs typeface="+mn-lt"/>
              </a:rPr>
              <a:t>also making clear where unaudited accounts have not been published)</a:t>
            </a:r>
            <a:r>
              <a:rPr lang="en-GB">
                <a:solidFill>
                  <a:schemeClr val="tx1"/>
                </a:solidFill>
                <a:latin typeface="Arial"/>
                <a:ea typeface="Calibri"/>
                <a:cs typeface="Arial"/>
              </a:rPr>
              <a:t>.</a:t>
            </a:r>
          </a:p>
        </p:txBody>
      </p:sp>
    </p:spTree>
    <p:extLst>
      <p:ext uri="{BB962C8B-B14F-4D97-AF65-F5344CB8AC3E}">
        <p14:creationId xmlns:p14="http://schemas.microsoft.com/office/powerpoint/2010/main" val="2241538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D9F4D0-C0E5-A51F-46F6-E08FEE301168}"/>
              </a:ext>
            </a:extLst>
          </p:cNvPr>
          <p:cNvSpPr>
            <a:spLocks noGrp="1"/>
          </p:cNvSpPr>
          <p:nvPr>
            <p:ph type="sldNum" sz="quarter" idx="4"/>
          </p:nvPr>
        </p:nvSpPr>
        <p:spPr/>
        <p:txBody>
          <a:bodyPr/>
          <a:lstStyle/>
          <a:p>
            <a:fld id="{318356DC-334E-1146-8C47-B0DA3BCDFCC3}" type="slidenum">
              <a:rPr lang="en-US" smtClean="0"/>
              <a:pPr/>
              <a:t>7</a:t>
            </a:fld>
            <a:endParaRPr lang="en-US"/>
          </a:p>
        </p:txBody>
      </p:sp>
      <p:sp>
        <p:nvSpPr>
          <p:cNvPr id="3" name="Text Placeholder 2">
            <a:extLst>
              <a:ext uri="{FF2B5EF4-FFF2-40B4-BE49-F238E27FC236}">
                <a16:creationId xmlns:a16="http://schemas.microsoft.com/office/drawing/2014/main" id="{9758FFF2-C6DD-CCFE-028C-D6D6A5A0BF3A}"/>
              </a:ext>
            </a:extLst>
          </p:cNvPr>
          <p:cNvSpPr>
            <a:spLocks noGrp="1"/>
          </p:cNvSpPr>
          <p:nvPr>
            <p:ph type="body" sz="quarter" idx="13"/>
          </p:nvPr>
        </p:nvSpPr>
        <p:spPr/>
        <p:txBody>
          <a:bodyPr/>
          <a:lstStyle/>
          <a:p>
            <a:r>
              <a:rPr lang="en-GB"/>
              <a:t>Local Audit webinar</a:t>
            </a:r>
          </a:p>
        </p:txBody>
      </p:sp>
      <p:sp>
        <p:nvSpPr>
          <p:cNvPr id="4" name="Title 3">
            <a:extLst>
              <a:ext uri="{FF2B5EF4-FFF2-40B4-BE49-F238E27FC236}">
                <a16:creationId xmlns:a16="http://schemas.microsoft.com/office/drawing/2014/main" id="{F89D020B-E5FE-C3E5-E1DB-3EE4D2D54BB8}"/>
              </a:ext>
            </a:extLst>
          </p:cNvPr>
          <p:cNvSpPr>
            <a:spLocks noGrp="1"/>
          </p:cNvSpPr>
          <p:nvPr>
            <p:ph type="title"/>
          </p:nvPr>
        </p:nvSpPr>
        <p:spPr/>
        <p:txBody>
          <a:bodyPr/>
          <a:lstStyle/>
          <a:p>
            <a:r>
              <a:rPr lang="en-GB"/>
              <a:t>Key messages</a:t>
            </a:r>
          </a:p>
        </p:txBody>
      </p:sp>
      <p:sp>
        <p:nvSpPr>
          <p:cNvPr id="5" name="Rounded Rectangle 11">
            <a:extLst>
              <a:ext uri="{FF2B5EF4-FFF2-40B4-BE49-F238E27FC236}">
                <a16:creationId xmlns:a16="http://schemas.microsoft.com/office/drawing/2014/main" id="{7D0DD002-D239-0DCC-C319-A4B5CB0A497E}"/>
              </a:ext>
            </a:extLst>
          </p:cNvPr>
          <p:cNvSpPr/>
          <p:nvPr/>
        </p:nvSpPr>
        <p:spPr>
          <a:xfrm>
            <a:off x="181033" y="1932062"/>
            <a:ext cx="11535828" cy="4068303"/>
          </a:xfrm>
          <a:prstGeom prst="roundRect">
            <a:avLst>
              <a:gd name="adj" fmla="val 8828"/>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08000" rIns="180000" bIns="108000" rtlCol="0" anchor="t" anchorCtr="0">
            <a:spAutoFit/>
          </a:bodyPr>
          <a:lstStyle/>
          <a:p>
            <a:pPr>
              <a:spcAft>
                <a:spcPts val="600"/>
              </a:spcAft>
            </a:pPr>
            <a:endParaRPr lang="en-GB">
              <a:solidFill>
                <a:schemeClr val="tx1"/>
              </a:solidFill>
              <a:latin typeface="+mj-lt"/>
              <a:ea typeface="Calibri"/>
              <a:cs typeface="Arial"/>
            </a:endParaRPr>
          </a:p>
          <a:p>
            <a:pPr marL="285750" indent="-285750">
              <a:spcAft>
                <a:spcPts val="600"/>
              </a:spcAft>
              <a:buFont typeface="Arial" panose="020B0604020202020204" pitchFamily="34" charset="0"/>
              <a:buChar char="•"/>
            </a:pPr>
            <a:r>
              <a:rPr lang="en-GB">
                <a:solidFill>
                  <a:schemeClr val="tx1"/>
                </a:solidFill>
                <a:latin typeface="+mj-lt"/>
              </a:rPr>
              <a:t>Auditor's reports and wider communications will make clear that local bodies should </a:t>
            </a:r>
            <a:r>
              <a:rPr lang="en-GB" u="sng">
                <a:solidFill>
                  <a:schemeClr val="tx1"/>
                </a:solidFill>
                <a:latin typeface="+mj-lt"/>
              </a:rPr>
              <a:t>not</a:t>
            </a:r>
            <a:r>
              <a:rPr lang="en-GB">
                <a:solidFill>
                  <a:schemeClr val="tx1"/>
                </a:solidFill>
                <a:latin typeface="+mj-lt"/>
              </a:rPr>
              <a:t> be unfairly judged due to modified or disclaimed opinions resulting from the backstops</a:t>
            </a:r>
            <a:endParaRPr lang="en-GB" u="sng">
              <a:solidFill>
                <a:schemeClr val="tx1"/>
              </a:solidFill>
              <a:latin typeface="+mj-lt"/>
            </a:endParaRPr>
          </a:p>
          <a:p>
            <a:pPr marL="285750" indent="-285750">
              <a:spcAft>
                <a:spcPts val="600"/>
              </a:spcAft>
              <a:buFont typeface="Arial" panose="020B0604020202020204" pitchFamily="34" charset="0"/>
              <a:buChar char="•"/>
            </a:pPr>
            <a:endParaRPr lang="en-GB">
              <a:solidFill>
                <a:schemeClr val="tx1"/>
              </a:solidFill>
              <a:latin typeface="+mj-lt"/>
            </a:endParaRPr>
          </a:p>
          <a:p>
            <a:pPr marL="285750" indent="-285750">
              <a:spcAft>
                <a:spcPts val="600"/>
              </a:spcAft>
              <a:buFont typeface="Arial" panose="020B0604020202020204" pitchFamily="34" charset="0"/>
              <a:buChar char="•"/>
            </a:pPr>
            <a:r>
              <a:rPr lang="en-GB">
                <a:solidFill>
                  <a:schemeClr val="tx1"/>
                </a:solidFill>
                <a:latin typeface="+mj-lt"/>
              </a:rPr>
              <a:t>Continued and effective collaboration across the system is vital to ensure the best possible outcomes</a:t>
            </a:r>
            <a:endParaRPr lang="en-GB">
              <a:solidFill>
                <a:schemeClr val="tx1"/>
              </a:solidFill>
              <a:latin typeface="+mj-lt"/>
              <a:cs typeface="Arial"/>
            </a:endParaRPr>
          </a:p>
          <a:p>
            <a:pPr marL="285750" indent="-285750">
              <a:spcAft>
                <a:spcPts val="600"/>
              </a:spcAft>
              <a:buFont typeface="Arial" panose="020B0604020202020204" pitchFamily="34" charset="0"/>
              <a:buChar char="•"/>
            </a:pPr>
            <a:endParaRPr lang="en-GB">
              <a:solidFill>
                <a:schemeClr val="tx1"/>
              </a:solidFill>
              <a:latin typeface="Arial"/>
              <a:ea typeface="Calibri"/>
              <a:cs typeface="Arial"/>
            </a:endParaRPr>
          </a:p>
          <a:p>
            <a:pPr marL="285750" indent="-285750">
              <a:spcAft>
                <a:spcPts val="600"/>
              </a:spcAft>
              <a:buFont typeface="Arial" panose="020B0604020202020204" pitchFamily="34" charset="0"/>
              <a:buChar char="•"/>
            </a:pPr>
            <a:r>
              <a:rPr lang="en-GB">
                <a:solidFill>
                  <a:schemeClr val="tx1"/>
                </a:solidFill>
                <a:latin typeface="Arial"/>
                <a:ea typeface="Calibri"/>
                <a:cs typeface="Arial"/>
              </a:rPr>
              <a:t>Any local body that has not yet done so should publish their unaudited accounts and hold the 30-day public inspection period for all years up to and including FY 2023/24 as soon as possible</a:t>
            </a:r>
            <a:endParaRPr lang="en-GB">
              <a:solidFill>
                <a:schemeClr val="tx1"/>
              </a:solidFill>
              <a:latin typeface="Arial"/>
              <a:cs typeface="Arial"/>
            </a:endParaRPr>
          </a:p>
          <a:p>
            <a:pPr marL="285750" indent="-285750">
              <a:spcAft>
                <a:spcPts val="600"/>
              </a:spcAft>
              <a:buFont typeface="Arial" panose="020B0604020202020204" pitchFamily="34" charset="0"/>
              <a:buChar char="•"/>
            </a:pPr>
            <a:endParaRPr lang="en-GB">
              <a:solidFill>
                <a:schemeClr val="tx1"/>
              </a:solidFill>
              <a:ea typeface="Calibri"/>
              <a:cs typeface="+mn-lt"/>
            </a:endParaRPr>
          </a:p>
          <a:p>
            <a:pPr marL="285750" indent="-285750">
              <a:spcAft>
                <a:spcPts val="600"/>
              </a:spcAft>
              <a:buFont typeface="Arial" panose="020B0604020202020204" pitchFamily="34" charset="0"/>
              <a:buChar char="•"/>
            </a:pPr>
            <a:r>
              <a:rPr lang="en-GB">
                <a:solidFill>
                  <a:schemeClr val="tx1"/>
                </a:solidFill>
                <a:ea typeface="Calibri"/>
                <a:cs typeface="+mn-lt"/>
              </a:rPr>
              <a:t>The Government will update Parliament in the Autumn on its longer-term plans to fix local audit</a:t>
            </a:r>
            <a:endParaRPr lang="en-GB">
              <a:solidFill>
                <a:schemeClr val="tx1"/>
              </a:solidFill>
              <a:latin typeface="+mj-lt"/>
              <a:ea typeface="Calibri"/>
              <a:cs typeface="Arial"/>
            </a:endParaRPr>
          </a:p>
          <a:p>
            <a:pPr>
              <a:spcAft>
                <a:spcPts val="600"/>
              </a:spcAft>
            </a:pPr>
            <a:endParaRPr lang="en-GB" u="sng">
              <a:solidFill>
                <a:schemeClr val="tx1"/>
              </a:solidFill>
              <a:latin typeface="+mj-lt"/>
              <a:ea typeface="Calibri"/>
              <a:cs typeface="Arial"/>
            </a:endParaRPr>
          </a:p>
        </p:txBody>
      </p:sp>
    </p:spTree>
    <p:extLst>
      <p:ext uri="{BB962C8B-B14F-4D97-AF65-F5344CB8AC3E}">
        <p14:creationId xmlns:p14="http://schemas.microsoft.com/office/powerpoint/2010/main" val="286316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0" y="0"/>
            <a:ext cx="12192000" cy="6858000"/>
          </a:xfrm>
          <a:prstGeom prst="rect">
            <a:avLst/>
          </a:prstGeom>
          <a:solidFill>
            <a:srgbClr val="7F1355"/>
          </a:solidFill>
          <a:ln>
            <a:noFill/>
          </a:ln>
        </p:spPr>
        <p:txBody>
          <a:bodyPr wrap="none" anchor="ctr"/>
          <a:lstStyle/>
          <a:p>
            <a:pPr algn="ctr" fontAlgn="base">
              <a:spcBef>
                <a:spcPct val="0"/>
              </a:spcBef>
              <a:spcAft>
                <a:spcPct val="0"/>
              </a:spcAft>
            </a:pPr>
            <a:endParaRPr lang="en-US">
              <a:solidFill>
                <a:srgbClr val="000000"/>
              </a:solidFill>
              <a:latin typeface="Arial" charset="0"/>
            </a:endParaRPr>
          </a:p>
        </p:txBody>
      </p:sp>
      <p:sp>
        <p:nvSpPr>
          <p:cNvPr id="9" name="Line 10"/>
          <p:cNvSpPr>
            <a:spLocks noChangeShapeType="1"/>
          </p:cNvSpPr>
          <p:nvPr/>
        </p:nvSpPr>
        <p:spPr bwMode="auto">
          <a:xfrm>
            <a:off x="-1" y="2223685"/>
            <a:ext cx="12067309" cy="1"/>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a:solidFill>
                <a:srgbClr val="000000"/>
              </a:solidFill>
              <a:latin typeface="Arial" charset="0"/>
            </a:endParaRPr>
          </a:p>
        </p:txBody>
      </p:sp>
      <p:pic>
        <p:nvPicPr>
          <p:cNvPr id="307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8400257" y="432914"/>
            <a:ext cx="2016125" cy="789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19"/>
          <p:cNvSpPr>
            <a:spLocks noChangeArrowheads="1"/>
          </p:cNvSpPr>
          <p:nvPr/>
        </p:nvSpPr>
        <p:spPr bwMode="auto">
          <a:xfrm>
            <a:off x="351055" y="6297149"/>
            <a:ext cx="7127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GB">
                <a:solidFill>
                  <a:srgbClr val="FFFFFF"/>
                </a:solidFill>
                <a:latin typeface="Arial" charset="0"/>
              </a:rPr>
              <a:t>24</a:t>
            </a:r>
            <a:r>
              <a:rPr lang="en-GB" baseline="30000">
                <a:solidFill>
                  <a:srgbClr val="FFFFFF"/>
                </a:solidFill>
                <a:latin typeface="Arial" charset="0"/>
              </a:rPr>
              <a:t>th</a:t>
            </a:r>
            <a:r>
              <a:rPr lang="en-GB">
                <a:solidFill>
                  <a:srgbClr val="FFFFFF"/>
                </a:solidFill>
                <a:latin typeface="Arial" charset="0"/>
              </a:rPr>
              <a:t> September 2024</a:t>
            </a:r>
          </a:p>
        </p:txBody>
      </p:sp>
      <p:sp>
        <p:nvSpPr>
          <p:cNvPr id="3078" name="Rectangle 20"/>
          <p:cNvSpPr>
            <a:spLocks noChangeArrowheads="1"/>
          </p:cNvSpPr>
          <p:nvPr/>
        </p:nvSpPr>
        <p:spPr bwMode="auto">
          <a:xfrm>
            <a:off x="351055" y="2560147"/>
            <a:ext cx="7848600"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GB" sz="3600" b="1">
                <a:solidFill>
                  <a:srgbClr val="FFFFFF"/>
                </a:solidFill>
                <a:latin typeface="Arial" charset="0"/>
              </a:rPr>
              <a:t>Code of Audit Practice – Summary of Key Changes</a:t>
            </a:r>
            <a:br>
              <a:rPr lang="en-GB" sz="6600" b="1">
                <a:solidFill>
                  <a:srgbClr val="FFFFFF"/>
                </a:solidFill>
                <a:latin typeface="Arial" charset="0"/>
              </a:rPr>
            </a:br>
            <a:br>
              <a:rPr lang="en-GB" b="1">
                <a:solidFill>
                  <a:srgbClr val="FFFFFF"/>
                </a:solidFill>
                <a:latin typeface="Arial" charset="0"/>
              </a:rPr>
            </a:br>
            <a:r>
              <a:rPr lang="en-GB" sz="2800">
                <a:solidFill>
                  <a:srgbClr val="FFFFFF"/>
                </a:solidFill>
                <a:latin typeface="Arial" charset="0"/>
              </a:rPr>
              <a:t>Mike Newbury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ln>
            <a:solidFill>
              <a:srgbClr val="7F1355"/>
            </a:solidFill>
          </a:ln>
        </p:spPr>
        <p:txBody>
          <a:bodyPr/>
          <a:lstStyle/>
          <a:p>
            <a:pPr eaLnBrk="1" hangingPunct="1"/>
            <a:r>
              <a:rPr lang="en-US"/>
              <a:t>Key changes to the Code of Audit Practice – backstop arrangements</a:t>
            </a:r>
          </a:p>
        </p:txBody>
      </p:sp>
      <p:sp>
        <p:nvSpPr>
          <p:cNvPr id="6147" name="Rectangle 3"/>
          <p:cNvSpPr>
            <a:spLocks noGrp="1" noChangeArrowheads="1"/>
          </p:cNvSpPr>
          <p:nvPr>
            <p:ph type="body" idx="1"/>
          </p:nvPr>
        </p:nvSpPr>
        <p:spPr>
          <a:xfrm>
            <a:off x="635876" y="1709802"/>
            <a:ext cx="10957984" cy="4752999"/>
          </a:xfrm>
        </p:spPr>
        <p:txBody>
          <a:bodyPr/>
          <a:lstStyle/>
          <a:p>
            <a:pPr eaLnBrk="1" hangingPunct="1"/>
            <a:r>
              <a:rPr lang="en-GB" sz="1600"/>
              <a:t>The Code gives effect to the backstop arrangements set out in the Accounts and Audit Regulations which introduce for each financial year a date before which auditors would be required to give their opinion.</a:t>
            </a:r>
            <a:br>
              <a:rPr lang="en-GB" sz="1600"/>
            </a:br>
            <a:endParaRPr lang="en-GB" sz="1600"/>
          </a:p>
          <a:p>
            <a:pPr eaLnBrk="1" hangingPunct="1"/>
            <a:r>
              <a:rPr lang="en-GB" sz="1600"/>
              <a:t>The Code sets out circumstances in which it may not be possible for the auditor to issue their audit report in time for the relevant authority to publish its accounts by the specified date. Such circumstances (exemptions) include:</a:t>
            </a:r>
            <a:br>
              <a:rPr lang="en-GB" sz="1600"/>
            </a:br>
            <a:br>
              <a:rPr lang="en-GB" sz="1600"/>
            </a:br>
            <a:r>
              <a:rPr lang="en-GB" sz="1600"/>
              <a:t>- where the auditor is considering an objection that may have a material impact on their opinion on the financial statements; </a:t>
            </a:r>
            <a:br>
              <a:rPr lang="en-GB" sz="1600"/>
            </a:br>
            <a:br>
              <a:rPr lang="en-GB" sz="1600"/>
            </a:br>
            <a:r>
              <a:rPr lang="en-GB" sz="1600"/>
              <a:t>- where in the auditor’s judgement recourse to the Court could be required; or</a:t>
            </a:r>
            <a:br>
              <a:rPr lang="en-GB" sz="1600"/>
            </a:br>
            <a:endParaRPr lang="en-GB" sz="1600">
              <a:cs typeface="Arial"/>
            </a:endParaRPr>
          </a:p>
          <a:p>
            <a:pPr marL="0" indent="0">
              <a:buNone/>
            </a:pPr>
            <a:r>
              <a:rPr lang="en-GB" sz="1600"/>
              <a:t>      - where the auditor is unable to conclude as to whether they are satisfied with the body’s VFM arrangements (except  for incomplete audits up to and including 2022-23).</a:t>
            </a:r>
            <a:endParaRPr lang="en-US" sz="1600"/>
          </a:p>
        </p:txBody>
      </p:sp>
    </p:spTree>
  </p:cSld>
  <p:clrMapOvr>
    <a:masterClrMapping/>
  </p:clrMapOvr>
</p:sld>
</file>

<file path=ppt/theme/theme1.xml><?xml version="1.0" encoding="utf-8"?>
<a:theme xmlns:a="http://schemas.openxmlformats.org/drawingml/2006/main" name="Custom Design">
  <a:themeElements>
    <a:clrScheme name="MHCLG Theme">
      <a:dk1>
        <a:srgbClr val="000000"/>
      </a:dk1>
      <a:lt1>
        <a:srgbClr val="FFFFFF"/>
      </a:lt1>
      <a:dk2>
        <a:srgbClr val="00625E"/>
      </a:dk2>
      <a:lt2>
        <a:srgbClr val="E5E5E5"/>
      </a:lt2>
      <a:accent1>
        <a:srgbClr val="932A71"/>
      </a:accent1>
      <a:accent2>
        <a:srgbClr val="00625E"/>
      </a:accent2>
      <a:accent3>
        <a:srgbClr val="BF491D"/>
      </a:accent3>
      <a:accent4>
        <a:srgbClr val="40611F"/>
      </a:accent4>
      <a:accent5>
        <a:srgbClr val="205083"/>
      </a:accent5>
      <a:accent6>
        <a:srgbClr val="85282A"/>
      </a:accent6>
      <a:hlink>
        <a:srgbClr val="0099CC"/>
      </a:hlink>
      <a:folHlink>
        <a:srgbClr val="00625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AO Template 2013">
  <a:themeElements>
    <a:clrScheme name="Custom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9BC2E5"/>
      </a:hlink>
      <a:folHlink>
        <a:srgbClr val="FF99FF"/>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AO Presentation Template 2018.potx" id="{F92A1233-D1B0-46DB-839D-39548130CF36}" vid="{FE5CAD26-4367-4BDC-BE4C-275335F2EA55}"/>
    </a:ext>
  </a:extLst>
</a:theme>
</file>

<file path=ppt/theme/theme3.xml><?xml version="1.0" encoding="utf-8"?>
<a:theme xmlns:a="http://schemas.openxmlformats.org/drawingml/2006/main" name="Office Theme">
  <a:themeElements>
    <a:clrScheme name="FRC interim">
      <a:dk1>
        <a:sysClr val="windowText" lastClr="000000"/>
      </a:dk1>
      <a:lt1>
        <a:sysClr val="window" lastClr="FFFFFF"/>
      </a:lt1>
      <a:dk2>
        <a:srgbClr val="DAA900"/>
      </a:dk2>
      <a:lt2>
        <a:srgbClr val="6ABF4B"/>
      </a:lt2>
      <a:accent1>
        <a:srgbClr val="1E60A1"/>
      </a:accent1>
      <a:accent2>
        <a:srgbClr val="0097CE"/>
      </a:accent2>
      <a:accent3>
        <a:srgbClr val="87B3F4"/>
      </a:accent3>
      <a:accent4>
        <a:srgbClr val="5BA4AF"/>
      </a:accent4>
      <a:accent5>
        <a:srgbClr val="00827E"/>
      </a:accent5>
      <a:accent6>
        <a:srgbClr val="1ECAD3"/>
      </a:accent6>
      <a:hlink>
        <a:srgbClr val="6ABF4B"/>
      </a:hlink>
      <a:folHlink>
        <a:srgbClr val="DAA900"/>
      </a:folHlink>
    </a:clrScheme>
    <a:fontScheme name="FRC">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RC Wide-screen PowerPoint Feb 2024.pptx" id="{5508A07A-150F-40D8-B68E-11C48F79C76F}" vid="{393B817C-0505-48C9-ACEF-909D7BB7C373}"/>
    </a:ext>
  </a:extLst>
</a:theme>
</file>

<file path=ppt/theme/theme4.xml><?xml version="1.0" encoding="utf-8"?>
<a:theme xmlns:a="http://schemas.openxmlformats.org/drawingml/2006/main" name="Frame">
  <a:themeElements>
    <a:clrScheme name="CIPFA colours">
      <a:dk1>
        <a:sysClr val="windowText" lastClr="000000"/>
      </a:dk1>
      <a:lt1>
        <a:sysClr val="window" lastClr="FFFFFF"/>
      </a:lt1>
      <a:dk2>
        <a:srgbClr val="312C62"/>
      </a:dk2>
      <a:lt2>
        <a:srgbClr val="C7C4C3"/>
      </a:lt2>
      <a:accent1>
        <a:srgbClr val="5A4B9A"/>
      </a:accent1>
      <a:accent2>
        <a:srgbClr val="EA5042"/>
      </a:accent2>
      <a:accent3>
        <a:srgbClr val="958B87"/>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CIPFA PowerPoint template  -  Read-Only" id="{8E898C7E-ABDD-48A3-B0A3-7F1291BCE6B0}" vid="{F227A4C5-A139-4913-9F3E-950102B895A3}"/>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C5574EF2E2FA499C231F310439A884" ma:contentTypeVersion="21" ma:contentTypeDescription="Create a new document." ma:contentTypeScope="" ma:versionID="c73b1847af448a22764d82cbac683504">
  <xsd:schema xmlns:xsd="http://www.w3.org/2001/XMLSchema" xmlns:xs="http://www.w3.org/2001/XMLSchema" xmlns:p="http://schemas.microsoft.com/office/2006/metadata/properties" xmlns:ns1="http://schemas.microsoft.com/sharepoint/v3" xmlns:ns2="6058910e-e42a-4d75-8893-b0e2796bc484" xmlns:ns3="07071e59-c5fb-4af5-8efe-0c428fdc0450" xmlns:ns4="83a87e31-bf32-46ab-8e70-9fa18461fa4d" targetNamespace="http://schemas.microsoft.com/office/2006/metadata/properties" ma:root="true" ma:fieldsID="131a0fa0d8ae89450f73809c56152c90" ns1:_="" ns2:_="" ns3:_="" ns4:_="">
    <xsd:import namespace="http://schemas.microsoft.com/sharepoint/v3"/>
    <xsd:import namespace="6058910e-e42a-4d75-8893-b0e2796bc484"/>
    <xsd:import namespace="07071e59-c5fb-4af5-8efe-0c428fdc0450"/>
    <xsd:import namespace="83a87e31-bf32-46ab-8e70-9fa18461fa4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_Flow_SignoffStatus" minOccurs="0"/>
                <xsd:element ref="ns1:_ip_UnifiedCompliancePolicyProperties" minOccurs="0"/>
                <xsd:element ref="ns1:_ip_UnifiedCompliancePolicyUIAction"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58910e-e42a-4d75-8893-b0e2796bc4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756ca3a0-e5c0-40d7-8522-e7aae8be603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7071e59-c5fb-4af5-8efe-0c428fdc045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a87e31-bf32-46ab-8e70-9fa18461fa4d" elementFormDefault="qualified">
    <xsd:import namespace="http://schemas.microsoft.com/office/2006/documentManagement/types"/>
    <xsd:import namespace="http://schemas.microsoft.com/office/infopath/2007/PartnerControls"/>
    <xsd:element name="TaxCatchAll" ma:index="26" nillable="true" ma:displayName="Taxonomy Catch All Column" ma:hidden="true" ma:list="{0043d7d3-0448-4601-bfcc-fbbb300b2fea}" ma:internalName="TaxCatchAll" ma:showField="CatchAllData" ma:web="07071e59-c5fb-4af5-8efe-0c428fdc04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6058910e-e42a-4d75-8893-b0e2796bc484" xsi:nil="true"/>
    <lcf76f155ced4ddcb4097134ff3c332f xmlns="6058910e-e42a-4d75-8893-b0e2796bc484">
      <Terms xmlns="http://schemas.microsoft.com/office/infopath/2007/PartnerControls"/>
    </lcf76f155ced4ddcb4097134ff3c332f>
    <TaxCatchAll xmlns="83a87e31-bf32-46ab-8e70-9fa18461fa4d" xsi:nil="true"/>
  </documentManagement>
</p:properties>
</file>

<file path=customXml/itemProps1.xml><?xml version="1.0" encoding="utf-8"?>
<ds:datastoreItem xmlns:ds="http://schemas.openxmlformats.org/officeDocument/2006/customXml" ds:itemID="{5B3F2D6A-6BE9-4868-823D-915D924647AA}">
  <ds:schemaRefs>
    <ds:schemaRef ds:uri="07071e59-c5fb-4af5-8efe-0c428fdc0450"/>
    <ds:schemaRef ds:uri="6058910e-e42a-4d75-8893-b0e2796bc484"/>
    <ds:schemaRef ds:uri="83a87e31-bf32-46ab-8e70-9fa18461fa4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6D30B81-FBD6-4A7F-8112-703D03D14E6A}">
  <ds:schemaRefs>
    <ds:schemaRef ds:uri="http://schemas.microsoft.com/sharepoint/v3/contenttype/forms"/>
  </ds:schemaRefs>
</ds:datastoreItem>
</file>

<file path=customXml/itemProps3.xml><?xml version="1.0" encoding="utf-8"?>
<ds:datastoreItem xmlns:ds="http://schemas.openxmlformats.org/officeDocument/2006/customXml" ds:itemID="{37683313-30BB-4F73-A6E2-1539437EA9CC}">
  <ds:schemaRefs>
    <ds:schemaRef ds:uri="07071e59-c5fb-4af5-8efe-0c428fdc0450"/>
    <ds:schemaRef ds:uri="6058910e-e42a-4d75-8893-b0e2796bc484"/>
    <ds:schemaRef ds:uri="83a87e31-bf32-46ab-8e70-9fa18461fa4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fbd41ebe-fca6-4f2c-aecb-bf3a17e72416}" enabled="1" method="Privileged" siteId="{bf346810-9c7d-43de-a872-24a2ef3995a8}" removed="0"/>
</clbl:labelList>
</file>

<file path=docProps/app.xml><?xml version="1.0" encoding="utf-8"?>
<Properties xmlns="http://schemas.openxmlformats.org/officeDocument/2006/extended-properties" xmlns:vt="http://schemas.openxmlformats.org/officeDocument/2006/docPropsVTypes">
  <Template/>
  <TotalTime>1</TotalTime>
  <Words>1828</Words>
  <Application>Microsoft Office PowerPoint</Application>
  <PresentationFormat>Widescreen</PresentationFormat>
  <Paragraphs>164</Paragraphs>
  <Slides>20</Slides>
  <Notes>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20</vt:i4>
      </vt:variant>
    </vt:vector>
  </HeadingPairs>
  <TitlesOfParts>
    <vt:vector size="33" baseType="lpstr">
      <vt:lpstr>Aptos</vt:lpstr>
      <vt:lpstr>Arial</vt:lpstr>
      <vt:lpstr>Calibri</vt:lpstr>
      <vt:lpstr>Georgia</vt:lpstr>
      <vt:lpstr>Helvetica Neue</vt:lpstr>
      <vt:lpstr>Segoe UI</vt:lpstr>
      <vt:lpstr>Segoe UI Semibold</vt:lpstr>
      <vt:lpstr>Verdana</vt:lpstr>
      <vt:lpstr>Wingdings 2</vt:lpstr>
      <vt:lpstr>Custom Design</vt:lpstr>
      <vt:lpstr>NAO Template 2013</vt:lpstr>
      <vt:lpstr>Office Theme</vt:lpstr>
      <vt:lpstr>Frame</vt:lpstr>
      <vt:lpstr>  Local Audit Webinar  </vt:lpstr>
      <vt:lpstr>Agenda</vt:lpstr>
      <vt:lpstr>MHCLG Update</vt:lpstr>
      <vt:lpstr>Overview of backlog measures</vt:lpstr>
      <vt:lpstr>Disclaimed opinions and rebuilding assurance</vt:lpstr>
      <vt:lpstr>Exemptions and Compliance with the backstops</vt:lpstr>
      <vt:lpstr>Key messages</vt:lpstr>
      <vt:lpstr>PowerPoint Presentation</vt:lpstr>
      <vt:lpstr>Key changes to the Code of Audit Practice – backstop arrangements</vt:lpstr>
      <vt:lpstr>Changes to the Code of Audit Practice – VFM arrangements</vt:lpstr>
      <vt:lpstr>PowerPoint Presentation</vt:lpstr>
      <vt:lpstr>Guidance to auditors</vt:lpstr>
      <vt:lpstr>Guidance to auditors continued…</vt:lpstr>
      <vt:lpstr>FRC Update</vt:lpstr>
      <vt:lpstr>Financial Reporting Council</vt:lpstr>
      <vt:lpstr>Financial Reporting Council</vt:lpstr>
      <vt:lpstr>The perspective for preparers</vt:lpstr>
      <vt:lpstr>Preparers have a key role to play in local audit reset</vt:lpstr>
      <vt:lpstr>How we’re supporting local audit reform</vt:lpstr>
      <vt:lpstr>Closing 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Betty Du</dc:creator>
  <cp:lastModifiedBy>Anna Maria Feniello</cp:lastModifiedBy>
  <cp:revision>2</cp:revision>
  <cp:lastPrinted>2024-09-24T08:45:08Z</cp:lastPrinted>
  <dcterms:created xsi:type="dcterms:W3CDTF">2023-02-08T12:09:57Z</dcterms:created>
  <dcterms:modified xsi:type="dcterms:W3CDTF">2024-10-15T09:19:27Z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0x010100E4C5574EF2E2FA499C231F310439A884</vt:lpwstr>
  </property>
  <property fmtid="{D5CDD505-2E9C-101B-9397-08002B2CF9AE}" pid="3" name="MediaServiceImageTags">
    <vt:lpwstr/>
  </property>
  <property fmtid="{D5CDD505-2E9C-101B-9397-08002B2CF9AE}" pid="4" name="ClassificationContentMarkingFooterLocations">
    <vt:lpwstr>Custom Design:9</vt:lpwstr>
  </property>
  <property fmtid="{D5CDD505-2E9C-101B-9397-08002B2CF9AE}" pid="5" name="ClassificationContentMarkingFooterText">
    <vt:lpwstr>OFFICIAL</vt:lpwstr>
  </property>
  <property fmtid="{D5CDD505-2E9C-101B-9397-08002B2CF9AE}" pid="6" name="ClassificationContentMarkingHeaderLocations">
    <vt:lpwstr>Custom Design:6</vt:lpwstr>
  </property>
  <property fmtid="{D5CDD505-2E9C-101B-9397-08002B2CF9AE}" pid="7" name="ClassificationContentMarkingHeaderText">
    <vt:lpwstr>OFFICIAL</vt:lpwstr>
  </property>
</Properties>
</file>