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705" r:id="rId2"/>
    <p:sldMasterId id="2147483653" r:id="rId3"/>
    <p:sldMasterId id="2147483713" r:id="rId4"/>
    <p:sldMasterId id="2147483718" r:id="rId5"/>
    <p:sldMasterId id="2147483764" r:id="rId6"/>
  </p:sldMasterIdLst>
  <p:notesMasterIdLst>
    <p:notesMasterId r:id="rId24"/>
  </p:notesMasterIdLst>
  <p:handoutMasterIdLst>
    <p:handoutMasterId r:id="rId25"/>
  </p:handoutMasterIdLst>
  <p:sldIdLst>
    <p:sldId id="565" r:id="rId7"/>
    <p:sldId id="570" r:id="rId8"/>
    <p:sldId id="566" r:id="rId9"/>
    <p:sldId id="562" r:id="rId10"/>
    <p:sldId id="569" r:id="rId11"/>
    <p:sldId id="547" r:id="rId12"/>
    <p:sldId id="551" r:id="rId13"/>
    <p:sldId id="568" r:id="rId14"/>
    <p:sldId id="545" r:id="rId15"/>
    <p:sldId id="567" r:id="rId16"/>
    <p:sldId id="552" r:id="rId17"/>
    <p:sldId id="553" r:id="rId18"/>
    <p:sldId id="555" r:id="rId19"/>
    <p:sldId id="559" r:id="rId20"/>
    <p:sldId id="561" r:id="rId21"/>
    <p:sldId id="305" r:id="rId22"/>
    <p:sldId id="306" r:id="rId23"/>
  </p:sldIdLst>
  <p:sldSz cx="9144000" cy="6858000" type="screen4x3"/>
  <p:notesSz cx="6875463" cy="932021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91" userDrawn="1">
          <p15:clr>
            <a:srgbClr val="A4A3A4"/>
          </p15:clr>
        </p15:guide>
        <p15:guide id="2" pos="254">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36BE3F-5EB6-D5AF-441B-D115516735A5}" name="Andrew Chappell" initials="AC" userId="S::andrew.chappell@psaa.co.uk::6e2e8cc9-f239-4a50-8dc9-5f74c05a60ba" providerId="AD"/>
  <p188:author id="{D8A5D35C-92E9-55B4-2EA8-4433645ED630}" name="Sandy Parbhoo" initials="SP" userId="S::Sandy.Parbhoo@psaa.co.uk::d64facdb-3ba2-4138-96d9-3afd98a5009d" providerId="AD"/>
  <p188:author id="{839EA374-F0DF-B681-CC39-EBCC0D92E956}" name="Serena Allery" initials="SA" userId="S::Serena.Allery@psaa.co.uk::709dce4a-be3b-48b2-894d-fc13ec364c6e" providerId="AD"/>
  <p188:author id="{76E3988B-AAFB-E2C5-92E5-A9F3CC0B6084}" name="Anna Maria Feniello" initials="AF" userId="S::Anna_Maria.Feniello@psaa.co.uk::35e9ce4a-a273-4b7e-af50-78de016a8e27" providerId="AD"/>
  <p188:author id="{0B22EA8C-D20D-8054-C213-844E446FD183}" name="Tony Crawley" initials="TC" userId="S::Tony.Crawley@psaa.co.uk::cc111719-5344-4222-bcb9-8b939d56866b" providerId="AD"/>
  <p188:author id="{4B7AF1A3-1D5A-1D4F-C4FD-12E631E3E572}" name="Kerry Reid" initials="KR" userId="S::Kerry.Reid@psaa.co.uk::d338ac13-7894-4421-8abe-43633a1a0c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ny Crawley" initials="TC" lastIdx="34" clrIdx="0">
    <p:extLst>
      <p:ext uri="{19B8F6BF-5375-455C-9EA6-DF929625EA0E}">
        <p15:presenceInfo xmlns:p15="http://schemas.microsoft.com/office/powerpoint/2012/main" userId="S-1-5-21-62873138-147417396-2091147243-32479" providerId="AD"/>
      </p:ext>
    </p:extLst>
  </p:cmAuthor>
  <p:cmAuthor id="2" name="Stephen Sellers" initials="SS" lastIdx="12" clrIdx="1">
    <p:extLst>
      <p:ext uri="{19B8F6BF-5375-455C-9EA6-DF929625EA0E}">
        <p15:presenceInfo xmlns:p15="http://schemas.microsoft.com/office/powerpoint/2012/main" userId="f7999b0770586428" providerId="Windows Live"/>
      </p:ext>
    </p:extLst>
  </p:cmAuthor>
  <p:cmAuthor id="3" name="Julie Sharp" initials="JS" lastIdx="6" clrIdx="2">
    <p:extLst>
      <p:ext uri="{19B8F6BF-5375-455C-9EA6-DF929625EA0E}">
        <p15:presenceInfo xmlns:p15="http://schemas.microsoft.com/office/powerpoint/2012/main" userId="S::Julie.Sharp@psaa.co.uk::6adb59ff-2ac8-4ec6-9196-02272f038f45" providerId="AD"/>
      </p:ext>
    </p:extLst>
  </p:cmAuthor>
  <p:cmAuthor id="4" name="Andrew Chappell" initials="AC" lastIdx="6" clrIdx="3">
    <p:extLst>
      <p:ext uri="{19B8F6BF-5375-455C-9EA6-DF929625EA0E}">
        <p15:presenceInfo xmlns:p15="http://schemas.microsoft.com/office/powerpoint/2012/main" userId="S::andrew.chappell@psaa.co.uk::6e2e8cc9-f239-4a50-8dc9-5f74c05a60ba" providerId="AD"/>
      </p:ext>
    </p:extLst>
  </p:cmAuthor>
  <p:cmAuthor id="5" name="Tony Crawley" initials="TC [2]" lastIdx="11" clrIdx="4">
    <p:extLst>
      <p:ext uri="{19B8F6BF-5375-455C-9EA6-DF929625EA0E}">
        <p15:presenceInfo xmlns:p15="http://schemas.microsoft.com/office/powerpoint/2012/main" userId="S::Tony.Crawley@psaa.co.uk::cc111719-5344-4222-bcb9-8b939d56866b" providerId="AD"/>
      </p:ext>
    </p:extLst>
  </p:cmAuthor>
  <p:cmAuthor id="6" name="Julie Schofield" initials="JS" lastIdx="1" clrIdx="5">
    <p:extLst>
      <p:ext uri="{19B8F6BF-5375-455C-9EA6-DF929625EA0E}">
        <p15:presenceInfo xmlns:p15="http://schemas.microsoft.com/office/powerpoint/2012/main" userId="S::Julie.Brown@psaa.co.uk::7abbf0c1-30e9-466f-9a2a-7b8ba419ca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236995"/>
    <a:srgbClr val="006B8D"/>
    <a:srgbClr val="000000"/>
    <a:srgbClr val="2E74B5"/>
    <a:srgbClr val="595959"/>
    <a:srgbClr val="F8F8F8"/>
    <a:srgbClr val="00FF00"/>
    <a:srgbClr val="CFDEE7"/>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404" autoAdjust="0"/>
  </p:normalViewPr>
  <p:slideViewPr>
    <p:cSldViewPr snapToGrid="0" snapToObjects="1">
      <p:cViewPr varScale="1">
        <p:scale>
          <a:sx n="104" d="100"/>
          <a:sy n="104" d="100"/>
        </p:scale>
        <p:origin x="2022" y="114"/>
      </p:cViewPr>
      <p:guideLst>
        <p:guide orient="horz" pos="391"/>
        <p:guide pos="25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5" d="100"/>
          <a:sy n="55" d="100"/>
        </p:scale>
        <p:origin x="260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slideMaster" Target="slideMasters/slideMaster2.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9367" cy="466011"/>
          </a:xfrm>
          <a:prstGeom prst="rect">
            <a:avLst/>
          </a:prstGeom>
        </p:spPr>
        <p:txBody>
          <a:bodyPr vert="horz" lIns="92103" tIns="46051" rIns="92103" bIns="46051"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94508" y="2"/>
            <a:ext cx="2979367" cy="466011"/>
          </a:xfrm>
          <a:prstGeom prst="rect">
            <a:avLst/>
          </a:prstGeom>
        </p:spPr>
        <p:txBody>
          <a:bodyPr vert="horz" wrap="square" lIns="92103" tIns="46051" rIns="92103" bIns="46051" numCol="1" anchor="t" anchorCtr="0" compatLnSpc="1">
            <a:prstTxWarp prst="textNoShape">
              <a:avLst/>
            </a:prstTxWarp>
          </a:bodyPr>
          <a:lstStyle>
            <a:lvl1pPr algn="r">
              <a:defRPr sz="1200">
                <a:latin typeface="Calibri" pitchFamily="34" charset="0"/>
              </a:defRPr>
            </a:lvl1pPr>
          </a:lstStyle>
          <a:p>
            <a:fld id="{88267610-D8CF-4FD6-80CD-496EEE9B96D8}" type="datetime1">
              <a:rPr lang="en-US"/>
              <a:pPr/>
              <a:t>10/2/2025</a:t>
            </a:fld>
            <a:endParaRPr lang="en-US" dirty="0"/>
          </a:p>
        </p:txBody>
      </p:sp>
      <p:sp>
        <p:nvSpPr>
          <p:cNvPr id="4" name="Footer Placeholder 3"/>
          <p:cNvSpPr>
            <a:spLocks noGrp="1"/>
          </p:cNvSpPr>
          <p:nvPr>
            <p:ph type="ftr" sz="quarter" idx="2"/>
          </p:nvPr>
        </p:nvSpPr>
        <p:spPr>
          <a:xfrm>
            <a:off x="4" y="8852586"/>
            <a:ext cx="2979367" cy="466011"/>
          </a:xfrm>
          <a:prstGeom prst="rect">
            <a:avLst/>
          </a:prstGeom>
        </p:spPr>
        <p:txBody>
          <a:bodyPr vert="horz" lIns="92103" tIns="46051" rIns="92103" bIns="46051"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4508" y="8852586"/>
            <a:ext cx="2979367" cy="466011"/>
          </a:xfrm>
          <a:prstGeom prst="rect">
            <a:avLst/>
          </a:prstGeom>
        </p:spPr>
        <p:txBody>
          <a:bodyPr vert="horz" wrap="square" lIns="92103" tIns="46051" rIns="92103" bIns="46051" numCol="1" anchor="b" anchorCtr="0" compatLnSpc="1">
            <a:prstTxWarp prst="textNoShape">
              <a:avLst/>
            </a:prstTxWarp>
          </a:bodyPr>
          <a:lstStyle>
            <a:lvl1pPr algn="r">
              <a:defRPr sz="1200">
                <a:latin typeface="Calibri" pitchFamily="34" charset="0"/>
              </a:defRPr>
            </a:lvl1pPr>
          </a:lstStyle>
          <a:p>
            <a:fld id="{4FC2B2FB-09AE-462E-BBD1-FA60DB53383F}" type="slidenum">
              <a:rPr lang="en-US"/>
              <a:pPr/>
              <a:t>‹#›</a:t>
            </a:fld>
            <a:endParaRPr lang="en-US" dirty="0"/>
          </a:p>
        </p:txBody>
      </p:sp>
    </p:spTree>
    <p:extLst>
      <p:ext uri="{BB962C8B-B14F-4D97-AF65-F5344CB8AC3E}">
        <p14:creationId xmlns:p14="http://schemas.microsoft.com/office/powerpoint/2010/main" val="820295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9367" cy="466011"/>
          </a:xfrm>
          <a:prstGeom prst="rect">
            <a:avLst/>
          </a:prstGeom>
        </p:spPr>
        <p:txBody>
          <a:bodyPr vert="horz" lIns="92103" tIns="46051" rIns="92103" bIns="46051"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4508" y="2"/>
            <a:ext cx="2979367" cy="466011"/>
          </a:xfrm>
          <a:prstGeom prst="rect">
            <a:avLst/>
          </a:prstGeom>
        </p:spPr>
        <p:txBody>
          <a:bodyPr vert="horz" wrap="square" lIns="92103" tIns="46051" rIns="92103" bIns="46051" numCol="1" anchor="t" anchorCtr="0" compatLnSpc="1">
            <a:prstTxWarp prst="textNoShape">
              <a:avLst/>
            </a:prstTxWarp>
          </a:bodyPr>
          <a:lstStyle>
            <a:lvl1pPr algn="r">
              <a:defRPr sz="1200">
                <a:latin typeface="Calibri" pitchFamily="34" charset="0"/>
              </a:defRPr>
            </a:lvl1pPr>
          </a:lstStyle>
          <a:p>
            <a:fld id="{648D549A-BC12-4ED3-86AD-D12F9808225D}" type="datetime1">
              <a:rPr lang="en-US"/>
              <a:pPr/>
              <a:t>10/2/2025</a:t>
            </a:fld>
            <a:endParaRPr lang="en-US" dirty="0"/>
          </a:p>
        </p:txBody>
      </p:sp>
      <p:sp>
        <p:nvSpPr>
          <p:cNvPr id="4" name="Slide Image Placeholder 3"/>
          <p:cNvSpPr>
            <a:spLocks noGrp="1" noRot="1" noChangeAspect="1"/>
          </p:cNvSpPr>
          <p:nvPr>
            <p:ph type="sldImg" idx="2"/>
          </p:nvPr>
        </p:nvSpPr>
        <p:spPr>
          <a:xfrm>
            <a:off x="1109663" y="700088"/>
            <a:ext cx="4657725" cy="3494087"/>
          </a:xfrm>
          <a:prstGeom prst="rect">
            <a:avLst/>
          </a:prstGeom>
          <a:noFill/>
          <a:ln w="12700">
            <a:solidFill>
              <a:prstClr val="black"/>
            </a:solidFill>
          </a:ln>
        </p:spPr>
        <p:txBody>
          <a:bodyPr vert="horz" wrap="square" lIns="92103" tIns="46051" rIns="92103" bIns="46051" numCol="1" anchor="ctr" anchorCtr="0" compatLnSpc="1">
            <a:prstTxWarp prst="textNoShape">
              <a:avLst/>
            </a:prstTxWarp>
          </a:bodyPr>
          <a:lstStyle/>
          <a:p>
            <a:pPr lvl="0"/>
            <a:endParaRPr lang="en-GB" dirty="0"/>
          </a:p>
        </p:txBody>
      </p:sp>
      <p:sp>
        <p:nvSpPr>
          <p:cNvPr id="5" name="Notes Placeholder 4"/>
          <p:cNvSpPr>
            <a:spLocks noGrp="1"/>
          </p:cNvSpPr>
          <p:nvPr>
            <p:ph type="body" sz="quarter" idx="3"/>
          </p:nvPr>
        </p:nvSpPr>
        <p:spPr>
          <a:xfrm>
            <a:off x="687547" y="4427102"/>
            <a:ext cx="5500370" cy="4194096"/>
          </a:xfrm>
          <a:prstGeom prst="rect">
            <a:avLst/>
          </a:prstGeom>
        </p:spPr>
        <p:txBody>
          <a:bodyPr vert="horz" wrap="square" lIns="92103" tIns="46051" rIns="92103" bIns="46051"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4" y="8852586"/>
            <a:ext cx="2979367" cy="466011"/>
          </a:xfrm>
          <a:prstGeom prst="rect">
            <a:avLst/>
          </a:prstGeom>
        </p:spPr>
        <p:txBody>
          <a:bodyPr vert="horz" lIns="92103" tIns="46051" rIns="92103" bIns="46051"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4508" y="8852586"/>
            <a:ext cx="2979367" cy="466011"/>
          </a:xfrm>
          <a:prstGeom prst="rect">
            <a:avLst/>
          </a:prstGeom>
        </p:spPr>
        <p:txBody>
          <a:bodyPr vert="horz" wrap="square" lIns="92103" tIns="46051" rIns="92103" bIns="46051" numCol="1" anchor="b" anchorCtr="0" compatLnSpc="1">
            <a:prstTxWarp prst="textNoShape">
              <a:avLst/>
            </a:prstTxWarp>
          </a:bodyPr>
          <a:lstStyle>
            <a:lvl1pPr algn="r">
              <a:defRPr sz="1200">
                <a:latin typeface="Calibri" pitchFamily="34" charset="0"/>
              </a:defRPr>
            </a:lvl1pPr>
          </a:lstStyle>
          <a:p>
            <a:fld id="{7EFD5940-1402-4F35-8DFC-964BB9425D00}" type="slidenum">
              <a:rPr lang="en-US"/>
              <a:pPr/>
              <a:t>‹#›</a:t>
            </a:fld>
            <a:endParaRPr lang="en-US" dirty="0"/>
          </a:p>
        </p:txBody>
      </p:sp>
    </p:spTree>
    <p:extLst>
      <p:ext uri="{BB962C8B-B14F-4D97-AF65-F5344CB8AC3E}">
        <p14:creationId xmlns:p14="http://schemas.microsoft.com/office/powerpoint/2010/main" val="1038799605"/>
      </p:ext>
    </p:extLst>
  </p:cSld>
  <p:clrMap bg1="lt1" tx1="dk1" bg2="lt2" tx2="dk2" accent1="accent1" accent2="accent2" accent3="accent3" accent4="accent4" accent5="accent5" accent6="accent6" hlink="hlink" folHlink="folHlink"/>
  <p:hf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7EFD5940-1402-4F35-8DFC-964BB9425D00}" type="slidenum">
              <a:rPr lang="en-US" smtClean="0"/>
              <a:pPr/>
              <a:t>3</a:t>
            </a:fld>
            <a:endParaRPr lang="en-US" dirty="0"/>
          </a:p>
        </p:txBody>
      </p:sp>
    </p:spTree>
    <p:extLst>
      <p:ext uri="{BB962C8B-B14F-4D97-AF65-F5344CB8AC3E}">
        <p14:creationId xmlns:p14="http://schemas.microsoft.com/office/powerpoint/2010/main" val="321716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7EFD5940-1402-4F35-8DFC-964BB9425D00}" type="slidenum">
              <a:rPr lang="en-US" smtClean="0"/>
              <a:pPr/>
              <a:t>4</a:t>
            </a:fld>
            <a:endParaRPr lang="en-US" dirty="0"/>
          </a:p>
        </p:txBody>
      </p:sp>
    </p:spTree>
    <p:extLst>
      <p:ext uri="{BB962C8B-B14F-4D97-AF65-F5344CB8AC3E}">
        <p14:creationId xmlns:p14="http://schemas.microsoft.com/office/powerpoint/2010/main" val="57650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7EFD5940-1402-4F35-8DFC-964BB9425D00}" type="slidenum">
              <a:rPr lang="en-US" smtClean="0"/>
              <a:pPr/>
              <a:t>5</a:t>
            </a:fld>
            <a:endParaRPr lang="en-US" dirty="0"/>
          </a:p>
        </p:txBody>
      </p:sp>
    </p:spTree>
    <p:extLst>
      <p:ext uri="{BB962C8B-B14F-4D97-AF65-F5344CB8AC3E}">
        <p14:creationId xmlns:p14="http://schemas.microsoft.com/office/powerpoint/2010/main" val="133132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7EFD5940-1402-4F35-8DFC-964BB9425D00}" type="slidenum">
              <a:rPr lang="en-US" smtClean="0"/>
              <a:pPr/>
              <a:t>6</a:t>
            </a:fld>
            <a:endParaRPr lang="en-US" dirty="0"/>
          </a:p>
        </p:txBody>
      </p:sp>
    </p:spTree>
    <p:extLst>
      <p:ext uri="{BB962C8B-B14F-4D97-AF65-F5344CB8AC3E}">
        <p14:creationId xmlns:p14="http://schemas.microsoft.com/office/powerpoint/2010/main" val="203598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7EFD5940-1402-4F35-8DFC-964BB9425D00}" type="slidenum">
              <a:rPr lang="en-US" smtClean="0"/>
              <a:pPr/>
              <a:t>12</a:t>
            </a:fld>
            <a:endParaRPr lang="en-US" dirty="0"/>
          </a:p>
        </p:txBody>
      </p:sp>
    </p:spTree>
    <p:extLst>
      <p:ext uri="{BB962C8B-B14F-4D97-AF65-F5344CB8AC3E}">
        <p14:creationId xmlns:p14="http://schemas.microsoft.com/office/powerpoint/2010/main" val="392985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85750" y="155982"/>
            <a:ext cx="8549080" cy="944056"/>
          </a:xfrm>
          <a:prstGeom prst="rect">
            <a:avLst/>
          </a:prstGeom>
        </p:spPr>
        <p:txBody>
          <a:bodyPr anchor="t">
            <a:noAutofit/>
          </a:bodyPr>
          <a:lstStyle>
            <a:lvl1pPr algn="l">
              <a:defRPr sz="4800" b="1" i="0" u="heavy" baseline="0">
                <a:solidFill>
                  <a:srgbClr val="FFFFFF"/>
                </a:solidFill>
                <a:latin typeface="+mj-lt"/>
                <a:cs typeface="Angsana New" pitchFamily="18" charset="-34"/>
              </a:defRPr>
            </a:lvl1pPr>
          </a:lstStyle>
          <a:p>
            <a:r>
              <a:rPr lang="en-US"/>
              <a:t>Click to edit Master title style</a:t>
            </a:r>
            <a:endParaRPr lang="en-US" dirty="0"/>
          </a:p>
        </p:txBody>
      </p:sp>
      <p:sp>
        <p:nvSpPr>
          <p:cNvPr id="11" name="Subtitle 2"/>
          <p:cNvSpPr>
            <a:spLocks noGrp="1"/>
          </p:cNvSpPr>
          <p:nvPr>
            <p:ph type="subTitle" idx="1"/>
          </p:nvPr>
        </p:nvSpPr>
        <p:spPr>
          <a:xfrm>
            <a:off x="286491" y="1382400"/>
            <a:ext cx="8549081" cy="3629799"/>
          </a:xfrm>
          <a:prstGeom prst="rect">
            <a:avLst/>
          </a:prstGeom>
        </p:spPr>
        <p:txBody>
          <a:bodyPr>
            <a:normAutofit/>
          </a:bodyPr>
          <a:lstStyle>
            <a:lvl1pPr marL="0" indent="0" algn="l">
              <a:spcAft>
                <a:spcPts val="1800"/>
              </a:spcAft>
              <a:buNone/>
              <a:defRPr sz="2400" b="1" i="0" baseline="0">
                <a:solidFill>
                  <a:srgbClr val="FFFFFF"/>
                </a:solidFill>
                <a:latin typeface="+mn-lt"/>
                <a:cs typeface="HelveticaNeueLT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849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Custom Layout">
    <p:bg>
      <p:bgPr>
        <a:solidFill>
          <a:srgbClr val="236995"/>
        </a:solidFill>
        <a:effectLst/>
      </p:bgPr>
    </p:bg>
    <p:spTree>
      <p:nvGrpSpPr>
        <p:cNvPr id="1" name=""/>
        <p:cNvGrpSpPr/>
        <p:nvPr/>
      </p:nvGrpSpPr>
      <p:grpSpPr>
        <a:xfrm>
          <a:off x="0" y="0"/>
          <a:ext cx="0" cy="0"/>
          <a:chOff x="0" y="0"/>
          <a:chExt cx="0" cy="0"/>
        </a:xfrm>
      </p:grpSpPr>
      <p:sp>
        <p:nvSpPr>
          <p:cNvPr id="27" name="Freeform 8"/>
          <p:cNvSpPr/>
          <p:nvPr/>
        </p:nvSpPr>
        <p:spPr>
          <a:xfrm>
            <a:off x="-11709" y="5066439"/>
            <a:ext cx="9144000" cy="1813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28" name="Freeform 9"/>
          <p:cNvSpPr/>
          <p:nvPr/>
        </p:nvSpPr>
        <p:spPr>
          <a:xfrm>
            <a:off x="-9911" y="5475600"/>
            <a:ext cx="9159556" cy="1404567"/>
          </a:xfrm>
          <a:custGeom>
            <a:avLst/>
            <a:gdLst>
              <a:gd name="connsiteX0" fmla="*/ 21628 w 21628"/>
              <a:gd name="connsiteY0" fmla="*/ 21472 h 21600"/>
              <a:gd name="connsiteX1" fmla="*/ 0 w 21628"/>
              <a:gd name="connsiteY1" fmla="*/ 21600 h 21600"/>
              <a:gd name="connsiteX2" fmla="*/ 0 w 21628"/>
              <a:gd name="connsiteY2" fmla="*/ 0 h 21600"/>
              <a:gd name="connsiteX3" fmla="*/ 11954 w 21628"/>
              <a:gd name="connsiteY3" fmla="*/ 7682 h 21600"/>
              <a:gd name="connsiteX4" fmla="*/ 21600 w 21628"/>
              <a:gd name="connsiteY4" fmla="*/ 2355 h 21600"/>
              <a:gd name="connsiteX0" fmla="*/ 21628 w 21659"/>
              <a:gd name="connsiteY0" fmla="*/ 21472 h 21600"/>
              <a:gd name="connsiteX1" fmla="*/ 0 w 21659"/>
              <a:gd name="connsiteY1" fmla="*/ 21600 h 21600"/>
              <a:gd name="connsiteX2" fmla="*/ 0 w 21659"/>
              <a:gd name="connsiteY2" fmla="*/ 0 h 21600"/>
              <a:gd name="connsiteX3" fmla="*/ 11954 w 21659"/>
              <a:gd name="connsiteY3" fmla="*/ 7682 h 21600"/>
              <a:gd name="connsiteX4" fmla="*/ 21659 w 21659"/>
              <a:gd name="connsiteY4" fmla="*/ 2355 h 21600"/>
              <a:gd name="connsiteX0" fmla="*/ 21628 w 21639"/>
              <a:gd name="connsiteY0" fmla="*/ 21472 h 21600"/>
              <a:gd name="connsiteX1" fmla="*/ 0 w 21639"/>
              <a:gd name="connsiteY1" fmla="*/ 21600 h 21600"/>
              <a:gd name="connsiteX2" fmla="*/ 0 w 21639"/>
              <a:gd name="connsiteY2" fmla="*/ 0 h 21600"/>
              <a:gd name="connsiteX3" fmla="*/ 11954 w 21639"/>
              <a:gd name="connsiteY3" fmla="*/ 7682 h 21600"/>
              <a:gd name="connsiteX4" fmla="*/ 21639 w 21639"/>
              <a:gd name="connsiteY4" fmla="*/ 2483 h 21600"/>
              <a:gd name="connsiteX0" fmla="*/ 21639 w 21639"/>
              <a:gd name="connsiteY0" fmla="*/ 21545 h 21600"/>
              <a:gd name="connsiteX1" fmla="*/ 0 w 21639"/>
              <a:gd name="connsiteY1" fmla="*/ 21600 h 21600"/>
              <a:gd name="connsiteX2" fmla="*/ 0 w 21639"/>
              <a:gd name="connsiteY2" fmla="*/ 0 h 21600"/>
              <a:gd name="connsiteX3" fmla="*/ 11954 w 21639"/>
              <a:gd name="connsiteY3" fmla="*/ 7682 h 21600"/>
              <a:gd name="connsiteX4" fmla="*/ 21639 w 21639"/>
              <a:gd name="connsiteY4" fmla="*/ 2483 h 21600"/>
              <a:gd name="connsiteX0" fmla="*/ 21639 w 21639"/>
              <a:gd name="connsiteY0" fmla="*/ 21545 h 21600"/>
              <a:gd name="connsiteX1" fmla="*/ 0 w 21639"/>
              <a:gd name="connsiteY1" fmla="*/ 21600 h 21600"/>
              <a:gd name="connsiteX2" fmla="*/ 0 w 21639"/>
              <a:gd name="connsiteY2" fmla="*/ 0 h 21600"/>
              <a:gd name="connsiteX3" fmla="*/ 11954 w 21639"/>
              <a:gd name="connsiteY3" fmla="*/ 7682 h 21600"/>
              <a:gd name="connsiteX4" fmla="*/ 21639 w 21639"/>
              <a:gd name="connsiteY4" fmla="*/ 2410 h 21600"/>
              <a:gd name="connsiteX0" fmla="*/ 21639 w 21639"/>
              <a:gd name="connsiteY0" fmla="*/ 21545 h 21600"/>
              <a:gd name="connsiteX1" fmla="*/ 0 w 21639"/>
              <a:gd name="connsiteY1" fmla="*/ 21600 h 21600"/>
              <a:gd name="connsiteX2" fmla="*/ 0 w 21639"/>
              <a:gd name="connsiteY2" fmla="*/ 0 h 21600"/>
              <a:gd name="connsiteX3" fmla="*/ 11954 w 21639"/>
              <a:gd name="connsiteY3" fmla="*/ 7682 h 21600"/>
              <a:gd name="connsiteX4" fmla="*/ 21624 w 21639"/>
              <a:gd name="connsiteY4" fmla="*/ 2410 h 21600"/>
              <a:gd name="connsiteX0" fmla="*/ 21647 w 21647"/>
              <a:gd name="connsiteY0" fmla="*/ 21545 h 21600"/>
              <a:gd name="connsiteX1" fmla="*/ 0 w 21647"/>
              <a:gd name="connsiteY1" fmla="*/ 21600 h 21600"/>
              <a:gd name="connsiteX2" fmla="*/ 0 w 21647"/>
              <a:gd name="connsiteY2" fmla="*/ 0 h 21600"/>
              <a:gd name="connsiteX3" fmla="*/ 11954 w 21647"/>
              <a:gd name="connsiteY3" fmla="*/ 7682 h 21600"/>
              <a:gd name="connsiteX4" fmla="*/ 21624 w 21647"/>
              <a:gd name="connsiteY4" fmla="*/ 2410 h 21600"/>
              <a:gd name="connsiteX0" fmla="*/ 21641 w 21641"/>
              <a:gd name="connsiteY0" fmla="*/ 21545 h 21600"/>
              <a:gd name="connsiteX1" fmla="*/ 0 w 21641"/>
              <a:gd name="connsiteY1" fmla="*/ 21600 h 21600"/>
              <a:gd name="connsiteX2" fmla="*/ 0 w 21641"/>
              <a:gd name="connsiteY2" fmla="*/ 0 h 21600"/>
              <a:gd name="connsiteX3" fmla="*/ 11954 w 21641"/>
              <a:gd name="connsiteY3" fmla="*/ 7682 h 21600"/>
              <a:gd name="connsiteX4" fmla="*/ 21624 w 21641"/>
              <a:gd name="connsiteY4" fmla="*/ 241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1" h="21600" extrusionOk="0">
                <a:moveTo>
                  <a:pt x="21641" y="21545"/>
                </a:moveTo>
                <a:lnTo>
                  <a:pt x="0" y="21600"/>
                </a:lnTo>
                <a:lnTo>
                  <a:pt x="0" y="0"/>
                </a:lnTo>
                <a:cubicBezTo>
                  <a:pt x="1593" y="2266"/>
                  <a:pt x="6623" y="7642"/>
                  <a:pt x="11954" y="7682"/>
                </a:cubicBezTo>
                <a:cubicBezTo>
                  <a:pt x="15554" y="8075"/>
                  <a:pt x="20260" y="4115"/>
                  <a:pt x="21624" y="2410"/>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pic>
        <p:nvPicPr>
          <p:cNvPr id="29" name="Picture 18" descr="Picture 18"/>
          <p:cNvPicPr>
            <a:picLocks noChangeAspect="1"/>
          </p:cNvPicPr>
          <p:nvPr/>
        </p:nvPicPr>
        <p:blipFill>
          <a:blip r:embed="rId2"/>
          <a:stretch>
            <a:fillRect/>
          </a:stretch>
        </p:blipFill>
        <p:spPr>
          <a:xfrm>
            <a:off x="7106445" y="6031707"/>
            <a:ext cx="1825626" cy="747278"/>
          </a:xfrm>
          <a:prstGeom prst="rect">
            <a:avLst/>
          </a:prstGeom>
          <a:ln w="12700">
            <a:miter lim="400000"/>
          </a:ln>
        </p:spPr>
      </p:pic>
      <p:sp>
        <p:nvSpPr>
          <p:cNvPr id="30" name="Title Text"/>
          <p:cNvSpPr txBox="1">
            <a:spLocks noGrp="1"/>
          </p:cNvSpPr>
          <p:nvPr>
            <p:ph type="title"/>
          </p:nvPr>
        </p:nvSpPr>
        <p:spPr>
          <a:xfrm>
            <a:off x="285751" y="155982"/>
            <a:ext cx="8549081" cy="944058"/>
          </a:xfrm>
          <a:prstGeom prst="rect">
            <a:avLst/>
          </a:prstGeom>
        </p:spPr>
        <p:txBody>
          <a:bodyPr anchor="t"/>
          <a:lstStyle>
            <a:lvl1pPr>
              <a:defRPr sz="4781" u="sng">
                <a:solidFill>
                  <a:srgbClr val="FFFFFF"/>
                </a:solidFill>
              </a:defRPr>
            </a:lvl1pPr>
          </a:lstStyle>
          <a:p>
            <a:r>
              <a:t>Title Text</a:t>
            </a:r>
          </a:p>
        </p:txBody>
      </p:sp>
      <p:sp>
        <p:nvSpPr>
          <p:cNvPr id="31" name="Body Level One…"/>
          <p:cNvSpPr txBox="1">
            <a:spLocks noGrp="1"/>
          </p:cNvSpPr>
          <p:nvPr>
            <p:ph type="body" idx="1"/>
          </p:nvPr>
        </p:nvSpPr>
        <p:spPr>
          <a:xfrm>
            <a:off x="286492" y="1382400"/>
            <a:ext cx="8549084" cy="3629801"/>
          </a:xfrm>
          <a:prstGeom prst="rect">
            <a:avLst/>
          </a:prstGeom>
        </p:spPr>
        <p:txBody>
          <a:bodyPr/>
          <a:lstStyle>
            <a:lvl1pPr marL="0" indent="0">
              <a:spcBef>
                <a:spcPts val="1800"/>
              </a:spcBef>
              <a:buSzTx/>
              <a:buFontTx/>
              <a:buNone/>
              <a:defRPr sz="2363" b="1">
                <a:solidFill>
                  <a:srgbClr val="FFFFFF"/>
                </a:solidFill>
              </a:defRPr>
            </a:lvl1pPr>
            <a:lvl2pPr marL="0" indent="0">
              <a:spcBef>
                <a:spcPts val="1800"/>
              </a:spcBef>
              <a:buSzTx/>
              <a:buFontTx/>
              <a:buNone/>
              <a:defRPr sz="2363" b="1">
                <a:solidFill>
                  <a:srgbClr val="FFFFFF"/>
                </a:solidFill>
              </a:defRPr>
            </a:lvl2pPr>
            <a:lvl3pPr marL="0" indent="0">
              <a:spcBef>
                <a:spcPts val="1800"/>
              </a:spcBef>
              <a:buSzTx/>
              <a:buFontTx/>
              <a:buNone/>
              <a:defRPr sz="2363" b="1">
                <a:solidFill>
                  <a:srgbClr val="FFFFFF"/>
                </a:solidFill>
              </a:defRPr>
            </a:lvl3pPr>
            <a:lvl4pPr marL="0" indent="0">
              <a:spcBef>
                <a:spcPts val="1800"/>
              </a:spcBef>
              <a:buSzTx/>
              <a:buFontTx/>
              <a:buNone/>
              <a:defRPr sz="2363" b="1">
                <a:solidFill>
                  <a:srgbClr val="FFFFFF"/>
                </a:solidFill>
              </a:defRPr>
            </a:lvl4pPr>
            <a:lvl5pPr marL="0" indent="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61660051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08879349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1555921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64" name="Title Text"/>
          <p:cNvSpPr txBox="1">
            <a:spLocks noGrp="1"/>
          </p:cNvSpPr>
          <p:nvPr>
            <p:ph type="title"/>
          </p:nvPr>
        </p:nvSpPr>
        <p:spPr>
          <a:xfrm>
            <a:off x="286492" y="244248"/>
            <a:ext cx="8501901" cy="944058"/>
          </a:xfrm>
          <a:prstGeom prst="rect">
            <a:avLst/>
          </a:prstGeom>
        </p:spPr>
        <p:txBody>
          <a:bodyPr anchor="t"/>
          <a:lstStyle/>
          <a:p>
            <a:r>
              <a:t>Title Text</a:t>
            </a:r>
          </a:p>
        </p:txBody>
      </p:sp>
      <p:sp>
        <p:nvSpPr>
          <p:cNvPr id="65" name="Body Level One…"/>
          <p:cNvSpPr txBox="1">
            <a:spLocks noGrp="1"/>
          </p:cNvSpPr>
          <p:nvPr>
            <p:ph type="body" idx="1"/>
          </p:nvPr>
        </p:nvSpPr>
        <p:spPr>
          <a:xfrm>
            <a:off x="286492" y="1383685"/>
            <a:ext cx="8501910" cy="3596306"/>
          </a:xfrm>
          <a:prstGeom prst="rect">
            <a:avLst/>
          </a:prstGeom>
        </p:spPr>
        <p:txBody>
          <a:bodyPr/>
          <a:lstStyle>
            <a:lvl1pPr>
              <a:spcBef>
                <a:spcPts val="450"/>
              </a:spcBef>
              <a:buSzTx/>
              <a:buFontTx/>
              <a:buNone/>
              <a:defRPr sz="2363" b="1">
                <a:solidFill>
                  <a:srgbClr val="006633"/>
                </a:solidFill>
              </a:defRPr>
            </a:lvl1pPr>
            <a:lvl2pPr marL="342894" indent="-342894">
              <a:spcBef>
                <a:spcPts val="450"/>
              </a:spcBef>
              <a:buSzTx/>
              <a:buFontTx/>
              <a:buNone/>
              <a:defRPr sz="2363" b="1">
                <a:solidFill>
                  <a:srgbClr val="006633"/>
                </a:solidFill>
              </a:defRPr>
            </a:lvl2pPr>
            <a:lvl3pPr marL="263521" indent="-263521">
              <a:spcBef>
                <a:spcPts val="450"/>
              </a:spcBef>
              <a:buFontTx/>
              <a:buChar char="▪"/>
              <a:defRPr sz="2363" b="1">
                <a:solidFill>
                  <a:srgbClr val="006633"/>
                </a:solidFill>
              </a:defRPr>
            </a:lvl3pPr>
            <a:lvl4pPr marL="536567" indent="-273047">
              <a:spcBef>
                <a:spcPts val="450"/>
              </a:spcBef>
              <a:buFontTx/>
              <a:defRPr sz="2363" b="1">
                <a:solidFill>
                  <a:srgbClr val="006633"/>
                </a:solidFill>
              </a:defRPr>
            </a:lvl4pPr>
            <a:lvl5pPr marL="2103094" indent="-274315">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110222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Chart">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41028270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nd Table">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3863164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685800" y="1122361"/>
            <a:ext cx="7772400" cy="2387603"/>
          </a:xfrm>
          <a:prstGeom prst="rect">
            <a:avLst/>
          </a:prstGeom>
        </p:spPr>
        <p:txBody>
          <a:bodyPr anchor="b"/>
          <a:lstStyle>
            <a:lvl1pPr algn="ctr" defTabSz="474771">
              <a:lnSpc>
                <a:spcPct val="90000"/>
              </a:lnSpc>
              <a:defRPr sz="3094" b="0">
                <a:latin typeface="Calibri Light"/>
                <a:ea typeface="Calibri Light"/>
                <a:cs typeface="Calibri Light"/>
                <a:sym typeface="Calibri Light"/>
              </a:defRPr>
            </a:lvl1pPr>
          </a:lstStyle>
          <a:p>
            <a:r>
              <a:t>Title Text</a:t>
            </a:r>
          </a:p>
        </p:txBody>
      </p:sp>
      <p:sp>
        <p:nvSpPr>
          <p:cNvPr id="112" name="Body Level One…"/>
          <p:cNvSpPr txBox="1">
            <a:spLocks noGrp="1"/>
          </p:cNvSpPr>
          <p:nvPr>
            <p:ph type="body" sz="quarter" idx="1"/>
          </p:nvPr>
        </p:nvSpPr>
        <p:spPr>
          <a:xfrm>
            <a:off x="1143000" y="3602037"/>
            <a:ext cx="6858000" cy="1655764"/>
          </a:xfrm>
          <a:prstGeom prst="rect">
            <a:avLst/>
          </a:prstGeom>
        </p:spPr>
        <p:txBody>
          <a:bodyPr/>
          <a:lstStyle>
            <a:lvl1pPr marL="0" indent="0" algn="ctr" defTabSz="474771">
              <a:lnSpc>
                <a:spcPct val="90000"/>
              </a:lnSpc>
              <a:spcBef>
                <a:spcPts val="450"/>
              </a:spcBef>
              <a:buSzTx/>
              <a:buFontTx/>
              <a:buNone/>
              <a:defRPr sz="1181">
                <a:latin typeface="+mn-lt"/>
                <a:ea typeface="+mn-ea"/>
                <a:cs typeface="+mn-cs"/>
                <a:sym typeface="Calibri"/>
              </a:defRPr>
            </a:lvl1pPr>
            <a:lvl2pPr marL="0" indent="0" algn="ctr" defTabSz="474771">
              <a:lnSpc>
                <a:spcPct val="90000"/>
              </a:lnSpc>
              <a:spcBef>
                <a:spcPts val="450"/>
              </a:spcBef>
              <a:buSzTx/>
              <a:buFontTx/>
              <a:buNone/>
              <a:defRPr sz="1181">
                <a:latin typeface="+mn-lt"/>
                <a:ea typeface="+mn-ea"/>
                <a:cs typeface="+mn-cs"/>
                <a:sym typeface="Calibri"/>
              </a:defRPr>
            </a:lvl2pPr>
            <a:lvl3pPr marL="0" indent="0" algn="ctr" defTabSz="474771">
              <a:lnSpc>
                <a:spcPct val="90000"/>
              </a:lnSpc>
              <a:spcBef>
                <a:spcPts val="450"/>
              </a:spcBef>
              <a:buSzTx/>
              <a:buFontTx/>
              <a:buNone/>
              <a:defRPr sz="1181">
                <a:latin typeface="+mn-lt"/>
                <a:ea typeface="+mn-ea"/>
                <a:cs typeface="+mn-cs"/>
                <a:sym typeface="Calibri"/>
              </a:defRPr>
            </a:lvl3pPr>
            <a:lvl4pPr marL="0" indent="0" algn="ctr" defTabSz="474771">
              <a:lnSpc>
                <a:spcPct val="90000"/>
              </a:lnSpc>
              <a:spcBef>
                <a:spcPts val="450"/>
              </a:spcBef>
              <a:buSzTx/>
              <a:buFontTx/>
              <a:buNone/>
              <a:defRPr sz="1181">
                <a:latin typeface="+mn-lt"/>
                <a:ea typeface="+mn-ea"/>
                <a:cs typeface="+mn-cs"/>
                <a:sym typeface="Calibri"/>
              </a:defRPr>
            </a:lvl4pPr>
            <a:lvl5pPr marL="0" indent="0" algn="ctr" defTabSz="474771">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19790626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21" name="Body Level One…"/>
          <p:cNvSpPr txBox="1">
            <a:spLocks noGrp="1"/>
          </p:cNvSpPr>
          <p:nvPr>
            <p:ph type="body" idx="1"/>
          </p:nvPr>
        </p:nvSpPr>
        <p:spPr>
          <a:xfrm>
            <a:off x="628652" y="1825624"/>
            <a:ext cx="7886701" cy="4351340"/>
          </a:xfrm>
          <a:prstGeom prst="rect">
            <a:avLst/>
          </a:prstGeom>
        </p:spPr>
        <p:txBody>
          <a:bodyPr/>
          <a:lstStyle>
            <a:lvl1pPr marL="118694" indent="-118694" defTabSz="474771">
              <a:lnSpc>
                <a:spcPct val="90000"/>
              </a:lnSpc>
              <a:spcBef>
                <a:spcPts val="450"/>
              </a:spcBef>
              <a:defRPr sz="1350">
                <a:latin typeface="+mn-lt"/>
                <a:ea typeface="+mn-ea"/>
                <a:cs typeface="+mn-cs"/>
                <a:sym typeface="Calibri"/>
              </a:defRPr>
            </a:lvl1pPr>
            <a:lvl2pPr marL="375861" indent="-138474" defTabSz="474771">
              <a:lnSpc>
                <a:spcPct val="90000"/>
              </a:lnSpc>
              <a:spcBef>
                <a:spcPts val="450"/>
              </a:spcBef>
              <a:buChar char="•"/>
              <a:defRPr sz="1350">
                <a:latin typeface="+mn-lt"/>
                <a:ea typeface="+mn-ea"/>
                <a:cs typeface="+mn-cs"/>
                <a:sym typeface="Calibri"/>
              </a:defRPr>
            </a:lvl2pPr>
            <a:lvl3pPr marL="640944" indent="-166169" defTabSz="474771">
              <a:lnSpc>
                <a:spcPct val="90000"/>
              </a:lnSpc>
              <a:spcBef>
                <a:spcPts val="450"/>
              </a:spcBef>
              <a:defRPr sz="1350">
                <a:latin typeface="+mn-lt"/>
                <a:ea typeface="+mn-ea"/>
                <a:cs typeface="+mn-cs"/>
                <a:sym typeface="Calibri"/>
              </a:defRPr>
            </a:lvl3pPr>
            <a:lvl4pPr marL="896793" indent="-184632" defTabSz="474771">
              <a:lnSpc>
                <a:spcPct val="90000"/>
              </a:lnSpc>
              <a:spcBef>
                <a:spcPts val="450"/>
              </a:spcBef>
              <a:buChar char="•"/>
              <a:defRPr sz="1350">
                <a:latin typeface="+mn-lt"/>
                <a:ea typeface="+mn-ea"/>
                <a:cs typeface="+mn-cs"/>
                <a:sym typeface="Calibri"/>
              </a:defRPr>
            </a:lvl4pPr>
            <a:lvl5pPr marL="1134181" indent="-184632" defTabSz="474771">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79650655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30" name="Body Level One…"/>
          <p:cNvSpPr txBox="1">
            <a:spLocks noGrp="1"/>
          </p:cNvSpPr>
          <p:nvPr>
            <p:ph type="body" sz="half" idx="1"/>
          </p:nvPr>
        </p:nvSpPr>
        <p:spPr>
          <a:xfrm>
            <a:off x="628652" y="1825624"/>
            <a:ext cx="3886202" cy="4351340"/>
          </a:xfrm>
          <a:prstGeom prst="rect">
            <a:avLst/>
          </a:prstGeom>
        </p:spPr>
        <p:txBody>
          <a:bodyPr/>
          <a:lstStyle>
            <a:lvl1pPr marL="118694" indent="-118694" defTabSz="474771">
              <a:lnSpc>
                <a:spcPct val="90000"/>
              </a:lnSpc>
              <a:spcBef>
                <a:spcPts val="450"/>
              </a:spcBef>
              <a:defRPr sz="1350">
                <a:latin typeface="+mn-lt"/>
                <a:ea typeface="+mn-ea"/>
                <a:cs typeface="+mn-cs"/>
                <a:sym typeface="Calibri"/>
              </a:defRPr>
            </a:lvl1pPr>
            <a:lvl2pPr marL="375861" indent="-138474" defTabSz="474771">
              <a:lnSpc>
                <a:spcPct val="90000"/>
              </a:lnSpc>
              <a:spcBef>
                <a:spcPts val="450"/>
              </a:spcBef>
              <a:buChar char="•"/>
              <a:defRPr sz="1350">
                <a:latin typeface="+mn-lt"/>
                <a:ea typeface="+mn-ea"/>
                <a:cs typeface="+mn-cs"/>
                <a:sym typeface="Calibri"/>
              </a:defRPr>
            </a:lvl2pPr>
            <a:lvl3pPr marL="640944" indent="-166169" defTabSz="474771">
              <a:lnSpc>
                <a:spcPct val="90000"/>
              </a:lnSpc>
              <a:spcBef>
                <a:spcPts val="450"/>
              </a:spcBef>
              <a:defRPr sz="1350">
                <a:latin typeface="+mn-lt"/>
                <a:ea typeface="+mn-ea"/>
                <a:cs typeface="+mn-cs"/>
                <a:sym typeface="Calibri"/>
              </a:defRPr>
            </a:lvl3pPr>
            <a:lvl4pPr marL="896793" indent="-184632" defTabSz="474771">
              <a:lnSpc>
                <a:spcPct val="90000"/>
              </a:lnSpc>
              <a:spcBef>
                <a:spcPts val="450"/>
              </a:spcBef>
              <a:buChar char="•"/>
              <a:defRPr sz="1350">
                <a:latin typeface="+mn-lt"/>
                <a:ea typeface="+mn-ea"/>
                <a:cs typeface="+mn-cs"/>
                <a:sym typeface="Calibri"/>
              </a:defRPr>
            </a:lvl4pPr>
            <a:lvl5pPr marL="1134181" indent="-184632" defTabSz="474771">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71734324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29843"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39" name="Body Level One…"/>
          <p:cNvSpPr txBox="1">
            <a:spLocks noGrp="1"/>
          </p:cNvSpPr>
          <p:nvPr>
            <p:ph type="body" sz="quarter" idx="1"/>
          </p:nvPr>
        </p:nvSpPr>
        <p:spPr>
          <a:xfrm>
            <a:off x="629841" y="1681163"/>
            <a:ext cx="3868342" cy="823914"/>
          </a:xfrm>
          <a:prstGeom prst="rect">
            <a:avLst/>
          </a:prstGeom>
        </p:spPr>
        <p:txBody>
          <a:bodyPr anchor="b"/>
          <a:lstStyle>
            <a:lvl1pPr marL="0" indent="0" defTabSz="474771">
              <a:lnSpc>
                <a:spcPct val="90000"/>
              </a:lnSpc>
              <a:spcBef>
                <a:spcPts val="450"/>
              </a:spcBef>
              <a:buSzTx/>
              <a:buFontTx/>
              <a:buNone/>
              <a:defRPr sz="1181" b="1">
                <a:latin typeface="+mn-lt"/>
                <a:ea typeface="+mn-ea"/>
                <a:cs typeface="+mn-cs"/>
                <a:sym typeface="Calibri"/>
              </a:defRPr>
            </a:lvl1pPr>
            <a:lvl2pPr marL="0" indent="0" defTabSz="474771">
              <a:lnSpc>
                <a:spcPct val="90000"/>
              </a:lnSpc>
              <a:spcBef>
                <a:spcPts val="450"/>
              </a:spcBef>
              <a:buSzTx/>
              <a:buFontTx/>
              <a:buNone/>
              <a:defRPr sz="1181" b="1">
                <a:latin typeface="+mn-lt"/>
                <a:ea typeface="+mn-ea"/>
                <a:cs typeface="+mn-cs"/>
                <a:sym typeface="Calibri"/>
              </a:defRPr>
            </a:lvl2pPr>
            <a:lvl3pPr marL="0" indent="0" defTabSz="474771">
              <a:lnSpc>
                <a:spcPct val="90000"/>
              </a:lnSpc>
              <a:spcBef>
                <a:spcPts val="450"/>
              </a:spcBef>
              <a:buSzTx/>
              <a:buFontTx/>
              <a:buNone/>
              <a:defRPr sz="1181" b="1">
                <a:latin typeface="+mn-lt"/>
                <a:ea typeface="+mn-ea"/>
                <a:cs typeface="+mn-cs"/>
                <a:sym typeface="Calibri"/>
              </a:defRPr>
            </a:lvl3pPr>
            <a:lvl4pPr marL="0" indent="0" defTabSz="474771">
              <a:lnSpc>
                <a:spcPct val="90000"/>
              </a:lnSpc>
              <a:spcBef>
                <a:spcPts val="450"/>
              </a:spcBef>
              <a:buSzTx/>
              <a:buFontTx/>
              <a:buNone/>
              <a:defRPr sz="1181" b="1">
                <a:latin typeface="+mn-lt"/>
                <a:ea typeface="+mn-ea"/>
                <a:cs typeface="+mn-cs"/>
                <a:sym typeface="Calibri"/>
              </a:defRPr>
            </a:lvl4pPr>
            <a:lvl5pPr marL="0" indent="0" defTabSz="474771">
              <a:lnSpc>
                <a:spcPct val="90000"/>
              </a:lnSpc>
              <a:spcBef>
                <a:spcPts val="450"/>
              </a:spcBef>
              <a:buSzTx/>
              <a:buFontTx/>
              <a:buNone/>
              <a:defRPr sz="1181"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0" name="Text Placeholder 4"/>
          <p:cNvSpPr>
            <a:spLocks noGrp="1"/>
          </p:cNvSpPr>
          <p:nvPr>
            <p:ph type="body" sz="quarter" idx="21"/>
          </p:nvPr>
        </p:nvSpPr>
        <p:spPr>
          <a:xfrm>
            <a:off x="4629152" y="1681163"/>
            <a:ext cx="3887393" cy="823914"/>
          </a:xfrm>
          <a:prstGeom prst="rect">
            <a:avLst/>
          </a:prstGeom>
        </p:spPr>
        <p:txBody>
          <a:bodyPr anchor="b"/>
          <a:lstStyle/>
          <a:p>
            <a:endParaRPr/>
          </a:p>
        </p:txBody>
      </p:sp>
      <p:sp>
        <p:nvSpPr>
          <p:cNvPr id="141"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0850114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43883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48"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49"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38030975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42783679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629841" y="457200"/>
            <a:ext cx="2949180" cy="1600200"/>
          </a:xfrm>
          <a:prstGeom prst="rect">
            <a:avLst/>
          </a:prstGeom>
        </p:spPr>
        <p:txBody>
          <a:bodyPr anchor="b"/>
          <a:lstStyle>
            <a:lvl1pPr defTabSz="474771">
              <a:lnSpc>
                <a:spcPct val="90000"/>
              </a:lnSpc>
              <a:defRPr sz="1575" b="0">
                <a:latin typeface="Calibri Light"/>
                <a:ea typeface="Calibri Light"/>
                <a:cs typeface="Calibri Light"/>
                <a:sym typeface="Calibri Light"/>
              </a:defRPr>
            </a:lvl1pPr>
          </a:lstStyle>
          <a:p>
            <a:r>
              <a:t>Title Text</a:t>
            </a:r>
          </a:p>
        </p:txBody>
      </p:sp>
      <p:sp>
        <p:nvSpPr>
          <p:cNvPr id="164" name="Body Level One…"/>
          <p:cNvSpPr txBox="1">
            <a:spLocks noGrp="1"/>
          </p:cNvSpPr>
          <p:nvPr>
            <p:ph type="body" sz="half" idx="1"/>
          </p:nvPr>
        </p:nvSpPr>
        <p:spPr>
          <a:xfrm>
            <a:off x="3887393" y="987427"/>
            <a:ext cx="4629153" cy="4873627"/>
          </a:xfrm>
          <a:prstGeom prst="rect">
            <a:avLst/>
          </a:prstGeom>
        </p:spPr>
        <p:txBody>
          <a:bodyPr/>
          <a:lstStyle>
            <a:lvl1pPr marL="118694" indent="-118694" defTabSz="474771">
              <a:lnSpc>
                <a:spcPct val="90000"/>
              </a:lnSpc>
              <a:spcBef>
                <a:spcPts val="450"/>
              </a:spcBef>
              <a:defRPr sz="1575">
                <a:latin typeface="+mn-lt"/>
                <a:ea typeface="+mn-ea"/>
                <a:cs typeface="+mn-cs"/>
                <a:sym typeface="Calibri"/>
              </a:defRPr>
            </a:lvl1pPr>
            <a:lvl2pPr marL="373035" indent="-135647" defTabSz="474771">
              <a:lnSpc>
                <a:spcPct val="90000"/>
              </a:lnSpc>
              <a:spcBef>
                <a:spcPts val="450"/>
              </a:spcBef>
              <a:buChar char="•"/>
              <a:defRPr sz="1575">
                <a:latin typeface="+mn-lt"/>
                <a:ea typeface="+mn-ea"/>
                <a:cs typeface="+mn-cs"/>
                <a:sym typeface="Calibri"/>
              </a:defRPr>
            </a:lvl2pPr>
            <a:lvl3pPr marL="633032" indent="-158257" defTabSz="474771">
              <a:lnSpc>
                <a:spcPct val="90000"/>
              </a:lnSpc>
              <a:spcBef>
                <a:spcPts val="450"/>
              </a:spcBef>
              <a:defRPr sz="1575">
                <a:latin typeface="+mn-lt"/>
                <a:ea typeface="+mn-ea"/>
                <a:cs typeface="+mn-cs"/>
                <a:sym typeface="Calibri"/>
              </a:defRPr>
            </a:lvl3pPr>
            <a:lvl4pPr marL="902068" indent="-189909" defTabSz="474771">
              <a:lnSpc>
                <a:spcPct val="90000"/>
              </a:lnSpc>
              <a:spcBef>
                <a:spcPts val="450"/>
              </a:spcBef>
              <a:buChar char="•"/>
              <a:defRPr sz="1575">
                <a:latin typeface="+mn-lt"/>
                <a:ea typeface="+mn-ea"/>
                <a:cs typeface="+mn-cs"/>
                <a:sym typeface="Calibri"/>
              </a:defRPr>
            </a:lvl4pPr>
            <a:lvl5pPr marL="1139456" indent="-189909" defTabSz="474771">
              <a:lnSpc>
                <a:spcPct val="90000"/>
              </a:lnSpc>
              <a:spcBef>
                <a:spcPts val="450"/>
              </a:spcBef>
              <a:buChar char="•"/>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5" name="Text Placeholder 3"/>
          <p:cNvSpPr>
            <a:spLocks noGrp="1"/>
          </p:cNvSpPr>
          <p:nvPr>
            <p:ph type="body" sz="quarter" idx="21"/>
          </p:nvPr>
        </p:nvSpPr>
        <p:spPr>
          <a:xfrm>
            <a:off x="629840" y="2057400"/>
            <a:ext cx="2949183" cy="3811588"/>
          </a:xfrm>
          <a:prstGeom prst="rect">
            <a:avLst/>
          </a:prstGeom>
        </p:spPr>
        <p:txBody>
          <a:bodyPr/>
          <a:lstStyle/>
          <a:p>
            <a:endParaRPr/>
          </a:p>
        </p:txBody>
      </p:sp>
      <p:sp>
        <p:nvSpPr>
          <p:cNvPr id="16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97988793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29841" y="457200"/>
            <a:ext cx="2949180" cy="1600200"/>
          </a:xfrm>
          <a:prstGeom prst="rect">
            <a:avLst/>
          </a:prstGeom>
        </p:spPr>
        <p:txBody>
          <a:bodyPr anchor="b"/>
          <a:lstStyle>
            <a:lvl1pPr defTabSz="474771">
              <a:lnSpc>
                <a:spcPct val="90000"/>
              </a:lnSpc>
              <a:defRPr sz="1575" b="0">
                <a:latin typeface="Calibri Light"/>
                <a:ea typeface="Calibri Light"/>
                <a:cs typeface="Calibri Light"/>
                <a:sym typeface="Calibri Light"/>
              </a:defRPr>
            </a:lvl1pPr>
          </a:lstStyle>
          <a:p>
            <a:r>
              <a:t>Title Text</a:t>
            </a:r>
          </a:p>
        </p:txBody>
      </p:sp>
      <p:sp>
        <p:nvSpPr>
          <p:cNvPr id="174" name="Picture Placeholder 2"/>
          <p:cNvSpPr>
            <a:spLocks noGrp="1"/>
          </p:cNvSpPr>
          <p:nvPr>
            <p:ph type="pic" sz="half" idx="21"/>
          </p:nvPr>
        </p:nvSpPr>
        <p:spPr>
          <a:xfrm>
            <a:off x="3887393" y="987427"/>
            <a:ext cx="4629153" cy="4873627"/>
          </a:xfrm>
          <a:prstGeom prst="rect">
            <a:avLst/>
          </a:prstGeom>
        </p:spPr>
        <p:txBody>
          <a:bodyPr lIns="91439" tIns="45719" rIns="91439" bIns="45719">
            <a:noAutofit/>
          </a:bodyPr>
          <a:lstStyle/>
          <a:p>
            <a:endParaRPr dirty="0"/>
          </a:p>
        </p:txBody>
      </p:sp>
      <p:sp>
        <p:nvSpPr>
          <p:cNvPr id="175" name="Body Level One…"/>
          <p:cNvSpPr txBox="1">
            <a:spLocks noGrp="1"/>
          </p:cNvSpPr>
          <p:nvPr>
            <p:ph type="body" sz="quarter" idx="1"/>
          </p:nvPr>
        </p:nvSpPr>
        <p:spPr>
          <a:xfrm>
            <a:off x="629841" y="2057400"/>
            <a:ext cx="2949180" cy="3811588"/>
          </a:xfrm>
          <a:prstGeom prst="rect">
            <a:avLst/>
          </a:prstGeom>
        </p:spPr>
        <p:txBody>
          <a:bodyPr/>
          <a:lstStyle>
            <a:lvl1pPr marL="0" indent="0" defTabSz="474771">
              <a:lnSpc>
                <a:spcPct val="90000"/>
              </a:lnSpc>
              <a:spcBef>
                <a:spcPts val="450"/>
              </a:spcBef>
              <a:buSzTx/>
              <a:buFontTx/>
              <a:buNone/>
              <a:defRPr sz="788">
                <a:latin typeface="+mn-lt"/>
                <a:ea typeface="+mn-ea"/>
                <a:cs typeface="+mn-cs"/>
                <a:sym typeface="Calibri"/>
              </a:defRPr>
            </a:lvl1pPr>
            <a:lvl2pPr marL="0" indent="0" defTabSz="474771">
              <a:lnSpc>
                <a:spcPct val="90000"/>
              </a:lnSpc>
              <a:spcBef>
                <a:spcPts val="450"/>
              </a:spcBef>
              <a:buSzTx/>
              <a:buFontTx/>
              <a:buNone/>
              <a:defRPr sz="788">
                <a:latin typeface="+mn-lt"/>
                <a:ea typeface="+mn-ea"/>
                <a:cs typeface="+mn-cs"/>
                <a:sym typeface="Calibri"/>
              </a:defRPr>
            </a:lvl2pPr>
            <a:lvl3pPr marL="0" indent="0" defTabSz="474771">
              <a:lnSpc>
                <a:spcPct val="90000"/>
              </a:lnSpc>
              <a:spcBef>
                <a:spcPts val="450"/>
              </a:spcBef>
              <a:buSzTx/>
              <a:buFontTx/>
              <a:buNone/>
              <a:defRPr sz="788">
                <a:latin typeface="+mn-lt"/>
                <a:ea typeface="+mn-ea"/>
                <a:cs typeface="+mn-cs"/>
                <a:sym typeface="Calibri"/>
              </a:defRPr>
            </a:lvl3pPr>
            <a:lvl4pPr marL="0" indent="0" defTabSz="474771">
              <a:lnSpc>
                <a:spcPct val="90000"/>
              </a:lnSpc>
              <a:spcBef>
                <a:spcPts val="450"/>
              </a:spcBef>
              <a:buSzTx/>
              <a:buFontTx/>
              <a:buNone/>
              <a:defRPr sz="788">
                <a:latin typeface="+mn-lt"/>
                <a:ea typeface="+mn-ea"/>
                <a:cs typeface="+mn-cs"/>
                <a:sym typeface="Calibri"/>
              </a:defRPr>
            </a:lvl4pPr>
            <a:lvl5pPr marL="0" indent="0" defTabSz="474771">
              <a:lnSpc>
                <a:spcPct val="90000"/>
              </a:lnSpc>
              <a:spcBef>
                <a:spcPts val="450"/>
              </a:spcBef>
              <a:buSzTx/>
              <a:buFontTx/>
              <a:buNone/>
              <a:defRPr sz="788">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30688517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183" name="Picture 9" descr="Picture 9"/>
          <p:cNvPicPr>
            <a:picLocks noChangeAspect="1"/>
          </p:cNvPicPr>
          <p:nvPr/>
        </p:nvPicPr>
        <p:blipFill>
          <a:blip r:embed="rId2"/>
          <a:srcRect b="34810"/>
          <a:stretch>
            <a:fillRect/>
          </a:stretch>
        </p:blipFill>
        <p:spPr>
          <a:xfrm>
            <a:off x="-3176" y="1809750"/>
            <a:ext cx="9144002" cy="3975100"/>
          </a:xfrm>
          <a:prstGeom prst="rect">
            <a:avLst/>
          </a:prstGeom>
          <a:ln w="12700">
            <a:miter lim="400000"/>
          </a:ln>
        </p:spPr>
      </p:pic>
      <p:pic>
        <p:nvPicPr>
          <p:cNvPr id="184" name="Picture 18" descr="Picture 18"/>
          <p:cNvPicPr>
            <a:picLocks noChangeAspect="1"/>
          </p:cNvPicPr>
          <p:nvPr/>
        </p:nvPicPr>
        <p:blipFill>
          <a:blip r:embed="rId3"/>
          <a:stretch>
            <a:fillRect/>
          </a:stretch>
        </p:blipFill>
        <p:spPr>
          <a:xfrm>
            <a:off x="7083426" y="5827715"/>
            <a:ext cx="1825627" cy="1373189"/>
          </a:xfrm>
          <a:prstGeom prst="rect">
            <a:avLst/>
          </a:prstGeom>
          <a:ln w="12700">
            <a:miter lim="400000"/>
          </a:ln>
        </p:spPr>
      </p:pic>
      <p:sp>
        <p:nvSpPr>
          <p:cNvPr id="185" name="Freeform 10"/>
          <p:cNvSpPr/>
          <p:nvPr/>
        </p:nvSpPr>
        <p:spPr>
          <a:xfrm>
            <a:off x="-57150" y="1"/>
            <a:ext cx="9231317" cy="2931411"/>
          </a:xfrm>
          <a:custGeom>
            <a:avLst/>
            <a:gdLst/>
            <a:ahLst/>
            <a:cxnLst>
              <a:cxn ang="0">
                <a:pos x="wd2" y="hd2"/>
              </a:cxn>
              <a:cxn ang="5400000">
                <a:pos x="wd2" y="hd2"/>
              </a:cxn>
              <a:cxn ang="10800000">
                <a:pos x="wd2" y="hd2"/>
              </a:cxn>
              <a:cxn ang="16200000">
                <a:pos x="wd2" y="hd2"/>
              </a:cxn>
            </a:cxnLst>
            <a:rect l="0" t="0" r="r" b="b"/>
            <a:pathLst>
              <a:path w="21600" h="21318" extrusionOk="0">
                <a:moveTo>
                  <a:pt x="18" y="0"/>
                </a:moveTo>
                <a:lnTo>
                  <a:pt x="21600" y="0"/>
                </a:lnTo>
                <a:lnTo>
                  <a:pt x="21600" y="13010"/>
                </a:lnTo>
                <a:cubicBezTo>
                  <a:pt x="13903" y="21600"/>
                  <a:pt x="8584" y="21272"/>
                  <a:pt x="7012" y="21318"/>
                </a:cubicBezTo>
                <a:cubicBezTo>
                  <a:pt x="5636" y="21237"/>
                  <a:pt x="1585" y="21195"/>
                  <a:pt x="0" y="19175"/>
                </a:cubicBezTo>
                <a:cubicBezTo>
                  <a:pt x="6" y="12110"/>
                  <a:pt x="12" y="7065"/>
                  <a:pt x="18" y="0"/>
                </a:cubicBezTo>
                <a:close/>
              </a:path>
            </a:pathLst>
          </a:custGeom>
          <a:solidFill>
            <a:srgbClr val="236995"/>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6" name="Freeform 11"/>
          <p:cNvSpPr/>
          <p:nvPr/>
        </p:nvSpPr>
        <p:spPr>
          <a:xfrm>
            <a:off x="-46039" y="4859338"/>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7" name="Freeform 12"/>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8" name="Title Text"/>
          <p:cNvSpPr txBox="1">
            <a:spLocks noGrp="1"/>
          </p:cNvSpPr>
          <p:nvPr>
            <p:ph type="title"/>
          </p:nvPr>
        </p:nvSpPr>
        <p:spPr>
          <a:xfrm>
            <a:off x="285752" y="155984"/>
            <a:ext cx="8549081" cy="944059"/>
          </a:xfrm>
          <a:prstGeom prst="rect">
            <a:avLst/>
          </a:prstGeom>
        </p:spPr>
        <p:txBody>
          <a:bodyPr anchor="t"/>
          <a:lstStyle>
            <a:lvl1pPr defTabSz="457200">
              <a:defRPr sz="4781" u="sng">
                <a:solidFill>
                  <a:srgbClr val="FFFFFF"/>
                </a:solidFill>
              </a:defRPr>
            </a:lvl1pPr>
          </a:lstStyle>
          <a:p>
            <a:r>
              <a:t>Title Text</a:t>
            </a:r>
          </a:p>
        </p:txBody>
      </p:sp>
      <p:sp>
        <p:nvSpPr>
          <p:cNvPr id="189" name="Body Level One…"/>
          <p:cNvSpPr txBox="1">
            <a:spLocks noGrp="1"/>
          </p:cNvSpPr>
          <p:nvPr>
            <p:ph type="body" idx="1"/>
          </p:nvPr>
        </p:nvSpPr>
        <p:spPr>
          <a:xfrm>
            <a:off x="286492" y="1382400"/>
            <a:ext cx="8549084" cy="3629801"/>
          </a:xfrm>
          <a:prstGeom prst="rect">
            <a:avLst/>
          </a:prstGeom>
        </p:spPr>
        <p:txBody>
          <a:bodyPr/>
          <a:lstStyle>
            <a:lvl1pPr marL="0" indent="0" defTabSz="457200">
              <a:spcBef>
                <a:spcPts val="1800"/>
              </a:spcBef>
              <a:buSzTx/>
              <a:buFontTx/>
              <a:buNone/>
              <a:defRPr sz="2363" b="1">
                <a:solidFill>
                  <a:srgbClr val="FFFFFF"/>
                </a:solidFill>
              </a:defRPr>
            </a:lvl1pPr>
            <a:lvl2pPr marL="0" indent="0" defTabSz="457200">
              <a:spcBef>
                <a:spcPts val="1800"/>
              </a:spcBef>
              <a:buSzTx/>
              <a:buFontTx/>
              <a:buNone/>
              <a:defRPr sz="2363" b="1">
                <a:solidFill>
                  <a:srgbClr val="FFFFFF"/>
                </a:solidFill>
              </a:defRPr>
            </a:lvl2pPr>
            <a:lvl3pPr marL="0" indent="0" defTabSz="457200">
              <a:spcBef>
                <a:spcPts val="1800"/>
              </a:spcBef>
              <a:buSzTx/>
              <a:buFontTx/>
              <a:buNone/>
              <a:defRPr sz="2363" b="1">
                <a:solidFill>
                  <a:srgbClr val="FFFFFF"/>
                </a:solidFill>
              </a:defRPr>
            </a:lvl3pPr>
            <a:lvl4pPr marL="0" indent="0" defTabSz="457200">
              <a:spcBef>
                <a:spcPts val="1800"/>
              </a:spcBef>
              <a:buSzTx/>
              <a:buFontTx/>
              <a:buNone/>
              <a:defRPr sz="2363" b="1">
                <a:solidFill>
                  <a:srgbClr val="FFFFFF"/>
                </a:solidFill>
              </a:defRPr>
            </a:lvl4pPr>
            <a:lvl5pPr marL="0" indent="0" defTabSz="45720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2645251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286493" y="244249"/>
            <a:ext cx="8501901" cy="944058"/>
          </a:xfrm>
          <a:prstGeom prst="rect">
            <a:avLst/>
          </a:prstGeom>
        </p:spPr>
        <p:txBody>
          <a:bodyPr anchor="t"/>
          <a:lstStyle>
            <a:lvl1pPr defTabSz="457200"/>
          </a:lstStyle>
          <a:p>
            <a:r>
              <a:t>Title Text</a:t>
            </a:r>
          </a:p>
        </p:txBody>
      </p:sp>
      <p:sp>
        <p:nvSpPr>
          <p:cNvPr id="210" name="Body Level One…"/>
          <p:cNvSpPr txBox="1">
            <a:spLocks noGrp="1"/>
          </p:cNvSpPr>
          <p:nvPr>
            <p:ph type="body" idx="1"/>
          </p:nvPr>
        </p:nvSpPr>
        <p:spPr>
          <a:xfrm>
            <a:off x="286493" y="1383687"/>
            <a:ext cx="8501910" cy="3596307"/>
          </a:xfrm>
          <a:prstGeom prst="rect">
            <a:avLst/>
          </a:prstGeom>
        </p:spPr>
        <p:txBody>
          <a:bodyPr/>
          <a:lstStyle>
            <a:lvl1pPr marL="342897" indent="-342897" defTabSz="457200">
              <a:spcBef>
                <a:spcPts val="450"/>
              </a:spcBef>
              <a:buSzTx/>
              <a:buFontTx/>
              <a:buNone/>
              <a:defRPr sz="2363" b="1">
                <a:solidFill>
                  <a:srgbClr val="006633"/>
                </a:solidFill>
              </a:defRPr>
            </a:lvl1pPr>
            <a:lvl2pPr marL="342897" indent="-342897" defTabSz="457200">
              <a:spcBef>
                <a:spcPts val="450"/>
              </a:spcBef>
              <a:buSzTx/>
              <a:buFontTx/>
              <a:buNone/>
              <a:defRPr sz="2363" b="1">
                <a:solidFill>
                  <a:srgbClr val="006633"/>
                </a:solidFill>
              </a:defRPr>
            </a:lvl2pPr>
            <a:lvl3pPr marL="263525" indent="-263525" defTabSz="457200">
              <a:spcBef>
                <a:spcPts val="450"/>
              </a:spcBef>
              <a:buFontTx/>
              <a:buChar char="▪"/>
              <a:defRPr sz="2363" b="1">
                <a:solidFill>
                  <a:srgbClr val="006633"/>
                </a:solidFill>
              </a:defRPr>
            </a:lvl3pPr>
            <a:lvl4pPr marL="536574" indent="-273050" defTabSz="457200">
              <a:spcBef>
                <a:spcPts val="450"/>
              </a:spcBef>
              <a:buFontTx/>
              <a:defRPr sz="2363" b="1">
                <a:solidFill>
                  <a:srgbClr val="006633"/>
                </a:solidFill>
              </a:defRPr>
            </a:lvl4pPr>
            <a:lvl5pPr marL="2103121" indent="-274319" defTabSz="457200">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8766332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18" name="Title Text"/>
          <p:cNvSpPr txBox="1">
            <a:spLocks noGrp="1"/>
          </p:cNvSpPr>
          <p:nvPr>
            <p:ph type="title"/>
          </p:nvPr>
        </p:nvSpPr>
        <p:spPr>
          <a:prstGeom prst="rect">
            <a:avLst/>
          </a:prstGeom>
        </p:spPr>
        <p:txBody>
          <a:bodyPr/>
          <a:lstStyle>
            <a:lvl1pPr defTabSz="457200"/>
          </a:lstStyle>
          <a:p>
            <a:r>
              <a:t>Title Text</a:t>
            </a:r>
          </a:p>
        </p:txBody>
      </p:sp>
      <p:sp>
        <p:nvSpPr>
          <p:cNvPr id="219" name="Body Level One…"/>
          <p:cNvSpPr txBox="1">
            <a:spLocks noGrp="1"/>
          </p:cNvSpPr>
          <p:nvPr>
            <p:ph type="body" idx="1"/>
          </p:nvPr>
        </p:nvSpPr>
        <p:spPr>
          <a:prstGeom prst="rect">
            <a:avLst/>
          </a:prstGeom>
        </p:spPr>
        <p:txBody>
          <a:bodyPr/>
          <a:lstStyle>
            <a:lvl1pPr marL="342897" indent="-342897" defTabSz="457200"/>
            <a:lvl2pPr marL="790574" indent="-333375" defTabSz="457200"/>
            <a:lvl3pPr marL="1181098" indent="-266698" defTabSz="457200"/>
            <a:lvl4pPr marL="1662545" indent="-290945" defTabSz="457200"/>
            <a:lvl5pPr marL="2148839" indent="-320038" defTabSz="457200"/>
          </a:lstStyle>
          <a:p>
            <a:r>
              <a:t>Body Level One</a:t>
            </a:r>
          </a:p>
          <a:p>
            <a:pPr lvl="1"/>
            <a:r>
              <a:t>Body Level Two</a:t>
            </a:r>
          </a:p>
          <a:p>
            <a:pPr lvl="2"/>
            <a:r>
              <a:t>Body Level Three</a:t>
            </a:r>
          </a:p>
          <a:p>
            <a:pPr lvl="3"/>
            <a:r>
              <a:t>Body Level Four</a:t>
            </a:r>
          </a:p>
          <a:p>
            <a:pPr lvl="4"/>
            <a:r>
              <a:t>Body Level Five</a:t>
            </a:r>
          </a:p>
        </p:txBody>
      </p:sp>
      <p:sp>
        <p:nvSpPr>
          <p:cNvPr id="220"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2509524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_Title and Chart">
    <p:spTree>
      <p:nvGrpSpPr>
        <p:cNvPr id="1" name=""/>
        <p:cNvGrpSpPr/>
        <p:nvPr/>
      </p:nvGrpSpPr>
      <p:grpSpPr>
        <a:xfrm>
          <a:off x="0" y="0"/>
          <a:ext cx="0" cy="0"/>
          <a:chOff x="0" y="0"/>
          <a:chExt cx="0" cy="0"/>
        </a:xfrm>
      </p:grpSpPr>
      <p:sp>
        <p:nvSpPr>
          <p:cNvPr id="227" name="Title Text"/>
          <p:cNvSpPr txBox="1">
            <a:spLocks noGrp="1"/>
          </p:cNvSpPr>
          <p:nvPr>
            <p:ph type="title"/>
          </p:nvPr>
        </p:nvSpPr>
        <p:spPr>
          <a:prstGeom prst="rect">
            <a:avLst/>
          </a:prstGeom>
        </p:spPr>
        <p:txBody>
          <a:bodyPr/>
          <a:lstStyle>
            <a:lvl1pPr defTabSz="457200"/>
          </a:lstStyle>
          <a:p>
            <a:r>
              <a:t>Title Text</a:t>
            </a:r>
          </a:p>
        </p:txBody>
      </p:sp>
      <p:sp>
        <p:nvSpPr>
          <p:cNvPr id="228"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0924076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itle and Table">
    <p:spTree>
      <p:nvGrpSpPr>
        <p:cNvPr id="1" name=""/>
        <p:cNvGrpSpPr/>
        <p:nvPr/>
      </p:nvGrpSpPr>
      <p:grpSpPr>
        <a:xfrm>
          <a:off x="0" y="0"/>
          <a:ext cx="0" cy="0"/>
          <a:chOff x="0" y="0"/>
          <a:chExt cx="0" cy="0"/>
        </a:xfrm>
      </p:grpSpPr>
      <p:sp>
        <p:nvSpPr>
          <p:cNvPr id="235" name="Title Text"/>
          <p:cNvSpPr txBox="1">
            <a:spLocks noGrp="1"/>
          </p:cNvSpPr>
          <p:nvPr>
            <p:ph type="title"/>
          </p:nvPr>
        </p:nvSpPr>
        <p:spPr>
          <a:prstGeom prst="rect">
            <a:avLst/>
          </a:prstGeom>
        </p:spPr>
        <p:txBody>
          <a:bodyPr/>
          <a:lstStyle>
            <a:lvl1pPr defTabSz="457200"/>
          </a:lstStyle>
          <a:p>
            <a:r>
              <a:t>Title Text</a:t>
            </a:r>
          </a:p>
        </p:txBody>
      </p:sp>
      <p:sp>
        <p:nvSpPr>
          <p:cNvPr id="236"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1694435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43" name="Title Text"/>
          <p:cNvSpPr txBox="1">
            <a:spLocks noGrp="1"/>
          </p:cNvSpPr>
          <p:nvPr>
            <p:ph type="title"/>
          </p:nvPr>
        </p:nvSpPr>
        <p:spPr>
          <a:xfrm>
            <a:off x="286493" y="244249"/>
            <a:ext cx="8501901" cy="944058"/>
          </a:xfrm>
          <a:prstGeom prst="rect">
            <a:avLst/>
          </a:prstGeom>
        </p:spPr>
        <p:txBody>
          <a:bodyPr anchor="t"/>
          <a:lstStyle>
            <a:lvl1pPr defTabSz="457200"/>
          </a:lstStyle>
          <a:p>
            <a:r>
              <a:t>Title Text</a:t>
            </a:r>
          </a:p>
        </p:txBody>
      </p:sp>
      <p:sp>
        <p:nvSpPr>
          <p:cNvPr id="244" name="Body Level One…"/>
          <p:cNvSpPr txBox="1">
            <a:spLocks noGrp="1"/>
          </p:cNvSpPr>
          <p:nvPr>
            <p:ph type="body" idx="1"/>
          </p:nvPr>
        </p:nvSpPr>
        <p:spPr>
          <a:xfrm>
            <a:off x="286493" y="1383687"/>
            <a:ext cx="8501910" cy="3596307"/>
          </a:xfrm>
          <a:prstGeom prst="rect">
            <a:avLst/>
          </a:prstGeom>
        </p:spPr>
        <p:txBody>
          <a:bodyPr/>
          <a:lstStyle>
            <a:lvl1pPr marL="342897" indent="-342897" defTabSz="457200">
              <a:spcBef>
                <a:spcPts val="450"/>
              </a:spcBef>
              <a:buSzTx/>
              <a:buFontTx/>
              <a:buNone/>
              <a:defRPr sz="2363" b="1">
                <a:solidFill>
                  <a:srgbClr val="006633"/>
                </a:solidFill>
              </a:defRPr>
            </a:lvl1pPr>
            <a:lvl2pPr marL="342897" indent="-342897" defTabSz="457200">
              <a:spcBef>
                <a:spcPts val="450"/>
              </a:spcBef>
              <a:buSzTx/>
              <a:buFontTx/>
              <a:buNone/>
              <a:defRPr sz="2363" b="1">
                <a:solidFill>
                  <a:srgbClr val="006633"/>
                </a:solidFill>
              </a:defRPr>
            </a:lvl2pPr>
            <a:lvl3pPr marL="263525" indent="-263525" defTabSz="457200">
              <a:spcBef>
                <a:spcPts val="450"/>
              </a:spcBef>
              <a:buFontTx/>
              <a:buChar char="▪"/>
              <a:defRPr sz="2363" b="1">
                <a:solidFill>
                  <a:srgbClr val="006633"/>
                </a:solidFill>
              </a:defRPr>
            </a:lvl3pPr>
            <a:lvl4pPr marL="536574" indent="-273050" defTabSz="457200">
              <a:spcBef>
                <a:spcPts val="450"/>
              </a:spcBef>
              <a:buFontTx/>
              <a:defRPr sz="2363" b="1">
                <a:solidFill>
                  <a:srgbClr val="006633"/>
                </a:solidFill>
              </a:defRPr>
            </a:lvl4pPr>
            <a:lvl5pPr marL="2103121" indent="-274319" defTabSz="457200">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245"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556706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0581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3_Title and Char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lvl1pPr defTabSz="457200"/>
          </a:lstStyle>
          <a:p>
            <a:r>
              <a:t>Title Text</a:t>
            </a:r>
          </a:p>
        </p:txBody>
      </p:sp>
      <p:sp>
        <p:nvSpPr>
          <p:cNvPr id="264"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3908668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_Title and Table">
    <p:spTree>
      <p:nvGrpSpPr>
        <p:cNvPr id="1" name=""/>
        <p:cNvGrpSpPr/>
        <p:nvPr/>
      </p:nvGrpSpPr>
      <p:grpSpPr>
        <a:xfrm>
          <a:off x="0" y="0"/>
          <a:ext cx="0" cy="0"/>
          <a:chOff x="0" y="0"/>
          <a:chExt cx="0" cy="0"/>
        </a:xfrm>
      </p:grpSpPr>
      <p:sp>
        <p:nvSpPr>
          <p:cNvPr id="271" name="Title Text"/>
          <p:cNvSpPr txBox="1">
            <a:spLocks noGrp="1"/>
          </p:cNvSpPr>
          <p:nvPr>
            <p:ph type="title"/>
          </p:nvPr>
        </p:nvSpPr>
        <p:spPr>
          <a:prstGeom prst="rect">
            <a:avLst/>
          </a:prstGeom>
        </p:spPr>
        <p:txBody>
          <a:bodyPr/>
          <a:lstStyle>
            <a:lvl1pPr defTabSz="457200"/>
          </a:lstStyle>
          <a:p>
            <a:r>
              <a:t>Title Text</a:t>
            </a:r>
          </a:p>
        </p:txBody>
      </p:sp>
      <p:sp>
        <p:nvSpPr>
          <p:cNvPr id="272"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51505797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sp>
        <p:nvSpPr>
          <p:cNvPr id="279" name="Title Text"/>
          <p:cNvSpPr txBox="1">
            <a:spLocks noGrp="1"/>
          </p:cNvSpPr>
          <p:nvPr>
            <p:ph type="title"/>
          </p:nvPr>
        </p:nvSpPr>
        <p:spPr>
          <a:xfrm>
            <a:off x="685800" y="1122364"/>
            <a:ext cx="7772400" cy="2387601"/>
          </a:xfrm>
          <a:prstGeom prst="rect">
            <a:avLst/>
          </a:prstGeom>
        </p:spPr>
        <p:txBody>
          <a:bodyPr anchor="b"/>
          <a:lstStyle>
            <a:lvl1pPr algn="ctr" defTabSz="474778">
              <a:lnSpc>
                <a:spcPct val="90000"/>
              </a:lnSpc>
              <a:defRPr sz="3094" b="0">
                <a:latin typeface="Calibri Light"/>
                <a:ea typeface="Calibri Light"/>
                <a:cs typeface="Calibri Light"/>
                <a:sym typeface="Calibri Light"/>
              </a:defRPr>
            </a:lvl1pPr>
          </a:lstStyle>
          <a:p>
            <a:r>
              <a:t>Title Text</a:t>
            </a:r>
          </a:p>
        </p:txBody>
      </p:sp>
      <p:sp>
        <p:nvSpPr>
          <p:cNvPr id="280" name="Body Level One…"/>
          <p:cNvSpPr txBox="1">
            <a:spLocks noGrp="1"/>
          </p:cNvSpPr>
          <p:nvPr>
            <p:ph type="body" sz="quarter" idx="1"/>
          </p:nvPr>
        </p:nvSpPr>
        <p:spPr>
          <a:xfrm>
            <a:off x="1143000" y="3602040"/>
            <a:ext cx="6858000" cy="1655764"/>
          </a:xfrm>
          <a:prstGeom prst="rect">
            <a:avLst/>
          </a:prstGeom>
        </p:spPr>
        <p:txBody>
          <a:bodyPr/>
          <a:lstStyle>
            <a:lvl1pPr marL="0" indent="0" algn="ctr" defTabSz="474778">
              <a:lnSpc>
                <a:spcPct val="90000"/>
              </a:lnSpc>
              <a:spcBef>
                <a:spcPts val="450"/>
              </a:spcBef>
              <a:buSzTx/>
              <a:buFontTx/>
              <a:buNone/>
              <a:defRPr sz="1181">
                <a:latin typeface="+mn-lt"/>
                <a:ea typeface="+mn-ea"/>
                <a:cs typeface="+mn-cs"/>
                <a:sym typeface="Calibri"/>
              </a:defRPr>
            </a:lvl1pPr>
            <a:lvl2pPr marL="0" indent="0" algn="ctr" defTabSz="474778">
              <a:lnSpc>
                <a:spcPct val="90000"/>
              </a:lnSpc>
              <a:spcBef>
                <a:spcPts val="450"/>
              </a:spcBef>
              <a:buSzTx/>
              <a:buFontTx/>
              <a:buNone/>
              <a:defRPr sz="1181">
                <a:latin typeface="+mn-lt"/>
                <a:ea typeface="+mn-ea"/>
                <a:cs typeface="+mn-cs"/>
                <a:sym typeface="Calibri"/>
              </a:defRPr>
            </a:lvl2pPr>
            <a:lvl3pPr marL="0" indent="0" algn="ctr" defTabSz="474778">
              <a:lnSpc>
                <a:spcPct val="90000"/>
              </a:lnSpc>
              <a:spcBef>
                <a:spcPts val="450"/>
              </a:spcBef>
              <a:buSzTx/>
              <a:buFontTx/>
              <a:buNone/>
              <a:defRPr sz="1181">
                <a:latin typeface="+mn-lt"/>
                <a:ea typeface="+mn-ea"/>
                <a:cs typeface="+mn-cs"/>
                <a:sym typeface="Calibri"/>
              </a:defRPr>
            </a:lvl3pPr>
            <a:lvl4pPr marL="0" indent="0" algn="ctr" defTabSz="474778">
              <a:lnSpc>
                <a:spcPct val="90000"/>
              </a:lnSpc>
              <a:spcBef>
                <a:spcPts val="450"/>
              </a:spcBef>
              <a:buSzTx/>
              <a:buFontTx/>
              <a:buNone/>
              <a:defRPr sz="1181">
                <a:latin typeface="+mn-lt"/>
                <a:ea typeface="+mn-ea"/>
                <a:cs typeface="+mn-cs"/>
                <a:sym typeface="Calibri"/>
              </a:defRPr>
            </a:lvl4pPr>
            <a:lvl5pPr marL="0" indent="0" algn="ctr" defTabSz="474778">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1"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4137490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288"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289" name="Body Level One…"/>
          <p:cNvSpPr txBox="1">
            <a:spLocks noGrp="1"/>
          </p:cNvSpPr>
          <p:nvPr>
            <p:ph type="body" idx="1"/>
          </p:nvPr>
        </p:nvSpPr>
        <p:spPr>
          <a:xfrm>
            <a:off x="628651" y="1825624"/>
            <a:ext cx="7886703" cy="4351340"/>
          </a:xfrm>
          <a:prstGeom prst="rect">
            <a:avLst/>
          </a:prstGeom>
        </p:spPr>
        <p:txBody>
          <a:bodyPr/>
          <a:lstStyle>
            <a:lvl1pPr marL="118695" indent="-118695" defTabSz="474778">
              <a:lnSpc>
                <a:spcPct val="90000"/>
              </a:lnSpc>
              <a:spcBef>
                <a:spcPts val="450"/>
              </a:spcBef>
              <a:defRPr sz="1350">
                <a:latin typeface="+mn-lt"/>
                <a:ea typeface="+mn-ea"/>
                <a:cs typeface="+mn-cs"/>
                <a:sym typeface="Calibri"/>
              </a:defRPr>
            </a:lvl1pPr>
            <a:lvl2pPr marL="375866" indent="-138477" defTabSz="474778">
              <a:lnSpc>
                <a:spcPct val="90000"/>
              </a:lnSpc>
              <a:spcBef>
                <a:spcPts val="450"/>
              </a:spcBef>
              <a:buChar char="•"/>
              <a:defRPr sz="1350">
                <a:latin typeface="+mn-lt"/>
                <a:ea typeface="+mn-ea"/>
                <a:cs typeface="+mn-cs"/>
                <a:sym typeface="Calibri"/>
              </a:defRPr>
            </a:lvl2pPr>
            <a:lvl3pPr marL="640951" indent="-166172" defTabSz="474778">
              <a:lnSpc>
                <a:spcPct val="90000"/>
              </a:lnSpc>
              <a:spcBef>
                <a:spcPts val="450"/>
              </a:spcBef>
              <a:defRPr sz="1350">
                <a:latin typeface="+mn-lt"/>
                <a:ea typeface="+mn-ea"/>
                <a:cs typeface="+mn-cs"/>
                <a:sym typeface="Calibri"/>
              </a:defRPr>
            </a:lvl3pPr>
            <a:lvl4pPr marL="896803" indent="-184636" defTabSz="474778">
              <a:lnSpc>
                <a:spcPct val="90000"/>
              </a:lnSpc>
              <a:spcBef>
                <a:spcPts val="450"/>
              </a:spcBef>
              <a:buChar char="•"/>
              <a:defRPr sz="1350">
                <a:latin typeface="+mn-lt"/>
                <a:ea typeface="+mn-ea"/>
                <a:cs typeface="+mn-cs"/>
                <a:sym typeface="Calibri"/>
              </a:defRPr>
            </a:lvl4pPr>
            <a:lvl5pPr marL="1134195" indent="-184636" defTabSz="474778">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0"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61312222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97" name="Title Text"/>
          <p:cNvSpPr txBox="1">
            <a:spLocks noGrp="1"/>
          </p:cNvSpPr>
          <p:nvPr>
            <p:ph type="title"/>
          </p:nvPr>
        </p:nvSpPr>
        <p:spPr>
          <a:xfrm>
            <a:off x="623890" y="1709742"/>
            <a:ext cx="7886703" cy="2852738"/>
          </a:xfrm>
          <a:prstGeom prst="rect">
            <a:avLst/>
          </a:prstGeom>
        </p:spPr>
        <p:txBody>
          <a:bodyPr anchor="b"/>
          <a:lstStyle>
            <a:lvl1pPr defTabSz="474778">
              <a:lnSpc>
                <a:spcPct val="90000"/>
              </a:lnSpc>
              <a:defRPr sz="3094" b="0">
                <a:latin typeface="Calibri Light"/>
                <a:ea typeface="Calibri Light"/>
                <a:cs typeface="Calibri Light"/>
                <a:sym typeface="Calibri Light"/>
              </a:defRPr>
            </a:lvl1pPr>
          </a:lstStyle>
          <a:p>
            <a:r>
              <a:t>Title Text</a:t>
            </a:r>
          </a:p>
        </p:txBody>
      </p:sp>
      <p:sp>
        <p:nvSpPr>
          <p:cNvPr id="298" name="Body Level One…"/>
          <p:cNvSpPr txBox="1">
            <a:spLocks noGrp="1"/>
          </p:cNvSpPr>
          <p:nvPr>
            <p:ph type="body" sz="quarter" idx="1"/>
          </p:nvPr>
        </p:nvSpPr>
        <p:spPr>
          <a:xfrm>
            <a:off x="623890" y="4589468"/>
            <a:ext cx="7886703" cy="1500190"/>
          </a:xfrm>
          <a:prstGeom prst="rect">
            <a:avLst/>
          </a:prstGeom>
        </p:spPr>
        <p:txBody>
          <a:bodyPr/>
          <a:lstStyle>
            <a:lvl1pPr marL="0" indent="0" defTabSz="474778">
              <a:lnSpc>
                <a:spcPct val="90000"/>
              </a:lnSpc>
              <a:spcBef>
                <a:spcPts val="450"/>
              </a:spcBef>
              <a:buSzTx/>
              <a:buFontTx/>
              <a:buNone/>
              <a:defRPr sz="1181">
                <a:latin typeface="+mn-lt"/>
                <a:ea typeface="+mn-ea"/>
                <a:cs typeface="+mn-cs"/>
                <a:sym typeface="Calibri"/>
              </a:defRPr>
            </a:lvl1pPr>
            <a:lvl2pPr marL="0" indent="0" defTabSz="474778">
              <a:lnSpc>
                <a:spcPct val="90000"/>
              </a:lnSpc>
              <a:spcBef>
                <a:spcPts val="450"/>
              </a:spcBef>
              <a:buSzTx/>
              <a:buFontTx/>
              <a:buNone/>
              <a:defRPr sz="1181">
                <a:latin typeface="+mn-lt"/>
                <a:ea typeface="+mn-ea"/>
                <a:cs typeface="+mn-cs"/>
                <a:sym typeface="Calibri"/>
              </a:defRPr>
            </a:lvl2pPr>
            <a:lvl3pPr marL="0" indent="0" defTabSz="474778">
              <a:lnSpc>
                <a:spcPct val="90000"/>
              </a:lnSpc>
              <a:spcBef>
                <a:spcPts val="450"/>
              </a:spcBef>
              <a:buSzTx/>
              <a:buFontTx/>
              <a:buNone/>
              <a:defRPr sz="1181">
                <a:latin typeface="+mn-lt"/>
                <a:ea typeface="+mn-ea"/>
                <a:cs typeface="+mn-cs"/>
                <a:sym typeface="Calibri"/>
              </a:defRPr>
            </a:lvl3pPr>
            <a:lvl4pPr marL="0" indent="0" defTabSz="474778">
              <a:lnSpc>
                <a:spcPct val="90000"/>
              </a:lnSpc>
              <a:spcBef>
                <a:spcPts val="450"/>
              </a:spcBef>
              <a:buSzTx/>
              <a:buFontTx/>
              <a:buNone/>
              <a:defRPr sz="1181">
                <a:latin typeface="+mn-lt"/>
                <a:ea typeface="+mn-ea"/>
                <a:cs typeface="+mn-cs"/>
                <a:sym typeface="Calibri"/>
              </a:defRPr>
            </a:lvl4pPr>
            <a:lvl5pPr marL="0" indent="0" defTabSz="474778">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9"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1216495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306"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07" name="Body Level One…"/>
          <p:cNvSpPr txBox="1">
            <a:spLocks noGrp="1"/>
          </p:cNvSpPr>
          <p:nvPr>
            <p:ph type="body" sz="half" idx="1"/>
          </p:nvPr>
        </p:nvSpPr>
        <p:spPr>
          <a:xfrm>
            <a:off x="628651" y="1825624"/>
            <a:ext cx="3886202" cy="4351340"/>
          </a:xfrm>
          <a:prstGeom prst="rect">
            <a:avLst/>
          </a:prstGeom>
        </p:spPr>
        <p:txBody>
          <a:bodyPr/>
          <a:lstStyle>
            <a:lvl1pPr marL="118695" indent="-118695" defTabSz="474778">
              <a:lnSpc>
                <a:spcPct val="90000"/>
              </a:lnSpc>
              <a:spcBef>
                <a:spcPts val="450"/>
              </a:spcBef>
              <a:defRPr sz="1350">
                <a:latin typeface="+mn-lt"/>
                <a:ea typeface="+mn-ea"/>
                <a:cs typeface="+mn-cs"/>
                <a:sym typeface="Calibri"/>
              </a:defRPr>
            </a:lvl1pPr>
            <a:lvl2pPr marL="375866" indent="-138477" defTabSz="474778">
              <a:lnSpc>
                <a:spcPct val="90000"/>
              </a:lnSpc>
              <a:spcBef>
                <a:spcPts val="450"/>
              </a:spcBef>
              <a:buChar char="•"/>
              <a:defRPr sz="1350">
                <a:latin typeface="+mn-lt"/>
                <a:ea typeface="+mn-ea"/>
                <a:cs typeface="+mn-cs"/>
                <a:sym typeface="Calibri"/>
              </a:defRPr>
            </a:lvl2pPr>
            <a:lvl3pPr marL="640951" indent="-166172" defTabSz="474778">
              <a:lnSpc>
                <a:spcPct val="90000"/>
              </a:lnSpc>
              <a:spcBef>
                <a:spcPts val="450"/>
              </a:spcBef>
              <a:defRPr sz="1350">
                <a:latin typeface="+mn-lt"/>
                <a:ea typeface="+mn-ea"/>
                <a:cs typeface="+mn-cs"/>
                <a:sym typeface="Calibri"/>
              </a:defRPr>
            </a:lvl3pPr>
            <a:lvl4pPr marL="896803" indent="-184636" defTabSz="474778">
              <a:lnSpc>
                <a:spcPct val="90000"/>
              </a:lnSpc>
              <a:spcBef>
                <a:spcPts val="450"/>
              </a:spcBef>
              <a:buChar char="•"/>
              <a:defRPr sz="1350">
                <a:latin typeface="+mn-lt"/>
                <a:ea typeface="+mn-ea"/>
                <a:cs typeface="+mn-cs"/>
                <a:sym typeface="Calibri"/>
              </a:defRPr>
            </a:lvl4pPr>
            <a:lvl5pPr marL="1134195" indent="-184636" defTabSz="474778">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2245862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629841" y="365129"/>
            <a:ext cx="7886705"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16" name="Body Level One…"/>
          <p:cNvSpPr txBox="1">
            <a:spLocks noGrp="1"/>
          </p:cNvSpPr>
          <p:nvPr>
            <p:ph type="body" sz="quarter" idx="1"/>
          </p:nvPr>
        </p:nvSpPr>
        <p:spPr>
          <a:xfrm>
            <a:off x="629843" y="1681167"/>
            <a:ext cx="3868341" cy="823914"/>
          </a:xfrm>
          <a:prstGeom prst="rect">
            <a:avLst/>
          </a:prstGeom>
        </p:spPr>
        <p:txBody>
          <a:bodyPr anchor="b"/>
          <a:lstStyle>
            <a:lvl1pPr marL="0" indent="0" defTabSz="474778">
              <a:lnSpc>
                <a:spcPct val="90000"/>
              </a:lnSpc>
              <a:spcBef>
                <a:spcPts val="450"/>
              </a:spcBef>
              <a:buSzTx/>
              <a:buFontTx/>
              <a:buNone/>
              <a:defRPr sz="1181" b="1">
                <a:latin typeface="+mn-lt"/>
                <a:ea typeface="+mn-ea"/>
                <a:cs typeface="+mn-cs"/>
                <a:sym typeface="Calibri"/>
              </a:defRPr>
            </a:lvl1pPr>
            <a:lvl2pPr marL="0" indent="0" defTabSz="474778">
              <a:lnSpc>
                <a:spcPct val="90000"/>
              </a:lnSpc>
              <a:spcBef>
                <a:spcPts val="450"/>
              </a:spcBef>
              <a:buSzTx/>
              <a:buFontTx/>
              <a:buNone/>
              <a:defRPr sz="1181" b="1">
                <a:latin typeface="+mn-lt"/>
                <a:ea typeface="+mn-ea"/>
                <a:cs typeface="+mn-cs"/>
                <a:sym typeface="Calibri"/>
              </a:defRPr>
            </a:lvl2pPr>
            <a:lvl3pPr marL="0" indent="0" defTabSz="474778">
              <a:lnSpc>
                <a:spcPct val="90000"/>
              </a:lnSpc>
              <a:spcBef>
                <a:spcPts val="450"/>
              </a:spcBef>
              <a:buSzTx/>
              <a:buFontTx/>
              <a:buNone/>
              <a:defRPr sz="1181" b="1">
                <a:latin typeface="+mn-lt"/>
                <a:ea typeface="+mn-ea"/>
                <a:cs typeface="+mn-cs"/>
                <a:sym typeface="Calibri"/>
              </a:defRPr>
            </a:lvl3pPr>
            <a:lvl4pPr marL="0" indent="0" defTabSz="474778">
              <a:lnSpc>
                <a:spcPct val="90000"/>
              </a:lnSpc>
              <a:spcBef>
                <a:spcPts val="450"/>
              </a:spcBef>
              <a:buSzTx/>
              <a:buFontTx/>
              <a:buNone/>
              <a:defRPr sz="1181" b="1">
                <a:latin typeface="+mn-lt"/>
                <a:ea typeface="+mn-ea"/>
                <a:cs typeface="+mn-cs"/>
                <a:sym typeface="Calibri"/>
              </a:defRPr>
            </a:lvl4pPr>
            <a:lvl5pPr marL="0" indent="0" defTabSz="474778">
              <a:lnSpc>
                <a:spcPct val="90000"/>
              </a:lnSpc>
              <a:spcBef>
                <a:spcPts val="450"/>
              </a:spcBef>
              <a:buSzTx/>
              <a:buFontTx/>
              <a:buNone/>
              <a:defRPr sz="1181"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7" name="Text Placeholder 4"/>
          <p:cNvSpPr>
            <a:spLocks noGrp="1"/>
          </p:cNvSpPr>
          <p:nvPr>
            <p:ph type="body" sz="quarter" idx="21"/>
          </p:nvPr>
        </p:nvSpPr>
        <p:spPr>
          <a:xfrm>
            <a:off x="4629152" y="1681167"/>
            <a:ext cx="3887393" cy="823914"/>
          </a:xfrm>
          <a:prstGeom prst="rect">
            <a:avLst/>
          </a:prstGeom>
        </p:spPr>
        <p:txBody>
          <a:bodyPr anchor="b"/>
          <a:lstStyle/>
          <a:p>
            <a:endParaRPr/>
          </a:p>
        </p:txBody>
      </p:sp>
      <p:sp>
        <p:nvSpPr>
          <p:cNvPr id="318"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77045236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26"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426157352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33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885570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340" name="Title Text"/>
          <p:cNvSpPr txBox="1">
            <a:spLocks noGrp="1"/>
          </p:cNvSpPr>
          <p:nvPr>
            <p:ph type="title"/>
          </p:nvPr>
        </p:nvSpPr>
        <p:spPr>
          <a:xfrm>
            <a:off x="629841" y="457200"/>
            <a:ext cx="2949180" cy="1600200"/>
          </a:xfrm>
          <a:prstGeom prst="rect">
            <a:avLst/>
          </a:prstGeom>
        </p:spPr>
        <p:txBody>
          <a:bodyPr anchor="b"/>
          <a:lstStyle>
            <a:lvl1pPr defTabSz="474778">
              <a:lnSpc>
                <a:spcPct val="90000"/>
              </a:lnSpc>
              <a:defRPr sz="1575" b="0">
                <a:latin typeface="Calibri Light"/>
                <a:ea typeface="Calibri Light"/>
                <a:cs typeface="Calibri Light"/>
                <a:sym typeface="Calibri Light"/>
              </a:defRPr>
            </a:lvl1pPr>
          </a:lstStyle>
          <a:p>
            <a:r>
              <a:t>Title Text</a:t>
            </a:r>
          </a:p>
        </p:txBody>
      </p:sp>
      <p:sp>
        <p:nvSpPr>
          <p:cNvPr id="341" name="Body Level One…"/>
          <p:cNvSpPr txBox="1">
            <a:spLocks noGrp="1"/>
          </p:cNvSpPr>
          <p:nvPr>
            <p:ph type="body" sz="half" idx="1"/>
          </p:nvPr>
        </p:nvSpPr>
        <p:spPr>
          <a:xfrm>
            <a:off x="3887394" y="987427"/>
            <a:ext cx="4629154" cy="4873627"/>
          </a:xfrm>
          <a:prstGeom prst="rect">
            <a:avLst/>
          </a:prstGeom>
        </p:spPr>
        <p:txBody>
          <a:bodyPr/>
          <a:lstStyle>
            <a:lvl1pPr marL="118695" indent="-118695" defTabSz="474778">
              <a:lnSpc>
                <a:spcPct val="90000"/>
              </a:lnSpc>
              <a:spcBef>
                <a:spcPts val="450"/>
              </a:spcBef>
              <a:defRPr sz="1575">
                <a:latin typeface="+mn-lt"/>
                <a:ea typeface="+mn-ea"/>
                <a:cs typeface="+mn-cs"/>
                <a:sym typeface="Calibri"/>
              </a:defRPr>
            </a:lvl1pPr>
            <a:lvl2pPr marL="373040" indent="-135651" defTabSz="474778">
              <a:lnSpc>
                <a:spcPct val="90000"/>
              </a:lnSpc>
              <a:spcBef>
                <a:spcPts val="450"/>
              </a:spcBef>
              <a:buChar char="•"/>
              <a:defRPr sz="1575">
                <a:latin typeface="+mn-lt"/>
                <a:ea typeface="+mn-ea"/>
                <a:cs typeface="+mn-cs"/>
                <a:sym typeface="Calibri"/>
              </a:defRPr>
            </a:lvl2pPr>
            <a:lvl3pPr marL="633039" indent="-158259" defTabSz="474778">
              <a:lnSpc>
                <a:spcPct val="90000"/>
              </a:lnSpc>
              <a:spcBef>
                <a:spcPts val="450"/>
              </a:spcBef>
              <a:defRPr sz="1575">
                <a:latin typeface="+mn-lt"/>
                <a:ea typeface="+mn-ea"/>
                <a:cs typeface="+mn-cs"/>
                <a:sym typeface="Calibri"/>
              </a:defRPr>
            </a:lvl3pPr>
            <a:lvl4pPr marL="902080" indent="-189912" defTabSz="474778">
              <a:lnSpc>
                <a:spcPct val="90000"/>
              </a:lnSpc>
              <a:spcBef>
                <a:spcPts val="450"/>
              </a:spcBef>
              <a:buChar char="•"/>
              <a:defRPr sz="1575">
                <a:latin typeface="+mn-lt"/>
                <a:ea typeface="+mn-ea"/>
                <a:cs typeface="+mn-cs"/>
                <a:sym typeface="Calibri"/>
              </a:defRPr>
            </a:lvl4pPr>
            <a:lvl5pPr marL="1139470" indent="-189912" defTabSz="474778">
              <a:lnSpc>
                <a:spcPct val="90000"/>
              </a:lnSpc>
              <a:spcBef>
                <a:spcPts val="450"/>
              </a:spcBef>
              <a:buChar char="•"/>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2" name="Text Placeholder 3"/>
          <p:cNvSpPr>
            <a:spLocks noGrp="1"/>
          </p:cNvSpPr>
          <p:nvPr>
            <p:ph type="body" sz="quarter" idx="21"/>
          </p:nvPr>
        </p:nvSpPr>
        <p:spPr>
          <a:xfrm>
            <a:off x="629841" y="2057400"/>
            <a:ext cx="2949182" cy="3811588"/>
          </a:xfrm>
          <a:prstGeom prst="rect">
            <a:avLst/>
          </a:prstGeom>
        </p:spPr>
        <p:txBody>
          <a:bodyPr/>
          <a:lstStyle/>
          <a:p>
            <a:endParaRPr/>
          </a:p>
        </p:txBody>
      </p:sp>
      <p:sp>
        <p:nvSpPr>
          <p:cNvPr id="34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00162252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2981989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350" name="Title Text"/>
          <p:cNvSpPr txBox="1">
            <a:spLocks noGrp="1"/>
          </p:cNvSpPr>
          <p:nvPr>
            <p:ph type="title"/>
          </p:nvPr>
        </p:nvSpPr>
        <p:spPr>
          <a:xfrm>
            <a:off x="629841" y="457200"/>
            <a:ext cx="2949180" cy="1600200"/>
          </a:xfrm>
          <a:prstGeom prst="rect">
            <a:avLst/>
          </a:prstGeom>
        </p:spPr>
        <p:txBody>
          <a:bodyPr anchor="b"/>
          <a:lstStyle>
            <a:lvl1pPr defTabSz="474778">
              <a:lnSpc>
                <a:spcPct val="90000"/>
              </a:lnSpc>
              <a:defRPr sz="1575" b="0">
                <a:latin typeface="Calibri Light"/>
                <a:ea typeface="Calibri Light"/>
                <a:cs typeface="Calibri Light"/>
                <a:sym typeface="Calibri Light"/>
              </a:defRPr>
            </a:lvl1pPr>
          </a:lstStyle>
          <a:p>
            <a:r>
              <a:t>Title Text</a:t>
            </a:r>
          </a:p>
        </p:txBody>
      </p:sp>
      <p:sp>
        <p:nvSpPr>
          <p:cNvPr id="351" name="Picture Placeholder 2"/>
          <p:cNvSpPr>
            <a:spLocks noGrp="1"/>
          </p:cNvSpPr>
          <p:nvPr>
            <p:ph type="pic" sz="half" idx="21"/>
          </p:nvPr>
        </p:nvSpPr>
        <p:spPr>
          <a:xfrm>
            <a:off x="3887394" y="987427"/>
            <a:ext cx="4629154" cy="4873627"/>
          </a:xfrm>
          <a:prstGeom prst="rect">
            <a:avLst/>
          </a:prstGeom>
        </p:spPr>
        <p:txBody>
          <a:bodyPr lIns="91439" tIns="45719" rIns="91439" bIns="45719">
            <a:noAutofit/>
          </a:bodyPr>
          <a:lstStyle/>
          <a:p>
            <a:endParaRPr dirty="0"/>
          </a:p>
        </p:txBody>
      </p:sp>
      <p:sp>
        <p:nvSpPr>
          <p:cNvPr id="352" name="Body Level One…"/>
          <p:cNvSpPr txBox="1">
            <a:spLocks noGrp="1"/>
          </p:cNvSpPr>
          <p:nvPr>
            <p:ph type="body" sz="quarter" idx="1"/>
          </p:nvPr>
        </p:nvSpPr>
        <p:spPr>
          <a:xfrm>
            <a:off x="629841" y="2057400"/>
            <a:ext cx="2949180" cy="3811588"/>
          </a:xfrm>
          <a:prstGeom prst="rect">
            <a:avLst/>
          </a:prstGeom>
        </p:spPr>
        <p:txBody>
          <a:bodyPr/>
          <a:lstStyle>
            <a:lvl1pPr marL="0" indent="0" defTabSz="474778">
              <a:lnSpc>
                <a:spcPct val="90000"/>
              </a:lnSpc>
              <a:spcBef>
                <a:spcPts val="450"/>
              </a:spcBef>
              <a:buSzTx/>
              <a:buFontTx/>
              <a:buNone/>
              <a:defRPr sz="788">
                <a:latin typeface="+mn-lt"/>
                <a:ea typeface="+mn-ea"/>
                <a:cs typeface="+mn-cs"/>
                <a:sym typeface="Calibri"/>
              </a:defRPr>
            </a:lvl1pPr>
            <a:lvl2pPr marL="0" indent="0" defTabSz="474778">
              <a:lnSpc>
                <a:spcPct val="90000"/>
              </a:lnSpc>
              <a:spcBef>
                <a:spcPts val="450"/>
              </a:spcBef>
              <a:buSzTx/>
              <a:buFontTx/>
              <a:buNone/>
              <a:defRPr sz="788">
                <a:latin typeface="+mn-lt"/>
                <a:ea typeface="+mn-ea"/>
                <a:cs typeface="+mn-cs"/>
                <a:sym typeface="Calibri"/>
              </a:defRPr>
            </a:lvl2pPr>
            <a:lvl3pPr marL="0" indent="0" defTabSz="474778">
              <a:lnSpc>
                <a:spcPct val="90000"/>
              </a:lnSpc>
              <a:spcBef>
                <a:spcPts val="450"/>
              </a:spcBef>
              <a:buSzTx/>
              <a:buFontTx/>
              <a:buNone/>
              <a:defRPr sz="788">
                <a:latin typeface="+mn-lt"/>
                <a:ea typeface="+mn-ea"/>
                <a:cs typeface="+mn-cs"/>
                <a:sym typeface="Calibri"/>
              </a:defRPr>
            </a:lvl3pPr>
            <a:lvl4pPr marL="0" indent="0" defTabSz="474778">
              <a:lnSpc>
                <a:spcPct val="90000"/>
              </a:lnSpc>
              <a:spcBef>
                <a:spcPts val="450"/>
              </a:spcBef>
              <a:buSzTx/>
              <a:buFontTx/>
              <a:buNone/>
              <a:defRPr sz="788">
                <a:latin typeface="+mn-lt"/>
                <a:ea typeface="+mn-ea"/>
                <a:cs typeface="+mn-cs"/>
                <a:sym typeface="Calibri"/>
              </a:defRPr>
            </a:lvl4pPr>
            <a:lvl5pPr marL="0" indent="0" defTabSz="474778">
              <a:lnSpc>
                <a:spcPct val="90000"/>
              </a:lnSpc>
              <a:spcBef>
                <a:spcPts val="450"/>
              </a:spcBef>
              <a:buSzTx/>
              <a:buFontTx/>
              <a:buNone/>
              <a:defRPr sz="788">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64964863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pic>
        <p:nvPicPr>
          <p:cNvPr id="360"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61" name="TextBox 1"/>
          <p:cNvSpPr txBox="1"/>
          <p:nvPr/>
        </p:nvSpPr>
        <p:spPr>
          <a:xfrm>
            <a:off x="7352869" y="6382871"/>
            <a:ext cx="1308212" cy="173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716" tIns="25716" rIns="25716" bIns="25716">
            <a:spAutoFit/>
          </a:bodyPr>
          <a:lstStyle>
            <a:lvl1pPr>
              <a:defRPr sz="1400">
                <a:latin typeface="Arial"/>
                <a:ea typeface="Arial"/>
                <a:cs typeface="Arial"/>
                <a:sym typeface="Arial"/>
              </a:defRPr>
            </a:lvl1pPr>
          </a:lstStyle>
          <a:p>
            <a:r>
              <a:rPr sz="788" dirty="0"/>
              <a:t>Commercial in confidence</a:t>
            </a:r>
          </a:p>
        </p:txBody>
      </p:sp>
      <p:sp>
        <p:nvSpPr>
          <p:cNvPr id="362" name="Title Text"/>
          <p:cNvSpPr txBox="1">
            <a:spLocks noGrp="1"/>
          </p:cNvSpPr>
          <p:nvPr>
            <p:ph type="title"/>
          </p:nvPr>
        </p:nvSpPr>
        <p:spPr>
          <a:xfrm>
            <a:off x="286492" y="244248"/>
            <a:ext cx="8501900" cy="944057"/>
          </a:xfrm>
          <a:prstGeom prst="rect">
            <a:avLst/>
          </a:prstGeom>
        </p:spPr>
        <p:txBody>
          <a:bodyPr lIns="45718" tIns="45718" rIns="45718" bIns="45718" anchor="t"/>
          <a:lstStyle>
            <a:lvl1pPr defTabSz="457205"/>
          </a:lstStyle>
          <a:p>
            <a:r>
              <a:t>Title Text</a:t>
            </a:r>
          </a:p>
        </p:txBody>
      </p:sp>
      <p:sp>
        <p:nvSpPr>
          <p:cNvPr id="363" name="Body Level One…"/>
          <p:cNvSpPr txBox="1">
            <a:spLocks noGrp="1"/>
          </p:cNvSpPr>
          <p:nvPr>
            <p:ph type="body" idx="1"/>
          </p:nvPr>
        </p:nvSpPr>
        <p:spPr>
          <a:xfrm>
            <a:off x="286491" y="1383685"/>
            <a:ext cx="8501910" cy="3596306"/>
          </a:xfrm>
          <a:prstGeom prst="rect">
            <a:avLst/>
          </a:prstGeom>
        </p:spPr>
        <p:txBody>
          <a:bodyPr lIns="45718" tIns="45718" rIns="45718" bIns="45718"/>
          <a:lstStyle>
            <a:lvl1pPr marL="342903" indent="-342903" defTabSz="457205">
              <a:buSzTx/>
              <a:buFontTx/>
              <a:buNone/>
              <a:defRPr sz="2363" b="1">
                <a:solidFill>
                  <a:srgbClr val="006633"/>
                </a:solidFill>
              </a:defRPr>
            </a:lvl1pPr>
            <a:lvl2pPr marL="342903" indent="-342903" defTabSz="457205">
              <a:buSzTx/>
              <a:buFontTx/>
              <a:buNone/>
              <a:defRPr sz="2363" b="1">
                <a:solidFill>
                  <a:srgbClr val="006633"/>
                </a:solidFill>
              </a:defRPr>
            </a:lvl2pPr>
            <a:lvl3pPr marL="263527" indent="-263527" defTabSz="457205">
              <a:buFontTx/>
              <a:buChar char="▪"/>
              <a:defRPr sz="2363" b="1">
                <a:solidFill>
                  <a:srgbClr val="006633"/>
                </a:solidFill>
              </a:defRPr>
            </a:lvl3pPr>
            <a:lvl4pPr marL="536581" indent="-273053" defTabSz="457205">
              <a:buFontTx/>
              <a:defRPr sz="2363" b="1">
                <a:solidFill>
                  <a:srgbClr val="006633"/>
                </a:solidFill>
              </a:defRPr>
            </a:lvl4pPr>
            <a:lvl5pPr marL="2103146" indent="-274323" defTabSz="457205">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093061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71" name="Picture 18" descr="Picture 18"/>
          <p:cNvPicPr>
            <a:picLocks noChangeAspect="1"/>
          </p:cNvPicPr>
          <p:nvPr/>
        </p:nvPicPr>
        <p:blipFill>
          <a:blip r:embed="rId2"/>
          <a:stretch>
            <a:fillRect/>
          </a:stretch>
        </p:blipFill>
        <p:spPr>
          <a:xfrm>
            <a:off x="7211481" y="5982711"/>
            <a:ext cx="1825625" cy="747277"/>
          </a:xfrm>
          <a:prstGeom prst="rect">
            <a:avLst/>
          </a:prstGeom>
          <a:ln w="12700">
            <a:miter lim="400000"/>
          </a:ln>
        </p:spPr>
      </p:pic>
      <p:sp>
        <p:nvSpPr>
          <p:cNvPr id="373"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74" name="Body Level One…"/>
          <p:cNvSpPr txBox="1">
            <a:spLocks noGrp="1"/>
          </p:cNvSpPr>
          <p:nvPr>
            <p:ph type="body" idx="1"/>
          </p:nvPr>
        </p:nvSpPr>
        <p:spPr>
          <a:xfrm>
            <a:off x="457200" y="1600200"/>
            <a:ext cx="8229600" cy="4525964"/>
          </a:xfrm>
          <a:prstGeom prst="rect">
            <a:avLst/>
          </a:prstGeom>
        </p:spPr>
        <p:txBody>
          <a:bodyPr lIns="45718" tIns="45718" rIns="45718" bIns="45718"/>
          <a:lstStyle>
            <a:lvl1pPr marL="342903" indent="-342903" defTabSz="457205">
              <a:spcBef>
                <a:spcPts val="619"/>
              </a:spcBef>
            </a:lvl1pPr>
            <a:lvl2pPr marL="790584" indent="-333378" defTabSz="457205">
              <a:spcBef>
                <a:spcPts val="619"/>
              </a:spcBef>
            </a:lvl2pPr>
            <a:lvl3pPr marL="1181114" indent="-266703" defTabSz="457205">
              <a:spcBef>
                <a:spcPts val="619"/>
              </a:spcBef>
            </a:lvl3pPr>
            <a:lvl4pPr marL="1658836" indent="-287219" defTabSz="457205">
              <a:spcBef>
                <a:spcPts val="619"/>
              </a:spcBef>
            </a:lvl4pPr>
            <a:lvl5pPr marL="2148866" indent="-320043" defTabSz="457205">
              <a:spcBef>
                <a:spcPts val="619"/>
              </a:spcBef>
            </a:lvl5pPr>
          </a:lstStyle>
          <a:p>
            <a:r>
              <a:t>Body Level One</a:t>
            </a:r>
          </a:p>
          <a:p>
            <a:pPr lvl="1"/>
            <a:r>
              <a:t>Body Level Two</a:t>
            </a:r>
          </a:p>
          <a:p>
            <a:pPr lvl="2"/>
            <a:r>
              <a:t>Body Level Three</a:t>
            </a:r>
          </a:p>
          <a:p>
            <a:pPr lvl="3"/>
            <a:r>
              <a:t>Body Level Four</a:t>
            </a:r>
          </a:p>
          <a:p>
            <a:pPr lvl="4"/>
            <a:r>
              <a:t>Body Level Five</a:t>
            </a:r>
          </a:p>
        </p:txBody>
      </p:sp>
      <p:sp>
        <p:nvSpPr>
          <p:cNvPr id="37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0711722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4_Title and Chart">
    <p:spTree>
      <p:nvGrpSpPr>
        <p:cNvPr id="1" name=""/>
        <p:cNvGrpSpPr/>
        <p:nvPr/>
      </p:nvGrpSpPr>
      <p:grpSpPr>
        <a:xfrm>
          <a:off x="0" y="0"/>
          <a:ext cx="0" cy="0"/>
          <a:chOff x="0" y="0"/>
          <a:chExt cx="0" cy="0"/>
        </a:xfrm>
      </p:grpSpPr>
      <p:pic>
        <p:nvPicPr>
          <p:cNvPr id="382" name="Picture 18" descr="Picture 18"/>
          <p:cNvPicPr>
            <a:picLocks noChangeAspect="1"/>
          </p:cNvPicPr>
          <p:nvPr/>
        </p:nvPicPr>
        <p:blipFill>
          <a:blip r:embed="rId2"/>
          <a:stretch>
            <a:fillRect/>
          </a:stretch>
        </p:blipFill>
        <p:spPr>
          <a:xfrm>
            <a:off x="7200848" y="5982711"/>
            <a:ext cx="1825625" cy="747277"/>
          </a:xfrm>
          <a:prstGeom prst="rect">
            <a:avLst/>
          </a:prstGeom>
          <a:ln w="12700">
            <a:miter lim="400000"/>
          </a:ln>
        </p:spPr>
      </p:pic>
      <p:sp>
        <p:nvSpPr>
          <p:cNvPr id="384"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8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429049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4_Title and Table">
    <p:spTree>
      <p:nvGrpSpPr>
        <p:cNvPr id="1" name=""/>
        <p:cNvGrpSpPr/>
        <p:nvPr/>
      </p:nvGrpSpPr>
      <p:grpSpPr>
        <a:xfrm>
          <a:off x="0" y="0"/>
          <a:ext cx="0" cy="0"/>
          <a:chOff x="0" y="0"/>
          <a:chExt cx="0" cy="0"/>
        </a:xfrm>
      </p:grpSpPr>
      <p:pic>
        <p:nvPicPr>
          <p:cNvPr id="392" name="Picture 18" descr="Picture 18"/>
          <p:cNvPicPr>
            <a:picLocks noChangeAspect="1"/>
          </p:cNvPicPr>
          <p:nvPr/>
        </p:nvPicPr>
        <p:blipFill>
          <a:blip r:embed="rId2"/>
          <a:stretch>
            <a:fillRect/>
          </a:stretch>
        </p:blipFill>
        <p:spPr>
          <a:xfrm>
            <a:off x="7232745" y="5982711"/>
            <a:ext cx="1825625" cy="747277"/>
          </a:xfrm>
          <a:prstGeom prst="rect">
            <a:avLst/>
          </a:prstGeom>
          <a:ln w="12700">
            <a:miter lim="400000"/>
          </a:ln>
        </p:spPr>
      </p:pic>
      <p:sp>
        <p:nvSpPr>
          <p:cNvPr id="394"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9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12777839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411"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12" name="Body Level One…"/>
          <p:cNvSpPr txBox="1">
            <a:spLocks noGrp="1"/>
          </p:cNvSpPr>
          <p:nvPr>
            <p:ph type="body" idx="1"/>
          </p:nvPr>
        </p:nvSpPr>
        <p:spPr>
          <a:xfrm>
            <a:off x="628650" y="1825624"/>
            <a:ext cx="7886700" cy="4351340"/>
          </a:xfrm>
          <a:prstGeom prst="rect">
            <a:avLst/>
          </a:prstGeom>
        </p:spPr>
        <p:txBody>
          <a:bodyPr lIns="45718" tIns="45718" rIns="45718" bIns="45718"/>
          <a:lstStyle>
            <a:lvl1pPr marL="228602" indent="-228602" defTabSz="914410">
              <a:lnSpc>
                <a:spcPct val="90000"/>
              </a:lnSpc>
              <a:spcBef>
                <a:spcPts val="956"/>
              </a:spcBef>
              <a:defRPr>
                <a:latin typeface="+mn-lt"/>
                <a:ea typeface="+mn-ea"/>
                <a:cs typeface="+mn-cs"/>
                <a:sym typeface="Calibri"/>
              </a:defRPr>
            </a:lvl1pPr>
            <a:lvl2pPr marL="723908" indent="-266703" defTabSz="914410">
              <a:lnSpc>
                <a:spcPct val="90000"/>
              </a:lnSpc>
              <a:spcBef>
                <a:spcPts val="956"/>
              </a:spcBef>
              <a:buChar char="•"/>
              <a:defRPr>
                <a:latin typeface="+mn-lt"/>
                <a:ea typeface="+mn-ea"/>
                <a:cs typeface="+mn-cs"/>
                <a:sym typeface="Calibri"/>
              </a:defRPr>
            </a:lvl2pPr>
            <a:lvl3pPr marL="1234455" indent="-320044" defTabSz="914410">
              <a:lnSpc>
                <a:spcPct val="90000"/>
              </a:lnSpc>
              <a:spcBef>
                <a:spcPts val="956"/>
              </a:spcBef>
              <a:defRPr>
                <a:latin typeface="+mn-lt"/>
                <a:ea typeface="+mn-ea"/>
                <a:cs typeface="+mn-cs"/>
                <a:sym typeface="Calibri"/>
              </a:defRPr>
            </a:lvl3pPr>
            <a:lvl4pPr marL="1721665" indent="-350047" defTabSz="914410">
              <a:lnSpc>
                <a:spcPct val="90000"/>
              </a:lnSpc>
              <a:spcBef>
                <a:spcPts val="956"/>
              </a:spcBef>
              <a:buChar char="•"/>
              <a:defRPr>
                <a:latin typeface="+mn-lt"/>
                <a:ea typeface="+mn-ea"/>
                <a:cs typeface="+mn-cs"/>
                <a:sym typeface="Calibri"/>
              </a:defRPr>
            </a:lvl4pPr>
            <a:lvl5pPr marL="2178871" indent="-350047" defTabSz="914410">
              <a:lnSpc>
                <a:spcPct val="90000"/>
              </a:lnSpc>
              <a:spcBef>
                <a:spcPts val="956"/>
              </a:spcBef>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13"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103443542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420" name="Title Text"/>
          <p:cNvSpPr txBox="1">
            <a:spLocks noGrp="1"/>
          </p:cNvSpPr>
          <p:nvPr>
            <p:ph type="title"/>
          </p:nvPr>
        </p:nvSpPr>
        <p:spPr>
          <a:xfrm>
            <a:off x="623888" y="1709739"/>
            <a:ext cx="7886701" cy="2852738"/>
          </a:xfrm>
          <a:prstGeom prst="rect">
            <a:avLst/>
          </a:prstGeom>
        </p:spPr>
        <p:txBody>
          <a:bodyPr lIns="45718" tIns="45718" rIns="45718" bIns="45718" anchor="b"/>
          <a:lstStyle>
            <a:lvl1pPr defTabSz="914410">
              <a:lnSpc>
                <a:spcPct val="90000"/>
              </a:lnSpc>
              <a:defRPr sz="5963" b="0">
                <a:latin typeface="Calibri Light"/>
                <a:ea typeface="Calibri Light"/>
                <a:cs typeface="Calibri Light"/>
                <a:sym typeface="Calibri Light"/>
              </a:defRPr>
            </a:lvl1pPr>
          </a:lstStyle>
          <a:p>
            <a:r>
              <a:t>Title Text</a:t>
            </a:r>
          </a:p>
        </p:txBody>
      </p:sp>
      <p:sp>
        <p:nvSpPr>
          <p:cNvPr id="421" name="Body Level One…"/>
          <p:cNvSpPr txBox="1">
            <a:spLocks noGrp="1"/>
          </p:cNvSpPr>
          <p:nvPr>
            <p:ph type="body" sz="quarter" idx="1"/>
          </p:nvPr>
        </p:nvSpPr>
        <p:spPr>
          <a:xfrm>
            <a:off x="623888" y="4589464"/>
            <a:ext cx="7886701" cy="1500188"/>
          </a:xfrm>
          <a:prstGeom prst="rect">
            <a:avLst/>
          </a:prstGeom>
        </p:spPr>
        <p:txBody>
          <a:bodyPr lIns="45718" tIns="45718" rIns="45718" bIns="45718"/>
          <a:lstStyle>
            <a:lvl1pPr marL="0" indent="0" defTabSz="914410">
              <a:lnSpc>
                <a:spcPct val="90000"/>
              </a:lnSpc>
              <a:spcBef>
                <a:spcPts val="956"/>
              </a:spcBef>
              <a:buSzTx/>
              <a:buFontTx/>
              <a:buNone/>
              <a:defRPr sz="2363">
                <a:latin typeface="+mn-lt"/>
                <a:ea typeface="+mn-ea"/>
                <a:cs typeface="+mn-cs"/>
                <a:sym typeface="Calibri"/>
              </a:defRPr>
            </a:lvl1pPr>
            <a:lvl2pPr marL="0" indent="0" defTabSz="914410">
              <a:lnSpc>
                <a:spcPct val="90000"/>
              </a:lnSpc>
              <a:spcBef>
                <a:spcPts val="956"/>
              </a:spcBef>
              <a:buSzTx/>
              <a:buFontTx/>
              <a:buNone/>
              <a:defRPr sz="2363">
                <a:latin typeface="+mn-lt"/>
                <a:ea typeface="+mn-ea"/>
                <a:cs typeface="+mn-cs"/>
                <a:sym typeface="Calibri"/>
              </a:defRPr>
            </a:lvl2pPr>
            <a:lvl3pPr marL="0" indent="0" defTabSz="914410">
              <a:lnSpc>
                <a:spcPct val="90000"/>
              </a:lnSpc>
              <a:spcBef>
                <a:spcPts val="956"/>
              </a:spcBef>
              <a:buSzTx/>
              <a:buFontTx/>
              <a:buNone/>
              <a:defRPr sz="2363">
                <a:latin typeface="+mn-lt"/>
                <a:ea typeface="+mn-ea"/>
                <a:cs typeface="+mn-cs"/>
                <a:sym typeface="Calibri"/>
              </a:defRPr>
            </a:lvl3pPr>
            <a:lvl4pPr marL="0" indent="0" defTabSz="914410">
              <a:lnSpc>
                <a:spcPct val="90000"/>
              </a:lnSpc>
              <a:spcBef>
                <a:spcPts val="956"/>
              </a:spcBef>
              <a:buSzTx/>
              <a:buFontTx/>
              <a:buNone/>
              <a:defRPr sz="2363">
                <a:latin typeface="+mn-lt"/>
                <a:ea typeface="+mn-ea"/>
                <a:cs typeface="+mn-cs"/>
                <a:sym typeface="Calibri"/>
              </a:defRPr>
            </a:lvl4pPr>
            <a:lvl5pPr marL="0" indent="0" defTabSz="914410">
              <a:lnSpc>
                <a:spcPct val="90000"/>
              </a:lnSpc>
              <a:spcBef>
                <a:spcPts val="956"/>
              </a:spcBef>
              <a:buSzTx/>
              <a:buFontTx/>
              <a:buNone/>
              <a:defRPr sz="2363">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2"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24417381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429"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30" name="Body Level One…"/>
          <p:cNvSpPr txBox="1">
            <a:spLocks noGrp="1"/>
          </p:cNvSpPr>
          <p:nvPr>
            <p:ph type="body" sz="half" idx="1"/>
          </p:nvPr>
        </p:nvSpPr>
        <p:spPr>
          <a:xfrm>
            <a:off x="628650" y="1825624"/>
            <a:ext cx="3886200" cy="4351340"/>
          </a:xfrm>
          <a:prstGeom prst="rect">
            <a:avLst/>
          </a:prstGeom>
        </p:spPr>
        <p:txBody>
          <a:bodyPr lIns="45718" tIns="45718" rIns="45718" bIns="45718"/>
          <a:lstStyle>
            <a:lvl1pPr marL="228602" indent="-228602" defTabSz="914410">
              <a:lnSpc>
                <a:spcPct val="90000"/>
              </a:lnSpc>
              <a:spcBef>
                <a:spcPts val="956"/>
              </a:spcBef>
              <a:defRPr>
                <a:latin typeface="+mn-lt"/>
                <a:ea typeface="+mn-ea"/>
                <a:cs typeface="+mn-cs"/>
                <a:sym typeface="Calibri"/>
              </a:defRPr>
            </a:lvl1pPr>
            <a:lvl2pPr marL="723908" indent="-266703" defTabSz="914410">
              <a:lnSpc>
                <a:spcPct val="90000"/>
              </a:lnSpc>
              <a:spcBef>
                <a:spcPts val="956"/>
              </a:spcBef>
              <a:buChar char="•"/>
              <a:defRPr>
                <a:latin typeface="+mn-lt"/>
                <a:ea typeface="+mn-ea"/>
                <a:cs typeface="+mn-cs"/>
                <a:sym typeface="Calibri"/>
              </a:defRPr>
            </a:lvl2pPr>
            <a:lvl3pPr marL="1234455" indent="-320044" defTabSz="914410">
              <a:lnSpc>
                <a:spcPct val="90000"/>
              </a:lnSpc>
              <a:spcBef>
                <a:spcPts val="956"/>
              </a:spcBef>
              <a:defRPr>
                <a:latin typeface="+mn-lt"/>
                <a:ea typeface="+mn-ea"/>
                <a:cs typeface="+mn-cs"/>
                <a:sym typeface="Calibri"/>
              </a:defRPr>
            </a:lvl3pPr>
            <a:lvl4pPr marL="1721665" indent="-350047" defTabSz="914410">
              <a:lnSpc>
                <a:spcPct val="90000"/>
              </a:lnSpc>
              <a:spcBef>
                <a:spcPts val="956"/>
              </a:spcBef>
              <a:buChar char="•"/>
              <a:defRPr>
                <a:latin typeface="+mn-lt"/>
                <a:ea typeface="+mn-ea"/>
                <a:cs typeface="+mn-cs"/>
                <a:sym typeface="Calibri"/>
              </a:defRPr>
            </a:lvl4pPr>
            <a:lvl5pPr marL="2178871" indent="-350047" defTabSz="914410">
              <a:lnSpc>
                <a:spcPct val="90000"/>
              </a:lnSpc>
              <a:spcBef>
                <a:spcPts val="956"/>
              </a:spcBef>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1"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95358554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438" name="Title Text"/>
          <p:cNvSpPr txBox="1">
            <a:spLocks noGrp="1"/>
          </p:cNvSpPr>
          <p:nvPr>
            <p:ph type="title"/>
          </p:nvPr>
        </p:nvSpPr>
        <p:spPr>
          <a:xfrm>
            <a:off x="629841" y="365127"/>
            <a:ext cx="7886701"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39" name="Body Level One…"/>
          <p:cNvSpPr txBox="1">
            <a:spLocks noGrp="1"/>
          </p:cNvSpPr>
          <p:nvPr>
            <p:ph type="body" sz="quarter" idx="1"/>
          </p:nvPr>
        </p:nvSpPr>
        <p:spPr>
          <a:xfrm>
            <a:off x="629841" y="1681163"/>
            <a:ext cx="3868342" cy="823913"/>
          </a:xfrm>
          <a:prstGeom prst="rect">
            <a:avLst/>
          </a:prstGeom>
        </p:spPr>
        <p:txBody>
          <a:bodyPr lIns="45718" tIns="45718" rIns="45718" bIns="45718" anchor="b"/>
          <a:lstStyle>
            <a:lvl1pPr marL="0" indent="0" defTabSz="914410">
              <a:lnSpc>
                <a:spcPct val="90000"/>
              </a:lnSpc>
              <a:spcBef>
                <a:spcPts val="956"/>
              </a:spcBef>
              <a:buSzTx/>
              <a:buFontTx/>
              <a:buNone/>
              <a:defRPr sz="2363" b="1">
                <a:latin typeface="+mn-lt"/>
                <a:ea typeface="+mn-ea"/>
                <a:cs typeface="+mn-cs"/>
                <a:sym typeface="Calibri"/>
              </a:defRPr>
            </a:lvl1pPr>
            <a:lvl2pPr marL="0" indent="0" defTabSz="914410">
              <a:lnSpc>
                <a:spcPct val="90000"/>
              </a:lnSpc>
              <a:spcBef>
                <a:spcPts val="956"/>
              </a:spcBef>
              <a:buSzTx/>
              <a:buFontTx/>
              <a:buNone/>
              <a:defRPr sz="2363" b="1">
                <a:latin typeface="+mn-lt"/>
                <a:ea typeface="+mn-ea"/>
                <a:cs typeface="+mn-cs"/>
                <a:sym typeface="Calibri"/>
              </a:defRPr>
            </a:lvl2pPr>
            <a:lvl3pPr marL="0" indent="0" defTabSz="914410">
              <a:lnSpc>
                <a:spcPct val="90000"/>
              </a:lnSpc>
              <a:spcBef>
                <a:spcPts val="956"/>
              </a:spcBef>
              <a:buSzTx/>
              <a:buFontTx/>
              <a:buNone/>
              <a:defRPr sz="2363" b="1">
                <a:latin typeface="+mn-lt"/>
                <a:ea typeface="+mn-ea"/>
                <a:cs typeface="+mn-cs"/>
                <a:sym typeface="Calibri"/>
              </a:defRPr>
            </a:lvl3pPr>
            <a:lvl4pPr marL="0" indent="0" defTabSz="914410">
              <a:lnSpc>
                <a:spcPct val="90000"/>
              </a:lnSpc>
              <a:spcBef>
                <a:spcPts val="956"/>
              </a:spcBef>
              <a:buSzTx/>
              <a:buFontTx/>
              <a:buNone/>
              <a:defRPr sz="2363" b="1">
                <a:latin typeface="+mn-lt"/>
                <a:ea typeface="+mn-ea"/>
                <a:cs typeface="+mn-cs"/>
                <a:sym typeface="Calibri"/>
              </a:defRPr>
            </a:lvl4pPr>
            <a:lvl5pPr marL="0" indent="0" defTabSz="914410">
              <a:lnSpc>
                <a:spcPct val="90000"/>
              </a:lnSpc>
              <a:spcBef>
                <a:spcPts val="956"/>
              </a:spcBef>
              <a:buSzTx/>
              <a:buFontTx/>
              <a:buNone/>
              <a:defRPr sz="2363"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0" name="Text Placeholder 4"/>
          <p:cNvSpPr>
            <a:spLocks noGrp="1"/>
          </p:cNvSpPr>
          <p:nvPr>
            <p:ph type="body" sz="quarter" idx="21"/>
          </p:nvPr>
        </p:nvSpPr>
        <p:spPr>
          <a:xfrm>
            <a:off x="4629150" y="1681163"/>
            <a:ext cx="3887391" cy="823913"/>
          </a:xfrm>
          <a:prstGeom prst="rect">
            <a:avLst/>
          </a:prstGeom>
        </p:spPr>
        <p:txBody>
          <a:bodyPr lIns="45718" tIns="45718" rIns="45718" bIns="45718" anchor="b"/>
          <a:lstStyle/>
          <a:p>
            <a:endParaRPr/>
          </a:p>
        </p:txBody>
      </p:sp>
      <p:sp>
        <p:nvSpPr>
          <p:cNvPr id="441"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401162499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448"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49"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7226440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dirty="0"/>
              <a:t>Click to edit Master title style</a:t>
            </a:r>
            <a:endParaRPr lang="en-GB" dirty="0"/>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2622808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45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421566235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463" name="Title Text"/>
          <p:cNvSpPr txBox="1">
            <a:spLocks noGrp="1"/>
          </p:cNvSpPr>
          <p:nvPr>
            <p:ph type="title"/>
          </p:nvPr>
        </p:nvSpPr>
        <p:spPr>
          <a:xfrm>
            <a:off x="629841" y="457200"/>
            <a:ext cx="2949179" cy="1600200"/>
          </a:xfrm>
          <a:prstGeom prst="rect">
            <a:avLst/>
          </a:prstGeom>
        </p:spPr>
        <p:txBody>
          <a:bodyPr lIns="45718" tIns="45718" rIns="45718" bIns="45718" anchor="b"/>
          <a:lstStyle>
            <a:lvl1pPr defTabSz="914410">
              <a:lnSpc>
                <a:spcPct val="90000"/>
              </a:lnSpc>
              <a:defRPr sz="3150" b="0">
                <a:latin typeface="Calibri Light"/>
                <a:ea typeface="Calibri Light"/>
                <a:cs typeface="Calibri Light"/>
                <a:sym typeface="Calibri Light"/>
              </a:defRPr>
            </a:lvl1pPr>
          </a:lstStyle>
          <a:p>
            <a:r>
              <a:t>Title Text</a:t>
            </a:r>
          </a:p>
        </p:txBody>
      </p:sp>
      <p:sp>
        <p:nvSpPr>
          <p:cNvPr id="464" name="Body Level One…"/>
          <p:cNvSpPr txBox="1">
            <a:spLocks noGrp="1"/>
          </p:cNvSpPr>
          <p:nvPr>
            <p:ph type="body" sz="half" idx="1"/>
          </p:nvPr>
        </p:nvSpPr>
        <p:spPr>
          <a:xfrm>
            <a:off x="3887390" y="987427"/>
            <a:ext cx="4629151" cy="4873626"/>
          </a:xfrm>
          <a:prstGeom prst="rect">
            <a:avLst/>
          </a:prstGeom>
        </p:spPr>
        <p:txBody>
          <a:bodyPr lIns="45718" tIns="45718" rIns="45718" bIns="45718"/>
          <a:lstStyle>
            <a:lvl1pPr marL="228602" indent="-228602" defTabSz="914410">
              <a:lnSpc>
                <a:spcPct val="90000"/>
              </a:lnSpc>
              <a:spcBef>
                <a:spcPts val="956"/>
              </a:spcBef>
              <a:defRPr sz="3150">
                <a:latin typeface="+mn-lt"/>
                <a:ea typeface="+mn-ea"/>
                <a:cs typeface="+mn-cs"/>
                <a:sym typeface="Calibri"/>
              </a:defRPr>
            </a:lvl1pPr>
            <a:lvl2pPr marL="718466" indent="-261259" defTabSz="914410">
              <a:lnSpc>
                <a:spcPct val="90000"/>
              </a:lnSpc>
              <a:spcBef>
                <a:spcPts val="956"/>
              </a:spcBef>
              <a:buChar char="•"/>
              <a:defRPr sz="3150">
                <a:latin typeface="+mn-lt"/>
                <a:ea typeface="+mn-ea"/>
                <a:cs typeface="+mn-cs"/>
                <a:sym typeface="Calibri"/>
              </a:defRPr>
            </a:lvl2pPr>
            <a:lvl3pPr marL="1219215" indent="-304803" defTabSz="914410">
              <a:lnSpc>
                <a:spcPct val="90000"/>
              </a:lnSpc>
              <a:spcBef>
                <a:spcPts val="956"/>
              </a:spcBef>
              <a:defRPr sz="3150">
                <a:latin typeface="+mn-lt"/>
                <a:ea typeface="+mn-ea"/>
                <a:cs typeface="+mn-cs"/>
                <a:sym typeface="Calibri"/>
              </a:defRPr>
            </a:lvl3pPr>
            <a:lvl4pPr marL="1737381" indent="-365764" defTabSz="914410">
              <a:lnSpc>
                <a:spcPct val="90000"/>
              </a:lnSpc>
              <a:spcBef>
                <a:spcPts val="956"/>
              </a:spcBef>
              <a:buChar char="•"/>
              <a:defRPr sz="3150">
                <a:latin typeface="+mn-lt"/>
                <a:ea typeface="+mn-ea"/>
                <a:cs typeface="+mn-cs"/>
                <a:sym typeface="Calibri"/>
              </a:defRPr>
            </a:lvl4pPr>
            <a:lvl5pPr marL="2194586" indent="-365764" defTabSz="914410">
              <a:lnSpc>
                <a:spcPct val="90000"/>
              </a:lnSpc>
              <a:spcBef>
                <a:spcPts val="956"/>
              </a:spcBef>
              <a:buChar char="•"/>
              <a:defRPr sz="31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65" name="Text Placeholder 3"/>
          <p:cNvSpPr>
            <a:spLocks noGrp="1"/>
          </p:cNvSpPr>
          <p:nvPr>
            <p:ph type="body" sz="quarter" idx="21"/>
          </p:nvPr>
        </p:nvSpPr>
        <p:spPr>
          <a:xfrm>
            <a:off x="629840" y="2057400"/>
            <a:ext cx="2949180" cy="3811588"/>
          </a:xfrm>
          <a:prstGeom prst="rect">
            <a:avLst/>
          </a:prstGeom>
        </p:spPr>
        <p:txBody>
          <a:bodyPr lIns="45718" tIns="45718" rIns="45718" bIns="45718"/>
          <a:lstStyle/>
          <a:p>
            <a:endParaRPr/>
          </a:p>
        </p:txBody>
      </p:sp>
      <p:sp>
        <p:nvSpPr>
          <p:cNvPr id="46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45974077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473" name="Title Text"/>
          <p:cNvSpPr txBox="1">
            <a:spLocks noGrp="1"/>
          </p:cNvSpPr>
          <p:nvPr>
            <p:ph type="title"/>
          </p:nvPr>
        </p:nvSpPr>
        <p:spPr>
          <a:xfrm>
            <a:off x="629841" y="457200"/>
            <a:ext cx="2949179" cy="1600200"/>
          </a:xfrm>
          <a:prstGeom prst="rect">
            <a:avLst/>
          </a:prstGeom>
        </p:spPr>
        <p:txBody>
          <a:bodyPr lIns="45718" tIns="45718" rIns="45718" bIns="45718" anchor="b"/>
          <a:lstStyle>
            <a:lvl1pPr defTabSz="914410">
              <a:lnSpc>
                <a:spcPct val="90000"/>
              </a:lnSpc>
              <a:defRPr sz="3150" b="0">
                <a:latin typeface="Calibri Light"/>
                <a:ea typeface="Calibri Light"/>
                <a:cs typeface="Calibri Light"/>
                <a:sym typeface="Calibri Light"/>
              </a:defRPr>
            </a:lvl1pPr>
          </a:lstStyle>
          <a:p>
            <a:r>
              <a:t>Title Text</a:t>
            </a:r>
          </a:p>
        </p:txBody>
      </p:sp>
      <p:sp>
        <p:nvSpPr>
          <p:cNvPr id="474" name="Picture Placeholder 2"/>
          <p:cNvSpPr>
            <a:spLocks noGrp="1"/>
          </p:cNvSpPr>
          <p:nvPr>
            <p:ph type="pic" sz="half" idx="21"/>
          </p:nvPr>
        </p:nvSpPr>
        <p:spPr>
          <a:xfrm>
            <a:off x="3887390" y="987427"/>
            <a:ext cx="4629151" cy="4873626"/>
          </a:xfrm>
          <a:prstGeom prst="rect">
            <a:avLst/>
          </a:prstGeom>
        </p:spPr>
        <p:txBody>
          <a:bodyPr lIns="91439" tIns="45719" rIns="91439" bIns="45719">
            <a:noAutofit/>
          </a:bodyPr>
          <a:lstStyle/>
          <a:p>
            <a:endParaRPr dirty="0"/>
          </a:p>
        </p:txBody>
      </p:sp>
      <p:sp>
        <p:nvSpPr>
          <p:cNvPr id="475" name="Body Level One…"/>
          <p:cNvSpPr txBox="1">
            <a:spLocks noGrp="1"/>
          </p:cNvSpPr>
          <p:nvPr>
            <p:ph type="body" sz="quarter" idx="1"/>
          </p:nvPr>
        </p:nvSpPr>
        <p:spPr>
          <a:xfrm>
            <a:off x="629841" y="2057400"/>
            <a:ext cx="2949179" cy="3811588"/>
          </a:xfrm>
          <a:prstGeom prst="rect">
            <a:avLst/>
          </a:prstGeom>
        </p:spPr>
        <p:txBody>
          <a:bodyPr lIns="45718" tIns="45718" rIns="45718" bIns="45718"/>
          <a:lstStyle>
            <a:lvl1pPr marL="0" indent="0" defTabSz="914410">
              <a:lnSpc>
                <a:spcPct val="90000"/>
              </a:lnSpc>
              <a:spcBef>
                <a:spcPts val="956"/>
              </a:spcBef>
              <a:buSzTx/>
              <a:buFontTx/>
              <a:buNone/>
              <a:defRPr sz="1575">
                <a:latin typeface="+mn-lt"/>
                <a:ea typeface="+mn-ea"/>
                <a:cs typeface="+mn-cs"/>
                <a:sym typeface="Calibri"/>
              </a:defRPr>
            </a:lvl1pPr>
            <a:lvl2pPr marL="0" indent="0" defTabSz="914410">
              <a:lnSpc>
                <a:spcPct val="90000"/>
              </a:lnSpc>
              <a:spcBef>
                <a:spcPts val="956"/>
              </a:spcBef>
              <a:buSzTx/>
              <a:buFontTx/>
              <a:buNone/>
              <a:defRPr sz="1575">
                <a:latin typeface="+mn-lt"/>
                <a:ea typeface="+mn-ea"/>
                <a:cs typeface="+mn-cs"/>
                <a:sym typeface="Calibri"/>
              </a:defRPr>
            </a:lvl2pPr>
            <a:lvl3pPr marL="0" indent="0" defTabSz="914410">
              <a:lnSpc>
                <a:spcPct val="90000"/>
              </a:lnSpc>
              <a:spcBef>
                <a:spcPts val="956"/>
              </a:spcBef>
              <a:buSzTx/>
              <a:buFontTx/>
              <a:buNone/>
              <a:defRPr sz="1575">
                <a:latin typeface="+mn-lt"/>
                <a:ea typeface="+mn-ea"/>
                <a:cs typeface="+mn-cs"/>
                <a:sym typeface="Calibri"/>
              </a:defRPr>
            </a:lvl3pPr>
            <a:lvl4pPr marL="0" indent="0" defTabSz="914410">
              <a:lnSpc>
                <a:spcPct val="90000"/>
              </a:lnSpc>
              <a:spcBef>
                <a:spcPts val="956"/>
              </a:spcBef>
              <a:buSzTx/>
              <a:buFontTx/>
              <a:buNone/>
              <a:defRPr sz="1575">
                <a:latin typeface="+mn-lt"/>
                <a:ea typeface="+mn-ea"/>
                <a:cs typeface="+mn-cs"/>
                <a:sym typeface="Calibri"/>
              </a:defRPr>
            </a:lvl4pPr>
            <a:lvl5pPr marL="0" indent="0" defTabSz="914410">
              <a:lnSpc>
                <a:spcPct val="90000"/>
              </a:lnSpc>
              <a:spcBef>
                <a:spcPts val="956"/>
              </a:spcBef>
              <a:buSzTx/>
              <a:buFontTx/>
              <a:buNone/>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7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52362772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193789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74377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4106885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43028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91420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227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9477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430126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image" Target="../media/image3.pn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theme" Target="../theme/theme4.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8" Type="http://schemas.openxmlformats.org/officeDocument/2006/relationships/slideLayout" Target="../slideLayouts/slideLayout17.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20" Type="http://schemas.openxmlformats.org/officeDocument/2006/relationships/slideLayout" Target="../slideLayouts/slideLayout29.xml"/><Relationship Id="rId4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b="34811"/>
          <a:stretch>
            <a:fillRect/>
          </a:stretch>
        </p:blipFill>
        <p:spPr bwMode="auto">
          <a:xfrm>
            <a:off x="-3175" y="1809750"/>
            <a:ext cx="91440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Title Placeholder 1"/>
          <p:cNvSpPr>
            <a:spLocks noGrp="1"/>
          </p:cNvSpPr>
          <p:nvPr>
            <p:ph type="title"/>
          </p:nvPr>
        </p:nvSpPr>
        <p:spPr bwMode="auto">
          <a:xfrm>
            <a:off x="307975"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Box 13"/>
          <p:cNvSpPr txBox="1"/>
          <p:nvPr/>
        </p:nvSpPr>
        <p:spPr>
          <a:xfrm>
            <a:off x="8408988" y="6503988"/>
            <a:ext cx="184150" cy="923925"/>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dirty="0"/>
          </a:p>
          <a:p>
            <a:pPr eaLnBrk="1" hangingPunct="1"/>
            <a:endParaRPr lang="en-US" sz="1800" dirty="0"/>
          </a:p>
          <a:p>
            <a:pPr eaLnBrk="1" hangingPunct="1"/>
            <a:endParaRPr lang="en-US" sz="1800" dirty="0"/>
          </a:p>
        </p:txBody>
      </p:sp>
      <p:pic>
        <p:nvPicPr>
          <p:cNvPr id="1029" name="Picture 18" descr="cover_logo.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3425" y="5827713"/>
            <a:ext cx="1825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noChangeArrowheads="1"/>
          </p:cNvSpPr>
          <p:nvPr/>
        </p:nvSpPr>
        <p:spPr bwMode="auto">
          <a:xfrm>
            <a:off x="-57150" y="0"/>
            <a:ext cx="9231313" cy="2970213"/>
          </a:xfrm>
          <a:custGeom>
            <a:avLst/>
            <a:gdLst>
              <a:gd name="T0" fmla="*/ 7807 w 9189873"/>
              <a:gd name="T1" fmla="*/ 0 h 2970306"/>
              <a:gd name="T2" fmla="*/ 9231313 w 9189873"/>
              <a:gd name="T3" fmla="*/ 0 h 2970306"/>
              <a:gd name="T4" fmla="*/ 9231313 w 9189873"/>
              <a:gd name="T5" fmla="*/ 1789057 h 2970306"/>
              <a:gd name="T6" fmla="*/ 2996820 w 9189873"/>
              <a:gd name="T7" fmla="*/ 2931409 h 2970306"/>
              <a:gd name="T8" fmla="*/ 0 w 9189873"/>
              <a:gd name="T9" fmla="*/ 2636725 h 2970306"/>
              <a:gd name="T10" fmla="*/ 7807 w 9189873"/>
              <a:gd name="T11" fmla="*/ 0 h 2970306"/>
              <a:gd name="T12" fmla="*/ 0 60000 65536"/>
              <a:gd name="T13" fmla="*/ 0 60000 65536"/>
              <a:gd name="T14" fmla="*/ 0 60000 65536"/>
              <a:gd name="T15" fmla="*/ 0 60000 65536"/>
              <a:gd name="T16" fmla="*/ 0 60000 65536"/>
              <a:gd name="T17" fmla="*/ 0 60000 65536"/>
              <a:gd name="T18" fmla="*/ 0 w 9189873"/>
              <a:gd name="T19" fmla="*/ 0 h 2970306"/>
              <a:gd name="T20" fmla="*/ 9189873 w 9189873"/>
              <a:gd name="T21" fmla="*/ 2970306 h 2970306"/>
            </a:gdLst>
            <a:ahLst/>
            <a:cxnLst>
              <a:cxn ang="T12">
                <a:pos x="T0" y="T1"/>
              </a:cxn>
              <a:cxn ang="T13">
                <a:pos x="T2" y="T3"/>
              </a:cxn>
              <a:cxn ang="T14">
                <a:pos x="T4" y="T5"/>
              </a:cxn>
              <a:cxn ang="T15">
                <a:pos x="T6" y="T7"/>
              </a:cxn>
              <a:cxn ang="T16">
                <a:pos x="T8" y="T9"/>
              </a:cxn>
              <a:cxn ang="T17">
                <a:pos x="T10" y="T11"/>
              </a:cxn>
            </a:cxnLst>
            <a:rect l="T18" t="T19" r="T20" b="T21"/>
            <a:pathLst>
              <a:path w="9189873" h="2970306">
                <a:moveTo>
                  <a:pt x="7772" y="0"/>
                </a:moveTo>
                <a:lnTo>
                  <a:pt x="9189873" y="0"/>
                </a:lnTo>
                <a:lnTo>
                  <a:pt x="9189873" y="1789113"/>
                </a:lnTo>
                <a:cubicBezTo>
                  <a:pt x="5915173" y="2970306"/>
                  <a:pt x="3652008" y="2925203"/>
                  <a:pt x="2983367" y="2931501"/>
                </a:cubicBezTo>
                <a:cubicBezTo>
                  <a:pt x="2397872" y="2920384"/>
                  <a:pt x="674381" y="2914574"/>
                  <a:pt x="0" y="2636808"/>
                </a:cubicBezTo>
                <a:cubicBezTo>
                  <a:pt x="2591" y="1665283"/>
                  <a:pt x="5181" y="971525"/>
                  <a:pt x="7772" y="0"/>
                </a:cubicBezTo>
                <a:close/>
              </a:path>
            </a:pathLst>
          </a:custGeom>
          <a:solidFill>
            <a:srgbClr val="236995"/>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2" name="Freeform 11"/>
          <p:cNvSpPr>
            <a:spLocks noChangeArrowheads="1"/>
          </p:cNvSpPr>
          <p:nvPr/>
        </p:nvSpPr>
        <p:spPr bwMode="auto">
          <a:xfrm>
            <a:off x="-46038" y="4859338"/>
            <a:ext cx="9223376" cy="2024062"/>
          </a:xfrm>
          <a:custGeom>
            <a:avLst/>
            <a:gdLst>
              <a:gd name="T0" fmla="*/ 0 w 9223376"/>
              <a:gd name="T1" fmla="*/ 0 h 2024062"/>
              <a:gd name="T2" fmla="*/ 5125812 w 9223376"/>
              <a:gd name="T3" fmla="*/ 783559 h 2024062"/>
              <a:gd name="T4" fmla="*/ 9223376 w 9223376"/>
              <a:gd name="T5" fmla="*/ 152400 h 2024062"/>
              <a:gd name="T6" fmla="*/ 9223376 w 9223376"/>
              <a:gd name="T7" fmla="*/ 2024062 h 2024062"/>
              <a:gd name="T8" fmla="*/ 0 w 9223376"/>
              <a:gd name="T9" fmla="*/ 2024062 h 2024062"/>
              <a:gd name="T10" fmla="*/ 0 w 9223376"/>
              <a:gd name="T11" fmla="*/ 0 h 2024062"/>
              <a:gd name="T12" fmla="*/ 0 60000 65536"/>
              <a:gd name="T13" fmla="*/ 0 60000 65536"/>
              <a:gd name="T14" fmla="*/ 0 60000 65536"/>
              <a:gd name="T15" fmla="*/ 0 60000 65536"/>
              <a:gd name="T16" fmla="*/ 0 60000 65536"/>
              <a:gd name="T17" fmla="*/ 0 60000 65536"/>
              <a:gd name="T18" fmla="*/ 0 w 9223376"/>
              <a:gd name="T19" fmla="*/ 0 h 2024062"/>
              <a:gd name="T20" fmla="*/ 9223376 w 9223376"/>
              <a:gd name="T21" fmla="*/ 2024062 h 2024062"/>
            </a:gdLst>
            <a:ahLst/>
            <a:cxnLst>
              <a:cxn ang="T12">
                <a:pos x="T0" y="T1"/>
              </a:cxn>
              <a:cxn ang="T13">
                <a:pos x="T2" y="T3"/>
              </a:cxn>
              <a:cxn ang="T14">
                <a:pos x="T4" y="T5"/>
              </a:cxn>
              <a:cxn ang="T15">
                <a:pos x="T6" y="T7"/>
              </a:cxn>
              <a:cxn ang="T16">
                <a:pos x="T8" y="T9"/>
              </a:cxn>
              <a:cxn ang="T17">
                <a:pos x="T10" y="T11"/>
              </a:cxn>
            </a:cxnLst>
            <a:rect l="T18" t="T19" r="T20" b="T21"/>
            <a:pathLst>
              <a:path w="9223376" h="2024062">
                <a:moveTo>
                  <a:pt x="0" y="0"/>
                </a:moveTo>
                <a:cubicBezTo>
                  <a:pt x="682880" y="212339"/>
                  <a:pt x="2506294" y="774131"/>
                  <a:pt x="5125812" y="783559"/>
                </a:cubicBezTo>
                <a:cubicBezTo>
                  <a:pt x="7745330" y="792987"/>
                  <a:pt x="8876665" y="257046"/>
                  <a:pt x="9223376" y="152400"/>
                </a:cubicBezTo>
                <a:lnTo>
                  <a:pt x="9223376" y="2024062"/>
                </a:lnTo>
                <a:lnTo>
                  <a:pt x="0" y="2024062"/>
                </a:lnTo>
                <a:lnTo>
                  <a:pt x="0" y="0"/>
                </a:lnTo>
                <a:close/>
              </a:path>
            </a:pathLst>
          </a:cu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13" name="Freeform 12"/>
          <p:cNvSpPr>
            <a:spLocks noChangeArrowheads="1"/>
          </p:cNvSpPr>
          <p:nvPr/>
        </p:nvSpPr>
        <p:spPr bwMode="auto">
          <a:xfrm>
            <a:off x="-47625" y="5019675"/>
            <a:ext cx="9261475" cy="2024063"/>
          </a:xfrm>
          <a:custGeom>
            <a:avLst/>
            <a:gdLst>
              <a:gd name="T0" fmla="*/ 9222676 w 9262178"/>
              <a:gd name="T1" fmla="*/ 2024063 h 2024062"/>
              <a:gd name="T2" fmla="*/ 0 w 9262178"/>
              <a:gd name="T3" fmla="*/ 2024063 h 2024062"/>
              <a:gd name="T4" fmla="*/ 0 w 9262178"/>
              <a:gd name="T5" fmla="*/ 0 h 2024062"/>
              <a:gd name="T6" fmla="*/ 5125423 w 9262178"/>
              <a:gd name="T7" fmla="*/ 719863 h 2024062"/>
              <a:gd name="T8" fmla="*/ 9261475 w 9262178"/>
              <a:gd name="T9" fmla="*/ 220705 h 2024062"/>
              <a:gd name="T10" fmla="*/ 0 60000 65536"/>
              <a:gd name="T11" fmla="*/ 0 60000 65536"/>
              <a:gd name="T12" fmla="*/ 0 60000 65536"/>
              <a:gd name="T13" fmla="*/ 0 60000 65536"/>
              <a:gd name="T14" fmla="*/ 0 60000 65536"/>
              <a:gd name="T15" fmla="*/ 0 w 9262178"/>
              <a:gd name="T16" fmla="*/ 0 h 2024062"/>
              <a:gd name="T17" fmla="*/ 9262178 w 9262178"/>
              <a:gd name="T18" fmla="*/ 2024062 h 2024062"/>
            </a:gdLst>
            <a:ahLst/>
            <a:cxnLst>
              <a:cxn ang="T10">
                <a:pos x="T0" y="T1"/>
              </a:cxn>
              <a:cxn ang="T11">
                <a:pos x="T2" y="T3"/>
              </a:cxn>
              <a:cxn ang="T12">
                <a:pos x="T4" y="T5"/>
              </a:cxn>
              <a:cxn ang="T13">
                <a:pos x="T6" y="T7"/>
              </a:cxn>
              <a:cxn ang="T14">
                <a:pos x="T8" y="T9"/>
              </a:cxn>
            </a:cxnLst>
            <a:rect l="T15" t="T16" r="T17" b="T18"/>
            <a:pathLst>
              <a:path w="9262178" h="2024062">
                <a:moveTo>
                  <a:pt x="9223376" y="2024062"/>
                </a:moveTo>
                <a:lnTo>
                  <a:pt x="0" y="2024062"/>
                </a:lnTo>
                <a:lnTo>
                  <a:pt x="0" y="0"/>
                </a:lnTo>
                <a:cubicBezTo>
                  <a:pt x="682880" y="212339"/>
                  <a:pt x="2839875" y="716065"/>
                  <a:pt x="5125812" y="719863"/>
                </a:cubicBezTo>
                <a:cubicBezTo>
                  <a:pt x="6669508" y="756647"/>
                  <a:pt x="8677495" y="380453"/>
                  <a:pt x="9262178" y="220705"/>
                </a:cubicBezTo>
              </a:path>
            </a:pathLst>
          </a:custGeom>
          <a:solidFill>
            <a:srgbClr val="40516F"/>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ctr" defTabSz="457200" rtl="0" eaLnBrk="1" fontAlgn="base" hangingPunct="1">
        <a:spcBef>
          <a:spcPct val="0"/>
        </a:spcBef>
        <a:spcAft>
          <a:spcPct val="0"/>
        </a:spcAft>
        <a:defRPr sz="4400" b="1" u="sng" kern="1200">
          <a:solidFill>
            <a:schemeClr val="bg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rgbClr val="FFFFFF"/>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FFFFF"/>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21582"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2" r:id="rId4"/>
  </p:sldLayoutIdLst>
  <p:hf sldNum="0" hdr="0" ft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21582"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02363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sldNum="0" hdr="0" ft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8" descr="Picture 18"/>
          <p:cNvPicPr>
            <a:picLocks noChangeAspect="1"/>
          </p:cNvPicPr>
          <p:nvPr/>
        </p:nvPicPr>
        <p:blipFill>
          <a:blip r:embed="rId45"/>
          <a:stretch>
            <a:fillRect/>
          </a:stretch>
        </p:blipFill>
        <p:spPr>
          <a:xfrm>
            <a:off x="321584" y="5836087"/>
            <a:ext cx="1825627" cy="747278"/>
          </a:xfrm>
          <a:prstGeom prst="rect">
            <a:avLst/>
          </a:prstGeom>
          <a:ln w="12700">
            <a:miter lim="400000"/>
          </a:ln>
        </p:spPr>
      </p:pic>
      <p:sp>
        <p:nvSpPr>
          <p:cNvPr id="3" name="TextBox 1"/>
          <p:cNvSpPr txBox="1"/>
          <p:nvPr/>
        </p:nvSpPr>
        <p:spPr>
          <a:xfrm>
            <a:off x="7392875" y="6382871"/>
            <a:ext cx="1228208" cy="173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716" tIns="25716" rIns="25716" bIns="25716">
            <a:spAutoFit/>
          </a:bodyPr>
          <a:lstStyle>
            <a:lvl1pPr>
              <a:defRPr sz="1400"/>
            </a:lvl1pPr>
          </a:lstStyle>
          <a:p>
            <a:r>
              <a:rPr sz="788" dirty="0"/>
              <a:t>Commercial in confidence</a:t>
            </a:r>
          </a:p>
        </p:txBody>
      </p:sp>
      <p:sp>
        <p:nvSpPr>
          <p:cNvPr id="4" name="Title Text"/>
          <p:cNvSpPr txBox="1">
            <a:spLocks noGrp="1"/>
          </p:cNvSpPr>
          <p:nvPr>
            <p:ph type="title"/>
          </p:nvPr>
        </p:nvSpPr>
        <p:spPr>
          <a:xfrm>
            <a:off x="403224" y="0"/>
            <a:ext cx="8229601"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457200" y="1351723"/>
            <a:ext cx="8229600" cy="4774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276526" y="6219328"/>
            <a:ext cx="276675" cy="274045"/>
          </a:xfrm>
          <a:prstGeom prst="rect">
            <a:avLst/>
          </a:prstGeom>
          <a:ln w="12700">
            <a:miter lim="400000"/>
          </a:ln>
        </p:spPr>
        <p:txBody>
          <a:bodyPr wrap="none" lIns="45718" tIns="45718" rIns="45718" bIns="45718" anchor="ctr">
            <a:spAutoFit/>
          </a:bodyPr>
          <a:lstStyle>
            <a:lvl1pPr algn="r">
              <a:defRPr sz="1181"/>
            </a:lvl1pPr>
          </a:lstStyle>
          <a:p>
            <a:fld id="{86CB4B4D-7CA3-9044-876B-883B54F8677D}" type="slidenum">
              <a:t>‹#›</a:t>
            </a:fld>
            <a:endParaRPr dirty="0"/>
          </a:p>
        </p:txBody>
      </p:sp>
    </p:spTree>
    <p:extLst>
      <p:ext uri="{BB962C8B-B14F-4D97-AF65-F5344CB8AC3E}">
        <p14:creationId xmlns:p14="http://schemas.microsoft.com/office/powerpoint/2010/main" val="222731994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Lst>
  <p:transition spd="med"/>
  <p:txStyles>
    <p:titleStyle>
      <a:lvl1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p:titleStyle>
    <p:bodyStyle>
      <a:lvl1pPr marL="342894" marR="0" indent="-34289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65" marR="0" indent="-333370"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084" marR="0" indent="-26669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62524" marR="0" indent="-290940"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13"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p:bodyStyle>
    <p:otherStyle>
      <a:lvl1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1pPr>
      <a:lvl2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2pPr>
      <a:lvl3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3pPr>
      <a:lvl4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4pPr>
      <a:lvl5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5pPr>
      <a:lvl6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6pPr>
      <a:lvl7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7pPr>
      <a:lvl8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8pPr>
      <a:lvl9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089775"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4650878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Lst>
  <p:hf hd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news/overhaul-of-local-audit-will-restore-trust-in-broken-system#:~:text=Up%20to%20%C2%A349%20million%20in%20funding%20for%20clearing%20the,of%20modified%20audit%20opinions%20received." TargetMode="Externa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hyperlink" Target="https://www.psaa.co.uk/appointing-auditors-and-fees/auditor-appointments-and-scale-fees-2023-24-2027-28/2024-25-auditor-appointments-and-audit-fee-scale/additional-information-for-2024-25-audit-fees/" TargetMode="Externa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8" Type="http://schemas.openxmlformats.org/officeDocument/2006/relationships/hyperlink" Target="https://www.frc.org.uk/library/standards-codes-policy/audit-assurance-and-ethics/auditing-standards/" TargetMode="External"/><Relationship Id="rId3" Type="http://schemas.openxmlformats.org/officeDocument/2006/relationships/hyperlink" Target="https://www.frc.org.uk/library/standards-codes-policy/audit-assurance-and-ethics/ethical-standard-for-auditors/" TargetMode="External"/><Relationship Id="rId7" Type="http://schemas.openxmlformats.org/officeDocument/2006/relationships/hyperlink" Target="https://www.cipfa.org/policy-and-guidance/publications/c/code-of-practice-on-local-authority-accounting-in-the-united-kingdom-202425-online" TargetMode="External"/><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hyperlink" Target="https://www.iaasb.org/publications/international-standard-quality-management-isqm-2-engaging-quality-reviews" TargetMode="External"/><Relationship Id="rId5" Type="http://schemas.openxmlformats.org/officeDocument/2006/relationships/hyperlink" Target="https://www.iaasb.org/publications/international-standard-quality-management-isqm-1-quality-management-firms-perform-audits-or-reviews" TargetMode="External"/><Relationship Id="rId4" Type="http://schemas.openxmlformats.org/officeDocument/2006/relationships/hyperlink" Target="https://www.nao.org.uk/code-audit-practice/guidance-and-information-for-audito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hyperlink" Target="https://www.psaa.co.uk/appointing-auditors-and-fees/auditor-appointments-and-scale-fees-2023-24-2027-28/2025-26-auditor-appointments-and-audit-fee-scale/consultation-on-the-2025-26-audit-fee-scale/" TargetMode="Externa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hyperlink" Target="https://questions-statements.parliament.uk/written-statements/detail/2024-07-30/hcws46"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hyperlink" Target="https://www.nao.org.uk/code-audit-practice/guidance-and-information-for-auditors/#local-audit-reset-and-recovery-implementation-guidance-larri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media/676028c9cfbf84c3b2bcfa57/English_Devolution_White_Paper_Web_Accessible.pdf" TargetMode="External"/><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hyperlink" Target="https://www.gov.uk/government/collections/english-devolution-and-community-empowerment-bill" TargetMode="External"/><Relationship Id="rId5" Type="http://schemas.openxmlformats.org/officeDocument/2006/relationships/hyperlink" Target="https://www.gov.uk/government/consultations/local-audit-reform-a-strategy-for-overhauling-the-local-audit-system-in-england/outcome/local-audit-reform-government-response-to-the-consultation-to-overhaul-local-audit-in-england" TargetMode="External"/><Relationship Id="rId4" Type="http://schemas.openxmlformats.org/officeDocument/2006/relationships/hyperlink" Target="https://www.gov.uk/government/consultations/local-audit-reform-a-strategy-for-overhauling-the-local-audit-system-in-englan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egislation.gov.uk/uksi/2015/192/contents/made" TargetMode="External"/><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hyperlink" Target="https://www.cipfa.org/policy-and-guidance/consultations/consultation-on-202627-code-of-practice-on-local-authority-financial-reporting-uk" TargetMode="Externa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ubtitle 4"/>
          <p:cNvSpPr txBox="1">
            <a:spLocks noGrp="1"/>
          </p:cNvSpPr>
          <p:nvPr>
            <p:ph type="body" idx="1"/>
          </p:nvPr>
        </p:nvSpPr>
        <p:spPr>
          <a:xfrm>
            <a:off x="387589" y="5672165"/>
            <a:ext cx="8075106" cy="1262552"/>
          </a:xfrm>
          <a:prstGeom prst="rect">
            <a:avLst/>
          </a:prstGeom>
        </p:spPr>
        <p:txBody>
          <a:bodyPr>
            <a:normAutofit/>
          </a:bodyPr>
          <a:lstStyle/>
          <a:p>
            <a:pPr>
              <a:spcBef>
                <a:spcPts val="900"/>
              </a:spcBef>
              <a:defRPr sz="4800"/>
            </a:pPr>
            <a:endParaRPr lang="en-GB" sz="2400" dirty="0"/>
          </a:p>
          <a:p>
            <a:pPr>
              <a:spcBef>
                <a:spcPts val="900"/>
              </a:spcBef>
              <a:defRPr sz="4800"/>
            </a:pPr>
            <a:r>
              <a:rPr lang="en-GB" sz="2600" dirty="0"/>
              <a:t>2 October 2025</a:t>
            </a:r>
          </a:p>
          <a:p>
            <a:pPr>
              <a:spcBef>
                <a:spcPts val="900"/>
              </a:spcBef>
              <a:defRPr sz="4800"/>
            </a:pPr>
            <a:endParaRPr lang="en-GB" sz="2400" dirty="0"/>
          </a:p>
        </p:txBody>
      </p:sp>
      <p:sp>
        <p:nvSpPr>
          <p:cNvPr id="6" name="Subtitle 4">
            <a:extLst>
              <a:ext uri="{FF2B5EF4-FFF2-40B4-BE49-F238E27FC236}">
                <a16:creationId xmlns:a16="http://schemas.microsoft.com/office/drawing/2014/main" id="{33C546C6-546A-80DC-F802-8330BB7A84FF}"/>
              </a:ext>
            </a:extLst>
          </p:cNvPr>
          <p:cNvSpPr txBox="1">
            <a:spLocks/>
          </p:cNvSpPr>
          <p:nvPr/>
        </p:nvSpPr>
        <p:spPr>
          <a:xfrm>
            <a:off x="387589" y="1909067"/>
            <a:ext cx="8075106" cy="2158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0" marR="0" indent="0" algn="l" defTabSz="457194" rtl="0" latinLnBrk="0">
              <a:lnSpc>
                <a:spcPct val="100000"/>
              </a:lnSpc>
              <a:spcBef>
                <a:spcPts val="1800"/>
              </a:spcBef>
              <a:spcAft>
                <a:spcPts val="0"/>
              </a:spcAft>
              <a:buClrTx/>
              <a:buSzTx/>
              <a:buFontTx/>
              <a:buNone/>
              <a:tabLst/>
              <a:defRPr sz="2363" b="1" i="0" u="none" strike="noStrike" cap="none" spc="0" baseline="0">
                <a:solidFill>
                  <a:srgbClr val="FFFFFF"/>
                </a:solidFill>
                <a:uFillTx/>
                <a:latin typeface="Arial"/>
                <a:ea typeface="Arial"/>
                <a:cs typeface="Arial"/>
                <a:sym typeface="Arial"/>
              </a:defRPr>
            </a:lvl1pPr>
            <a:lvl2pPr marL="0" marR="0" indent="0" algn="l" defTabSz="457194" rtl="0" latinLnBrk="0">
              <a:lnSpc>
                <a:spcPct val="100000"/>
              </a:lnSpc>
              <a:spcBef>
                <a:spcPts val="1800"/>
              </a:spcBef>
              <a:spcAft>
                <a:spcPts val="0"/>
              </a:spcAft>
              <a:buClrTx/>
              <a:buSzTx/>
              <a:buFontTx/>
              <a:buNone/>
              <a:tabLst/>
              <a:defRPr sz="2363" b="1" i="0" u="none" strike="noStrike" cap="none" spc="0" baseline="0">
                <a:solidFill>
                  <a:srgbClr val="FFFFFF"/>
                </a:solidFill>
                <a:uFillTx/>
                <a:latin typeface="Arial"/>
                <a:ea typeface="Arial"/>
                <a:cs typeface="Arial"/>
                <a:sym typeface="Arial"/>
              </a:defRPr>
            </a:lvl2pPr>
            <a:lvl3pPr marL="0" marR="0" indent="0" algn="l" defTabSz="457194" rtl="0" latinLnBrk="0">
              <a:lnSpc>
                <a:spcPct val="100000"/>
              </a:lnSpc>
              <a:spcBef>
                <a:spcPts val="1800"/>
              </a:spcBef>
              <a:spcAft>
                <a:spcPts val="0"/>
              </a:spcAft>
              <a:buClrTx/>
              <a:buSzTx/>
              <a:buFontTx/>
              <a:buNone/>
              <a:tabLst/>
              <a:defRPr sz="2363" b="1" i="0" u="none" strike="noStrike" cap="none" spc="0" baseline="0">
                <a:solidFill>
                  <a:srgbClr val="FFFFFF"/>
                </a:solidFill>
                <a:uFillTx/>
                <a:latin typeface="Arial"/>
                <a:ea typeface="Arial"/>
                <a:cs typeface="Arial"/>
                <a:sym typeface="Arial"/>
              </a:defRPr>
            </a:lvl3pPr>
            <a:lvl4pPr marL="0" marR="0" indent="0" algn="l" defTabSz="457194" rtl="0" latinLnBrk="0">
              <a:lnSpc>
                <a:spcPct val="100000"/>
              </a:lnSpc>
              <a:spcBef>
                <a:spcPts val="1800"/>
              </a:spcBef>
              <a:spcAft>
                <a:spcPts val="0"/>
              </a:spcAft>
              <a:buClrTx/>
              <a:buSzTx/>
              <a:buFontTx/>
              <a:buNone/>
              <a:tabLst/>
              <a:defRPr sz="2363" b="1" i="0" u="none" strike="noStrike" cap="none" spc="0" baseline="0">
                <a:solidFill>
                  <a:srgbClr val="FFFFFF"/>
                </a:solidFill>
                <a:uFillTx/>
                <a:latin typeface="Arial"/>
                <a:ea typeface="Arial"/>
                <a:cs typeface="Arial"/>
                <a:sym typeface="Arial"/>
              </a:defRPr>
            </a:lvl4pPr>
            <a:lvl5pPr marL="0" marR="0" indent="0" algn="l" defTabSz="457194" rtl="0" latinLnBrk="0">
              <a:lnSpc>
                <a:spcPct val="100000"/>
              </a:lnSpc>
              <a:spcBef>
                <a:spcPts val="1800"/>
              </a:spcBef>
              <a:spcAft>
                <a:spcPts val="0"/>
              </a:spcAft>
              <a:buClrTx/>
              <a:buSzTx/>
              <a:buFontTx/>
              <a:buNone/>
              <a:tabLst/>
              <a:defRPr sz="2363" b="1" i="0" u="none" strike="noStrike" cap="none" spc="0" baseline="0">
                <a:solidFill>
                  <a:srgbClr val="FFFFFF"/>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fontAlgn="auto">
              <a:lnSpc>
                <a:spcPct val="120000"/>
              </a:lnSpc>
            </a:pPr>
            <a:r>
              <a:rPr lang="en-GB" sz="3800" kern="0" dirty="0"/>
              <a:t>PSAA Webinar</a:t>
            </a:r>
          </a:p>
          <a:p>
            <a:pPr fontAlgn="auto">
              <a:lnSpc>
                <a:spcPct val="120000"/>
              </a:lnSpc>
            </a:pPr>
            <a:r>
              <a:rPr lang="en-GB" sz="3800" kern="0" dirty="0"/>
              <a:t>2025/26 Fee Scale Consultation</a:t>
            </a:r>
          </a:p>
        </p:txBody>
      </p:sp>
    </p:spTree>
    <p:extLst>
      <p:ext uri="{BB962C8B-B14F-4D97-AF65-F5344CB8AC3E}">
        <p14:creationId xmlns:p14="http://schemas.microsoft.com/office/powerpoint/2010/main" val="217089721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20505-4FFB-9599-8998-F8C845614825}"/>
            </a:ext>
          </a:extLst>
        </p:cNvPr>
        <p:cNvGrpSpPr/>
        <p:nvPr/>
      </p:nvGrpSpPr>
      <p:grpSpPr>
        <a:xfrm>
          <a:off x="0" y="0"/>
          <a:ext cx="0" cy="0"/>
          <a:chOff x="0" y="0"/>
          <a:chExt cx="0" cy="0"/>
        </a:xfrm>
      </p:grpSpPr>
      <p:sp>
        <p:nvSpPr>
          <p:cNvPr id="518" name="Title 1">
            <a:extLst>
              <a:ext uri="{FF2B5EF4-FFF2-40B4-BE49-F238E27FC236}">
                <a16:creationId xmlns:a16="http://schemas.microsoft.com/office/drawing/2014/main" id="{62E5D61B-91A6-D1BD-D424-A6CBAA99567B}"/>
              </a:ext>
            </a:extLst>
          </p:cNvPr>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ym typeface="Helvetica"/>
              </a:rPr>
              <a:t>2025/26 scale fees proposal - the headlines (</a:t>
            </a:r>
            <a:r>
              <a:rPr lang="en-GB" sz="2800" dirty="0" err="1">
                <a:sym typeface="Helvetica"/>
              </a:rPr>
              <a:t>cont</a:t>
            </a:r>
            <a:r>
              <a:rPr lang="en-GB" sz="2800" dirty="0">
                <a:sym typeface="Helvetica"/>
              </a:rPr>
              <a:t>)</a:t>
            </a:r>
            <a:endParaRPr sz="2800" dirty="0"/>
          </a:p>
        </p:txBody>
      </p:sp>
      <p:sp>
        <p:nvSpPr>
          <p:cNvPr id="3" name="Content Placeholder 4">
            <a:extLst>
              <a:ext uri="{FF2B5EF4-FFF2-40B4-BE49-F238E27FC236}">
                <a16:creationId xmlns:a16="http://schemas.microsoft.com/office/drawing/2014/main" id="{AB4D6A9A-D941-D9BC-9CC2-AFE24C6E79BD}"/>
              </a:ext>
            </a:extLst>
          </p:cNvPr>
          <p:cNvSpPr txBox="1">
            <a:spLocks/>
          </p:cNvSpPr>
          <p:nvPr/>
        </p:nvSpPr>
        <p:spPr>
          <a:xfrm>
            <a:off x="343574" y="988574"/>
            <a:ext cx="8384790" cy="5002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1500"/>
              </a:spcAft>
              <a:buClr>
                <a:srgbClr val="236995"/>
              </a:buClr>
              <a:buSzPct val="110000"/>
            </a:pPr>
            <a:r>
              <a:rPr lang="en-GB" sz="2000" dirty="0">
                <a:solidFill>
                  <a:schemeClr val="tx1"/>
                </a:solidFill>
                <a:uFill>
                  <a:solidFill>
                    <a:srgbClr val="000000"/>
                  </a:solidFill>
                </a:uFill>
                <a:ea typeface="ＭＳ Ｐゴシック" charset="-128"/>
              </a:rPr>
              <a:t>The cost of building back the assurance where there are disclaimers cannot currently be calculated with enough confidence</a:t>
            </a:r>
          </a:p>
          <a:p>
            <a:pPr marL="342900" indent="-285750" hangingPunct="0">
              <a:lnSpc>
                <a:spcPct val="110000"/>
              </a:lnSpc>
              <a:spcBef>
                <a:spcPts val="800"/>
              </a:spcBef>
              <a:spcAft>
                <a:spcPts val="1500"/>
              </a:spcAft>
              <a:buClr>
                <a:srgbClr val="236995"/>
              </a:buClr>
              <a:buSzPct val="110000"/>
            </a:pPr>
            <a:r>
              <a:rPr lang="en-GB" sz="2000" dirty="0">
                <a:solidFill>
                  <a:schemeClr val="tx1"/>
                </a:solidFill>
                <a:uFill>
                  <a:solidFill>
                    <a:srgbClr val="000000"/>
                  </a:solidFill>
                </a:uFill>
                <a:ea typeface="ＭＳ Ｐゴシック" charset="-128"/>
              </a:rPr>
              <a:t>The additional audit work to rebuild assurance will be processed as </a:t>
            </a:r>
            <a:r>
              <a:rPr lang="en-GB" sz="2000" dirty="0">
                <a:solidFill>
                  <a:schemeClr val="tx1"/>
                </a:solidFill>
                <a:uFill>
                  <a:solidFill>
                    <a:srgbClr val="000000"/>
                  </a:solidFill>
                </a:uFill>
              </a:rPr>
              <a:t>fee variations </a:t>
            </a:r>
          </a:p>
          <a:p>
            <a:pPr marL="342900" indent="-285750" hangingPunct="0">
              <a:lnSpc>
                <a:spcPct val="110000"/>
              </a:lnSpc>
              <a:spcBef>
                <a:spcPts val="800"/>
              </a:spcBef>
              <a:spcAft>
                <a:spcPts val="1500"/>
              </a:spcAft>
              <a:buClr>
                <a:srgbClr val="236995"/>
              </a:buClr>
              <a:buSzPct val="110000"/>
            </a:pPr>
            <a:r>
              <a:rPr lang="en-GB" sz="2000" dirty="0">
                <a:solidFill>
                  <a:schemeClr val="tx1"/>
                </a:solidFill>
                <a:uFill>
                  <a:solidFill>
                    <a:srgbClr val="000000"/>
                  </a:solidFill>
                </a:uFill>
                <a:ea typeface="ＭＳ Ｐゴシック" charset="-128"/>
                <a:sym typeface="Helvetica"/>
              </a:rPr>
              <a:t>We are working with our audit suppliers to provide clear and timely communications to bodies about rebuilding assurance and the associated fee implications, but there is no precedent for this situation</a:t>
            </a:r>
          </a:p>
          <a:p>
            <a:pPr marL="342900" indent="-285750" hangingPunct="0">
              <a:lnSpc>
                <a:spcPct val="110000"/>
              </a:lnSpc>
              <a:spcBef>
                <a:spcPts val="800"/>
              </a:spcBef>
              <a:spcAft>
                <a:spcPts val="1500"/>
              </a:spcAft>
              <a:buClr>
                <a:srgbClr val="236995"/>
              </a:buClr>
              <a:buSzPct val="110000"/>
            </a:pPr>
            <a:r>
              <a:rPr lang="en-GB" sz="2000" dirty="0">
                <a:solidFill>
                  <a:schemeClr val="tx1"/>
                </a:solidFill>
                <a:uFill>
                  <a:solidFill>
                    <a:srgbClr val="000000"/>
                  </a:solidFill>
                </a:uFill>
                <a:ea typeface="ＭＳ Ｐゴシック" charset="-128"/>
                <a:sym typeface="Helvetica"/>
              </a:rPr>
              <a:t>MHCLG has a dedicated </a:t>
            </a:r>
            <a:r>
              <a:rPr lang="en-GB" sz="2000" u="sng" dirty="0">
                <a:solidFill>
                  <a:srgbClr val="0070C0"/>
                </a:solidFill>
                <a:sym typeface="Helvetica"/>
                <a:hlinkClick r:id="rId2">
                  <a:extLst>
                    <a:ext uri="{A12FA001-AC4F-418D-AE19-62706E023703}">
                      <ahyp:hlinkClr xmlns:ahyp="http://schemas.microsoft.com/office/drawing/2018/hyperlinkcolor" val="tx"/>
                    </a:ext>
                  </a:extLst>
                </a:hlinkClick>
              </a:rPr>
              <a:t>funding package</a:t>
            </a:r>
            <a:r>
              <a:rPr lang="en-GB" sz="2000" dirty="0">
                <a:solidFill>
                  <a:schemeClr val="tx1"/>
                </a:solidFill>
                <a:uFill>
                  <a:solidFill>
                    <a:srgbClr val="000000"/>
                  </a:solidFill>
                </a:uFill>
                <a:ea typeface="ＭＳ Ｐゴシック" charset="-128"/>
                <a:sym typeface="Helvetica"/>
              </a:rPr>
              <a:t> to support bodies</a:t>
            </a:r>
          </a:p>
        </p:txBody>
      </p:sp>
    </p:spTree>
    <p:extLst>
      <p:ext uri="{BB962C8B-B14F-4D97-AF65-F5344CB8AC3E}">
        <p14:creationId xmlns:p14="http://schemas.microsoft.com/office/powerpoint/2010/main" val="23062313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384752" y="-9236"/>
            <a:ext cx="8591921" cy="985234"/>
          </a:xfrm>
          <a:prstGeom prst="rect">
            <a:avLst/>
          </a:prstGeom>
        </p:spPr>
        <p:txBody>
          <a:bodyPr>
            <a:normAutofit/>
          </a:bodyPr>
          <a:lstStyle>
            <a:lvl1pPr>
              <a:defRPr>
                <a:solidFill>
                  <a:srgbClr val="236995"/>
                </a:solidFill>
              </a:defRPr>
            </a:lvl1pPr>
          </a:lstStyle>
          <a:p>
            <a:r>
              <a:rPr lang="en-GB" sz="2800" dirty="0">
                <a:uFill>
                  <a:solidFill>
                    <a:srgbClr val="000000"/>
                  </a:solidFill>
                </a:uFill>
              </a:rPr>
              <a:t>How we arrive at the proposed fees </a:t>
            </a:r>
            <a:endParaRPr sz="2800" dirty="0"/>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344421" y="986400"/>
            <a:ext cx="8338104" cy="5332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1500"/>
              </a:spcAft>
              <a:buClr>
                <a:srgbClr val="236995"/>
              </a:buClr>
              <a:buSzPct val="110000"/>
            </a:pPr>
            <a:r>
              <a:rPr lang="en-GB" sz="2000" dirty="0">
                <a:solidFill>
                  <a:schemeClr val="tx1"/>
                </a:solidFill>
                <a:uFill>
                  <a:solidFill>
                    <a:srgbClr val="000000"/>
                  </a:solidFill>
                </a:uFill>
                <a:ea typeface="ＭＳ Ｐゴシック" charset="-128"/>
              </a:rPr>
              <a:t>Fee rates are contractually linked to inflation</a:t>
            </a:r>
          </a:p>
          <a:p>
            <a:pPr marL="342900" indent="-285750" hangingPunct="0">
              <a:lnSpc>
                <a:spcPct val="110000"/>
              </a:lnSpc>
              <a:spcBef>
                <a:spcPts val="800"/>
              </a:spcBef>
              <a:spcAft>
                <a:spcPts val="1500"/>
              </a:spcAft>
              <a:buClr>
                <a:srgbClr val="236995"/>
              </a:buClr>
              <a:buSzPct val="110000"/>
            </a:pPr>
            <a:r>
              <a:rPr lang="en-GB" sz="2000" dirty="0">
                <a:solidFill>
                  <a:schemeClr val="tx1"/>
                </a:solidFill>
                <a:uFill>
                  <a:solidFill>
                    <a:srgbClr val="000000"/>
                  </a:solidFill>
                </a:uFill>
                <a:ea typeface="ＭＳ Ｐゴシック" charset="-128"/>
              </a:rPr>
              <a:t>We commission independent research to help us understand the work and fee impact of changes in audit and accounting requirements and we publish our </a:t>
            </a:r>
            <a:r>
              <a:rPr lang="en-GB" sz="2000" u="sng" dirty="0">
                <a:solidFill>
                  <a:srgbClr val="0070C0"/>
                </a:solidFill>
                <a:hlinkClick r:id="rId2">
                  <a:extLst>
                    <a:ext uri="{A12FA001-AC4F-418D-AE19-62706E023703}">
                      <ahyp:hlinkClr xmlns:ahyp="http://schemas.microsoft.com/office/drawing/2018/hyperlinkcolor" val="tx"/>
                    </a:ext>
                  </a:extLst>
                </a:hlinkClick>
              </a:rPr>
              <a:t>information paper</a:t>
            </a:r>
            <a:r>
              <a:rPr lang="en-GB" sz="2000" dirty="0">
                <a:solidFill>
                  <a:schemeClr val="tx1"/>
                </a:solidFill>
                <a:uFill>
                  <a:solidFill>
                    <a:srgbClr val="000000"/>
                  </a:solidFill>
                </a:uFill>
                <a:ea typeface="ＭＳ Ｐゴシック" charset="-128"/>
              </a:rPr>
              <a:t> on our website</a:t>
            </a:r>
          </a:p>
          <a:p>
            <a:pPr marL="342900" indent="-285750" hangingPunct="0">
              <a:lnSpc>
                <a:spcPct val="110000"/>
              </a:lnSpc>
              <a:spcBef>
                <a:spcPts val="0"/>
              </a:spcBef>
              <a:spcAft>
                <a:spcPts val="800"/>
              </a:spcAft>
              <a:buClr>
                <a:srgbClr val="236995"/>
              </a:buClr>
              <a:buSzPct val="110000"/>
            </a:pPr>
            <a:r>
              <a:rPr lang="en-GB" sz="2000" dirty="0">
                <a:solidFill>
                  <a:schemeClr val="tx1"/>
                </a:solidFill>
                <a:uFill>
                  <a:solidFill>
                    <a:srgbClr val="000000"/>
                  </a:solidFill>
                </a:uFill>
                <a:ea typeface="ＭＳ Ｐゴシック" charset="-128"/>
              </a:rPr>
              <a:t>As part of the research, we meet with the NAO and CIPFA to discuss the changes, and with the firms to understand how:</a:t>
            </a:r>
          </a:p>
          <a:p>
            <a:pPr marL="957378" lvl="2" indent="-361950" hangingPunct="0">
              <a:spcBef>
                <a:spcPts val="400"/>
              </a:spcBef>
              <a:spcAft>
                <a:spcPts val="400"/>
              </a:spcAft>
              <a:buFont typeface="Arial" panose="020B0604020202020204" pitchFamily="34" charset="0"/>
              <a:buChar char="•"/>
              <a:tabLst>
                <a:tab pos="457200" algn="l"/>
              </a:tabLst>
            </a:pPr>
            <a:r>
              <a:rPr lang="en-GB" sz="2000" dirty="0">
                <a:solidFill>
                  <a:schemeClr val="tx1"/>
                </a:solidFill>
                <a:latin typeface="Arial" panose="020B0604020202020204" pitchFamily="34" charset="0"/>
                <a:cs typeface="Arial" panose="020B0604020202020204" pitchFamily="34" charset="0"/>
              </a:rPr>
              <a:t>they plan to discharge their responsibilities through their standard work programme</a:t>
            </a:r>
          </a:p>
          <a:p>
            <a:pPr marL="957378" lvl="2" indent="-361950" hangingPunct="0">
              <a:spcBef>
                <a:spcPts val="400"/>
              </a:spcBef>
              <a:spcAft>
                <a:spcPts val="400"/>
              </a:spcAft>
              <a:buFont typeface="Arial" panose="020B0604020202020204" pitchFamily="34" charset="0"/>
              <a:buChar char="•"/>
              <a:tabLst>
                <a:tab pos="457200" algn="l"/>
              </a:tabLst>
            </a:pPr>
            <a:r>
              <a:rPr lang="en-GB" sz="2000" dirty="0">
                <a:solidFill>
                  <a:schemeClr val="tx1"/>
                </a:solidFill>
                <a:latin typeface="Arial" panose="020B0604020202020204" pitchFamily="34" charset="0"/>
                <a:cs typeface="Arial" panose="020B0604020202020204" pitchFamily="34" charset="0"/>
              </a:rPr>
              <a:t>their approach has changed from the previous year, for example for new auditing standards</a:t>
            </a:r>
          </a:p>
          <a:p>
            <a:pPr marL="342900" indent="-285750" hangingPunct="0">
              <a:lnSpc>
                <a:spcPct val="110000"/>
              </a:lnSpc>
              <a:spcBef>
                <a:spcPts val="800"/>
              </a:spcBef>
              <a:spcAft>
                <a:spcPts val="1500"/>
              </a:spcAft>
              <a:buClr>
                <a:srgbClr val="236995"/>
              </a:buClr>
              <a:buSzPct val="110000"/>
            </a:pPr>
            <a:r>
              <a:rPr lang="en-GB" sz="2000" dirty="0">
                <a:solidFill>
                  <a:schemeClr val="tx1"/>
                </a:solidFill>
                <a:uFill>
                  <a:solidFill>
                    <a:srgbClr val="000000"/>
                  </a:solidFill>
                </a:uFill>
                <a:ea typeface="ＭＳ Ｐゴシック" charset="-128"/>
              </a:rPr>
              <a:t>We assess if we have enough information to amend fees</a:t>
            </a:r>
          </a:p>
          <a:p>
            <a:pPr marL="57150" indent="0">
              <a:spcBef>
                <a:spcPts val="800"/>
              </a:spcBef>
              <a:spcAft>
                <a:spcPts val="600"/>
              </a:spcAft>
              <a:buClr>
                <a:srgbClr val="236995"/>
              </a:buClr>
              <a:buSzPct val="110000"/>
              <a:buNone/>
            </a:pPr>
            <a:endParaRPr lang="en-GB" sz="2000" dirty="0">
              <a:solidFill>
                <a:schemeClr val="tx1"/>
              </a:solidFill>
              <a:uFill>
                <a:solidFill>
                  <a:srgbClr val="000000"/>
                </a:solidFill>
              </a:uFill>
            </a:endParaRPr>
          </a:p>
          <a:p>
            <a:pPr fontAlgn="auto">
              <a:spcBef>
                <a:spcPts val="400"/>
              </a:spcBef>
              <a:tabLst>
                <a:tab pos="457200" algn="l"/>
              </a:tabLst>
            </a:pPr>
            <a:endParaRPr lang="en-GB" sz="14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71350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t>This year’s research – what we reviewed</a:t>
            </a:r>
            <a:endParaRPr sz="2800" dirty="0"/>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343018" y="1013259"/>
            <a:ext cx="8296713" cy="4306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400"/>
              </a:spcAft>
              <a:buClr>
                <a:srgbClr val="236995"/>
              </a:buClr>
              <a:buSzPct val="110000"/>
            </a:pPr>
            <a:r>
              <a:rPr lang="en-GB" sz="2000" dirty="0">
                <a:solidFill>
                  <a:schemeClr val="tx1"/>
                </a:solidFill>
                <a:uFill>
                  <a:solidFill>
                    <a:srgbClr val="000000"/>
                  </a:solidFill>
                </a:uFill>
              </a:rPr>
              <a:t>We reviewed the impact of changes in the audit framework, including:</a:t>
            </a:r>
          </a:p>
          <a:p>
            <a:pPr marL="847731" lvl="1" indent="-342900" hangingPunct="0">
              <a:lnSpc>
                <a:spcPct val="120000"/>
              </a:lnSpc>
              <a:spcBef>
                <a:spcPts val="800"/>
              </a:spcBef>
              <a:spcAft>
                <a:spcPts val="400"/>
              </a:spcAft>
              <a:buClr>
                <a:srgbClr val="000000"/>
              </a:buClr>
              <a:buFont typeface="Arial" panose="020B0604020202020204" pitchFamily="34" charset="0"/>
              <a:buChar char="•"/>
            </a:pPr>
            <a:r>
              <a:rPr lang="en-GB" sz="2000" u="sng" dirty="0">
                <a:solidFill>
                  <a:srgbClr val="0070C0"/>
                </a:solidFill>
                <a:hlinkClick r:id="rId3">
                  <a:extLst>
                    <a:ext uri="{A12FA001-AC4F-418D-AE19-62706E023703}">
                      <ahyp:hlinkClr xmlns:ahyp="http://schemas.microsoft.com/office/drawing/2018/hyperlinkcolor" val="tx"/>
                    </a:ext>
                  </a:extLst>
                </a:hlinkClick>
              </a:rPr>
              <a:t>The Revised FRC Ethical Standard 2024</a:t>
            </a:r>
            <a:endParaRPr lang="en-GB" sz="2000" u="sng" dirty="0">
              <a:solidFill>
                <a:srgbClr val="0070C0"/>
              </a:solidFill>
            </a:endParaRPr>
          </a:p>
          <a:p>
            <a:pPr marL="847731" lvl="1" indent="-342900" hangingPunct="0">
              <a:lnSpc>
                <a:spcPct val="120000"/>
              </a:lnSpc>
              <a:spcBef>
                <a:spcPts val="800"/>
              </a:spcBef>
              <a:spcAft>
                <a:spcPts val="400"/>
              </a:spcAft>
              <a:buClr>
                <a:srgbClr val="000000"/>
              </a:buClr>
              <a:buFont typeface="Arial" panose="020B0604020202020204" pitchFamily="34" charset="0"/>
              <a:buChar char="•"/>
            </a:pPr>
            <a:r>
              <a:rPr lang="en-GB" sz="2000" u="sng" dirty="0">
                <a:solidFill>
                  <a:srgbClr val="0070C0"/>
                </a:solidFill>
                <a:hlinkClick r:id="rId4">
                  <a:extLst>
                    <a:ext uri="{A12FA001-AC4F-418D-AE19-62706E023703}">
                      <ahyp:hlinkClr xmlns:ahyp="http://schemas.microsoft.com/office/drawing/2018/hyperlinkcolor" val="tx"/>
                    </a:ext>
                  </a:extLst>
                </a:hlinkClick>
              </a:rPr>
              <a:t>The Code of Audit Practice (the Code) 2024</a:t>
            </a:r>
            <a:endParaRPr lang="en-GB" sz="2000" u="sng" dirty="0">
              <a:solidFill>
                <a:srgbClr val="0070C0"/>
              </a:solidFill>
            </a:endParaRPr>
          </a:p>
          <a:p>
            <a:pPr marL="847731" lvl="1" indent="-342900" hangingPunct="0">
              <a:lnSpc>
                <a:spcPct val="120000"/>
              </a:lnSpc>
              <a:spcBef>
                <a:spcPts val="800"/>
              </a:spcBef>
              <a:spcAft>
                <a:spcPts val="400"/>
              </a:spcAft>
              <a:buClr>
                <a:srgbClr val="000000"/>
              </a:buClr>
              <a:buFont typeface="Arial" panose="020B0604020202020204" pitchFamily="34" charset="0"/>
              <a:buChar char="•"/>
            </a:pPr>
            <a:r>
              <a:rPr lang="en-GB" sz="2000" dirty="0">
                <a:solidFill>
                  <a:schemeClr val="tx1"/>
                </a:solidFill>
              </a:rPr>
              <a:t>International Standards on Quality Management </a:t>
            </a:r>
            <a:r>
              <a:rPr lang="en-GB" sz="2000" u="sng" dirty="0">
                <a:solidFill>
                  <a:srgbClr val="0070C0"/>
                </a:solidFill>
              </a:rPr>
              <a:t>(</a:t>
            </a:r>
            <a:r>
              <a:rPr lang="en-GB" sz="2000" u="sng" dirty="0">
                <a:solidFill>
                  <a:srgbClr val="0070C0"/>
                </a:solidFill>
                <a:hlinkClick r:id="rId5">
                  <a:extLst>
                    <a:ext uri="{A12FA001-AC4F-418D-AE19-62706E023703}">
                      <ahyp:hlinkClr xmlns:ahyp="http://schemas.microsoft.com/office/drawing/2018/hyperlinkcolor" val="tx"/>
                    </a:ext>
                  </a:extLst>
                </a:hlinkClick>
              </a:rPr>
              <a:t>ISQM</a:t>
            </a:r>
            <a:r>
              <a:rPr lang="en-GB" sz="2000" u="sng" dirty="0">
                <a:solidFill>
                  <a:srgbClr val="0070C0"/>
                </a:solidFill>
              </a:rPr>
              <a:t>) 1</a:t>
            </a:r>
            <a:r>
              <a:rPr lang="en-GB" sz="2000" dirty="0">
                <a:solidFill>
                  <a:srgbClr val="0070C0"/>
                </a:solidFill>
              </a:rPr>
              <a:t> </a:t>
            </a:r>
            <a:r>
              <a:rPr lang="en-GB" sz="2000" dirty="0">
                <a:solidFill>
                  <a:schemeClr val="tx1"/>
                </a:solidFill>
              </a:rPr>
              <a:t>and </a:t>
            </a:r>
            <a:r>
              <a:rPr lang="en-GB" sz="2000" u="sng" dirty="0">
                <a:solidFill>
                  <a:srgbClr val="0070C0"/>
                </a:solidFill>
                <a:hlinkClick r:id="rId6">
                  <a:extLst>
                    <a:ext uri="{A12FA001-AC4F-418D-AE19-62706E023703}">
                      <ahyp:hlinkClr xmlns:ahyp="http://schemas.microsoft.com/office/drawing/2018/hyperlinkcolor" val="tx"/>
                    </a:ext>
                  </a:extLst>
                </a:hlinkClick>
              </a:rPr>
              <a:t>(ISQM) 2 </a:t>
            </a:r>
            <a:r>
              <a:rPr lang="en-GB" sz="2000" dirty="0">
                <a:solidFill>
                  <a:schemeClr val="tx1"/>
                </a:solidFill>
              </a:rPr>
              <a:t> 2022</a:t>
            </a:r>
          </a:p>
          <a:p>
            <a:pPr marL="847731" lvl="1" indent="-342900" hangingPunct="0">
              <a:lnSpc>
                <a:spcPct val="120000"/>
              </a:lnSpc>
              <a:spcBef>
                <a:spcPts val="800"/>
              </a:spcBef>
              <a:spcAft>
                <a:spcPts val="400"/>
              </a:spcAft>
              <a:buClr>
                <a:srgbClr val="000000"/>
              </a:buClr>
              <a:buFont typeface="Arial" panose="020B0604020202020204" pitchFamily="34" charset="0"/>
              <a:buChar char="•"/>
            </a:pPr>
            <a:r>
              <a:rPr lang="en-GB" sz="2000" u="sng" dirty="0">
                <a:solidFill>
                  <a:srgbClr val="0070C0"/>
                </a:solidFill>
                <a:hlinkClick r:id="rId7">
                  <a:extLst>
                    <a:ext uri="{A12FA001-AC4F-418D-AE19-62706E023703}">
                      <ahyp:hlinkClr xmlns:ahyp="http://schemas.microsoft.com/office/drawing/2018/hyperlinkcolor" val="tx"/>
                    </a:ext>
                  </a:extLst>
                </a:hlinkClick>
              </a:rPr>
              <a:t>Code of Practice on Local Authority Accounting in the UK (the Code) 2024</a:t>
            </a:r>
            <a:endParaRPr lang="en-GB" sz="2000" u="sng" dirty="0">
              <a:solidFill>
                <a:srgbClr val="0070C0"/>
              </a:solidFill>
            </a:endParaRPr>
          </a:p>
          <a:p>
            <a:pPr marL="847731" lvl="1" indent="-342900" hangingPunct="0">
              <a:lnSpc>
                <a:spcPct val="120000"/>
              </a:lnSpc>
              <a:spcBef>
                <a:spcPts val="800"/>
              </a:spcBef>
              <a:spcAft>
                <a:spcPts val="400"/>
              </a:spcAft>
              <a:buClr>
                <a:srgbClr val="000000"/>
              </a:buClr>
              <a:buFont typeface="Arial" panose="020B0604020202020204" pitchFamily="34" charset="0"/>
              <a:buChar char="•"/>
            </a:pPr>
            <a:r>
              <a:rPr lang="en-GB" sz="2000" u="sng" dirty="0">
                <a:solidFill>
                  <a:srgbClr val="0070C0"/>
                </a:solidFill>
                <a:hlinkClick r:id="rId8">
                  <a:extLst>
                    <a:ext uri="{A12FA001-AC4F-418D-AE19-62706E023703}">
                      <ahyp:hlinkClr xmlns:ahyp="http://schemas.microsoft.com/office/drawing/2018/hyperlinkcolor" val="tx"/>
                    </a:ext>
                  </a:extLst>
                </a:hlinkClick>
              </a:rPr>
              <a:t>Revised International Standards on Auditing (UK) 2025</a:t>
            </a:r>
            <a:endParaRPr lang="en-GB" sz="20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32158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t>This year’s research – our conclusions</a:t>
            </a:r>
            <a:endParaRPr sz="2800" dirty="0"/>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352533" y="1039422"/>
            <a:ext cx="8015612" cy="48995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77500" lnSpcReduction="20000"/>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800"/>
              </a:spcAft>
              <a:buClr>
                <a:srgbClr val="236995"/>
              </a:buClr>
              <a:buSzPct val="110000"/>
            </a:pPr>
            <a:r>
              <a:rPr lang="en-GB" sz="2600" dirty="0">
                <a:solidFill>
                  <a:schemeClr val="tx1"/>
                </a:solidFill>
                <a:uFill>
                  <a:solidFill>
                    <a:srgbClr val="000000"/>
                  </a:solidFill>
                </a:uFill>
              </a:rPr>
              <a:t>We concluded that: </a:t>
            </a:r>
          </a:p>
          <a:p>
            <a:pPr marL="957378" lvl="2" indent="-361950" hangingPunct="0">
              <a:lnSpc>
                <a:spcPct val="130000"/>
              </a:lnSpc>
              <a:spcBef>
                <a:spcPts val="800"/>
              </a:spcBef>
              <a:spcAft>
                <a:spcPts val="1500"/>
              </a:spcAft>
              <a:buFont typeface="Arial" panose="020B0604020202020204" pitchFamily="34" charset="0"/>
              <a:buChar char="•"/>
              <a:tabLst>
                <a:tab pos="457200" algn="l"/>
              </a:tabLst>
            </a:pPr>
            <a:r>
              <a:rPr lang="en-GB" sz="2600" dirty="0">
                <a:solidFill>
                  <a:schemeClr val="tx1"/>
                </a:solidFill>
                <a:latin typeface="Arial" panose="020B0604020202020204" pitchFamily="34" charset="0"/>
                <a:cs typeface="Arial" panose="020B0604020202020204" pitchFamily="34" charset="0"/>
              </a:rPr>
              <a:t>Many of the changes are unlikely to result in a general substantial increase in audit work </a:t>
            </a:r>
          </a:p>
          <a:p>
            <a:pPr marL="957378" lvl="2" indent="-361950" hangingPunct="0">
              <a:lnSpc>
                <a:spcPct val="130000"/>
              </a:lnSpc>
              <a:spcBef>
                <a:spcPts val="800"/>
              </a:spcBef>
              <a:spcAft>
                <a:spcPts val="1500"/>
              </a:spcAft>
              <a:buFont typeface="Arial" panose="020B0604020202020204" pitchFamily="34" charset="0"/>
              <a:buChar char="•"/>
              <a:tabLst>
                <a:tab pos="457200" algn="l"/>
              </a:tabLst>
            </a:pPr>
            <a:r>
              <a:rPr lang="en-GB" sz="2600" dirty="0">
                <a:solidFill>
                  <a:schemeClr val="tx1"/>
                </a:solidFill>
                <a:latin typeface="Arial" panose="020B0604020202020204" pitchFamily="34" charset="0"/>
                <a:cs typeface="Arial" panose="020B0604020202020204" pitchFamily="34" charset="0"/>
              </a:rPr>
              <a:t>The changes in ISA (UK) 600 (audit of group financial statements) and the application of IFRS 16 (leases) may have an impact for bodies depending on their local arrangements and circumstances, but can’t be predicted</a:t>
            </a:r>
          </a:p>
          <a:p>
            <a:pPr marL="957378" lvl="2" indent="-361950" hangingPunct="0">
              <a:lnSpc>
                <a:spcPct val="130000"/>
              </a:lnSpc>
              <a:spcBef>
                <a:spcPts val="800"/>
              </a:spcBef>
              <a:spcAft>
                <a:spcPts val="1500"/>
              </a:spcAft>
              <a:buFont typeface="Arial" panose="020B0604020202020204" pitchFamily="34" charset="0"/>
              <a:buChar char="•"/>
              <a:tabLst>
                <a:tab pos="457200" algn="l"/>
              </a:tabLst>
            </a:pPr>
            <a:r>
              <a:rPr lang="en-GB" sz="2600" dirty="0">
                <a:solidFill>
                  <a:schemeClr val="tx1"/>
                </a:solidFill>
                <a:latin typeface="Arial" panose="020B0604020202020204" pitchFamily="34" charset="0"/>
                <a:cs typeface="Arial" panose="020B0604020202020204" pitchFamily="34" charset="0"/>
              </a:rPr>
              <a:t>As with most new requirements, the impact in the first year is expected to be more than for subsequent years</a:t>
            </a:r>
          </a:p>
          <a:p>
            <a:pPr marL="957378" lvl="2" indent="-361950" hangingPunct="0">
              <a:lnSpc>
                <a:spcPct val="130000"/>
              </a:lnSpc>
              <a:spcBef>
                <a:spcPts val="800"/>
              </a:spcBef>
              <a:spcAft>
                <a:spcPts val="1500"/>
              </a:spcAft>
              <a:buFont typeface="Arial" panose="020B0604020202020204" pitchFamily="34" charset="0"/>
              <a:buChar char="•"/>
              <a:tabLst>
                <a:tab pos="457200" algn="l"/>
              </a:tabLst>
            </a:pPr>
            <a:r>
              <a:rPr lang="en-GB" sz="2600" dirty="0">
                <a:solidFill>
                  <a:schemeClr val="tx1"/>
                </a:solidFill>
                <a:latin typeface="Arial" panose="020B0604020202020204" pitchFamily="34" charset="0"/>
                <a:cs typeface="Arial" panose="020B0604020202020204" pitchFamily="34" charset="0"/>
              </a:rPr>
              <a:t>Additional work required will be processed as fee variations </a:t>
            </a:r>
          </a:p>
          <a:p>
            <a:pPr marL="957378" lvl="2" indent="-361950" hangingPunct="0">
              <a:lnSpc>
                <a:spcPct val="110000"/>
              </a:lnSpc>
              <a:spcBef>
                <a:spcPts val="800"/>
              </a:spcBef>
              <a:spcAft>
                <a:spcPts val="1500"/>
              </a:spcAft>
              <a:buFont typeface="Arial" panose="020B0604020202020204" pitchFamily="34" charset="0"/>
              <a:buChar char="•"/>
              <a:tabLst>
                <a:tab pos="457200" algn="l"/>
              </a:tabLst>
            </a:pPr>
            <a:endParaRPr lang="en-GB" sz="2100" dirty="0">
              <a:solidFill>
                <a:schemeClr val="tx1"/>
              </a:solidFill>
              <a:latin typeface="Arial" panose="020B0604020202020204" pitchFamily="34" charset="0"/>
              <a:cs typeface="Arial" panose="020B0604020202020204" pitchFamily="34" charset="0"/>
            </a:endParaRPr>
          </a:p>
          <a:p>
            <a:pPr marL="595428" lvl="2" indent="0" hangingPunct="0">
              <a:lnSpc>
                <a:spcPct val="110000"/>
              </a:lnSpc>
              <a:spcBef>
                <a:spcPts val="800"/>
              </a:spcBef>
              <a:spcAft>
                <a:spcPts val="1500"/>
              </a:spcAft>
              <a:buNone/>
              <a:tabLst>
                <a:tab pos="457200" algn="l"/>
              </a:tabLst>
            </a:pPr>
            <a:endParaRPr lang="en-GB" sz="2100" dirty="0">
              <a:solidFill>
                <a:schemeClr val="tx1"/>
              </a:solidFill>
              <a:latin typeface="Arial" panose="020B0604020202020204" pitchFamily="34" charset="0"/>
              <a:cs typeface="Arial" panose="020B0604020202020204" pitchFamily="34" charset="0"/>
            </a:endParaRPr>
          </a:p>
          <a:p>
            <a:pPr marL="790581" lvl="1" indent="-285750" fontAlgn="base">
              <a:spcBef>
                <a:spcPts val="800"/>
              </a:spcBef>
              <a:buClr>
                <a:srgbClr val="236995"/>
              </a:buClr>
              <a:buFont typeface="Wingdings" panose="05000000000000000000" pitchFamily="2" charset="2"/>
              <a:buChar char="§"/>
            </a:pPr>
            <a:endParaRPr lang="en-GB" sz="1800" dirty="0">
              <a:uFill>
                <a:solidFill>
                  <a:srgbClr val="000000"/>
                </a:solidFill>
              </a:uFill>
              <a:latin typeface="Arial" panose="020B0604020202020204" pitchFamily="34" charset="0"/>
              <a:cs typeface="Arial" panose="020B0604020202020204" pitchFamily="34" charset="0"/>
            </a:endParaRPr>
          </a:p>
          <a:p>
            <a:pPr marL="57150" indent="0">
              <a:spcBef>
                <a:spcPts val="800"/>
              </a:spcBef>
              <a:spcAft>
                <a:spcPts val="600"/>
              </a:spcAft>
              <a:buClr>
                <a:srgbClr val="236995"/>
              </a:buClr>
              <a:buSzPct val="110000"/>
              <a:buNone/>
            </a:pPr>
            <a:endParaRPr lang="en-GB" sz="3200" dirty="0">
              <a:solidFill>
                <a:schemeClr val="tx1"/>
              </a:solidFill>
              <a:uFill>
                <a:solidFill>
                  <a:srgbClr val="000000"/>
                </a:solidFill>
              </a:uFill>
            </a:endParaRPr>
          </a:p>
          <a:p>
            <a:pPr fontAlgn="auto">
              <a:spcBef>
                <a:spcPts val="400"/>
              </a:spcBef>
              <a:tabLst>
                <a:tab pos="457200" algn="l"/>
              </a:tabLst>
            </a:pPr>
            <a:endParaRPr lang="en-GB" sz="14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7677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ym typeface="Helvetica"/>
              </a:rPr>
              <a:t>Setting the 2025/26 fee scale</a:t>
            </a:r>
            <a:endParaRPr sz="2800" dirty="0"/>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428391" y="929851"/>
            <a:ext cx="8418559" cy="5332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96D13143-243B-93D3-13FB-6B5FA61C5FE0}"/>
              </a:ext>
            </a:extLst>
          </p:cNvPr>
          <p:cNvGraphicFramePr>
            <a:graphicFrameLocks noGrp="1"/>
          </p:cNvGraphicFramePr>
          <p:nvPr>
            <p:extLst>
              <p:ext uri="{D42A27DB-BD31-4B8C-83A1-F6EECF244321}">
                <p14:modId xmlns:p14="http://schemas.microsoft.com/office/powerpoint/2010/main" val="1969187814"/>
              </p:ext>
            </p:extLst>
          </p:nvPr>
        </p:nvGraphicFramePr>
        <p:xfrm>
          <a:off x="587122" y="1915086"/>
          <a:ext cx="7759242" cy="3818532"/>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6358280">
                  <a:extLst>
                    <a:ext uri="{9D8B030D-6E8A-4147-A177-3AD203B41FA5}">
                      <a16:colId xmlns:a16="http://schemas.microsoft.com/office/drawing/2014/main" val="2607859643"/>
                    </a:ext>
                  </a:extLst>
                </a:gridCol>
                <a:gridCol w="1400962">
                  <a:extLst>
                    <a:ext uri="{9D8B030D-6E8A-4147-A177-3AD203B41FA5}">
                      <a16:colId xmlns:a16="http://schemas.microsoft.com/office/drawing/2014/main" val="2926270792"/>
                    </a:ext>
                  </a:extLst>
                </a:gridCol>
              </a:tblGrid>
              <a:tr h="589834">
                <a:tc>
                  <a:txBody>
                    <a:bodyPr/>
                    <a:lstStyle/>
                    <a:p>
                      <a:pPr algn="l"/>
                      <a:r>
                        <a:rPr lang="en-GB" sz="2000" dirty="0">
                          <a:solidFill>
                            <a:srgbClr val="F8F8F8"/>
                          </a:solidFill>
                          <a:latin typeface="Arial" panose="020B0604020202020204" pitchFamily="34" charset="0"/>
                          <a:cs typeface="Arial" panose="020B0604020202020204" pitchFamily="34" charset="0"/>
                        </a:rPr>
                        <a:t>Example (unitary council)</a:t>
                      </a:r>
                    </a:p>
                  </a:txBody>
                  <a:tcPr>
                    <a:solidFill>
                      <a:srgbClr val="236995"/>
                    </a:solidFill>
                  </a:tcPr>
                </a:tc>
                <a:tc>
                  <a:txBody>
                    <a:bodyPr/>
                    <a:lstStyle/>
                    <a:p>
                      <a:endParaRPr lang="en-GB" sz="2000" dirty="0"/>
                    </a:p>
                  </a:txBody>
                  <a:tcPr>
                    <a:solidFill>
                      <a:srgbClr val="236995"/>
                    </a:solidFill>
                  </a:tcPr>
                </a:tc>
                <a:extLst>
                  <a:ext uri="{0D108BD9-81ED-4DB2-BD59-A6C34878D82A}">
                    <a16:rowId xmlns:a16="http://schemas.microsoft.com/office/drawing/2014/main" val="1954341441"/>
                  </a:ext>
                </a:extLst>
              </a:tr>
              <a:tr h="537963">
                <a:tc>
                  <a:txBody>
                    <a:bodyPr/>
                    <a:lstStyle/>
                    <a:p>
                      <a:pPr algn="l"/>
                      <a:r>
                        <a:rPr lang="en-GB" sz="2000" dirty="0">
                          <a:solidFill>
                            <a:schemeClr val="tx1"/>
                          </a:solidFill>
                          <a:latin typeface="Arial" panose="020B0604020202020204" pitchFamily="34" charset="0"/>
                          <a:cs typeface="Arial" panose="020B0604020202020204" pitchFamily="34" charset="0"/>
                        </a:rPr>
                        <a:t>A) 2024/25 scale fee</a:t>
                      </a:r>
                    </a:p>
                  </a:txBody>
                  <a:tcPr>
                    <a:solidFill>
                      <a:srgbClr val="FFFFFF"/>
                    </a:solidFill>
                  </a:tcPr>
                </a:tc>
                <a:tc>
                  <a:txBody>
                    <a:bodyPr/>
                    <a:lstStyle/>
                    <a:p>
                      <a:r>
                        <a:rPr lang="en-GB" sz="2000" dirty="0">
                          <a:solidFill>
                            <a:schemeClr val="tx1"/>
                          </a:solidFill>
                          <a:latin typeface="Arial" panose="020B0604020202020204" pitchFamily="34" charset="0"/>
                          <a:cs typeface="Arial" panose="020B0604020202020204" pitchFamily="34" charset="0"/>
                        </a:rPr>
                        <a:t>£300,000</a:t>
                      </a:r>
                    </a:p>
                  </a:txBody>
                  <a:tcPr>
                    <a:solidFill>
                      <a:srgbClr val="FFFFFF"/>
                    </a:solidFill>
                  </a:tcPr>
                </a:tc>
                <a:extLst>
                  <a:ext uri="{0D108BD9-81ED-4DB2-BD59-A6C34878D82A}">
                    <a16:rowId xmlns:a16="http://schemas.microsoft.com/office/drawing/2014/main" val="14747919"/>
                  </a:ext>
                </a:extLst>
              </a:tr>
              <a:tr h="903169">
                <a:tc>
                  <a:txBody>
                    <a:bodyPr/>
                    <a:lstStyle/>
                    <a:p>
                      <a:pPr algn="l"/>
                      <a:r>
                        <a:rPr lang="en-GB" sz="2000" dirty="0">
                          <a:solidFill>
                            <a:schemeClr val="tx1"/>
                          </a:solidFill>
                          <a:latin typeface="Arial" panose="020B0604020202020204" pitchFamily="34" charset="0"/>
                          <a:cs typeface="Arial" panose="020B0604020202020204" pitchFamily="34" charset="0"/>
                        </a:rPr>
                        <a:t>B) Add / remove: changes in ongoing fee variations (specific bodies only, not applicable to all audits)</a:t>
                      </a:r>
                    </a:p>
                  </a:txBody>
                  <a:tcPr>
                    <a:solidFill>
                      <a:srgbClr val="FFFFFF"/>
                    </a:solidFill>
                  </a:tcPr>
                </a:tc>
                <a:tc>
                  <a:txBody>
                    <a:bodyPr/>
                    <a:lstStyle/>
                    <a:p>
                      <a:r>
                        <a:rPr lang="en-GB" sz="2000" dirty="0">
                          <a:solidFill>
                            <a:schemeClr val="tx1"/>
                          </a:solidFill>
                          <a:latin typeface="Arial" panose="020B0604020202020204" pitchFamily="34" charset="0"/>
                          <a:cs typeface="Arial" panose="020B0604020202020204" pitchFamily="34" charset="0"/>
                        </a:rPr>
                        <a:t>£3,500</a:t>
                      </a:r>
                    </a:p>
                  </a:txBody>
                  <a:tcPr>
                    <a:solidFill>
                      <a:srgbClr val="FFFFFF"/>
                    </a:solidFill>
                  </a:tcPr>
                </a:tc>
                <a:extLst>
                  <a:ext uri="{0D108BD9-81ED-4DB2-BD59-A6C34878D82A}">
                    <a16:rowId xmlns:a16="http://schemas.microsoft.com/office/drawing/2014/main" val="3831418746"/>
                  </a:ext>
                </a:extLst>
              </a:tr>
              <a:tr h="604295">
                <a:tc>
                  <a:txBody>
                    <a:bodyPr/>
                    <a:lstStyle/>
                    <a:p>
                      <a:pPr algn="l"/>
                      <a:r>
                        <a:rPr lang="en-GB" sz="2000" dirty="0">
                          <a:solidFill>
                            <a:schemeClr val="tx1"/>
                          </a:solidFill>
                          <a:latin typeface="Arial" panose="020B0604020202020204" pitchFamily="34" charset="0"/>
                          <a:cs typeface="Arial" panose="020B0604020202020204" pitchFamily="34" charset="0"/>
                        </a:rPr>
                        <a:t>Subtotal 2024/25 scale fees plus recurring additional fees</a:t>
                      </a:r>
                    </a:p>
                  </a:txBody>
                  <a:tcPr>
                    <a:solidFill>
                      <a:srgbClr val="CFDEE7"/>
                    </a:solidFill>
                  </a:tcPr>
                </a:tc>
                <a:tc>
                  <a:txBody>
                    <a:bodyPr/>
                    <a:lstStyle/>
                    <a:p>
                      <a:r>
                        <a:rPr lang="en-GB" sz="2000" dirty="0">
                          <a:solidFill>
                            <a:schemeClr val="tx1"/>
                          </a:solidFill>
                          <a:latin typeface="Arial" panose="020B0604020202020204" pitchFamily="34" charset="0"/>
                          <a:cs typeface="Arial" panose="020B0604020202020204" pitchFamily="34" charset="0"/>
                        </a:rPr>
                        <a:t>£303,500</a:t>
                      </a:r>
                    </a:p>
                  </a:txBody>
                  <a:tcPr>
                    <a:solidFill>
                      <a:srgbClr val="CFDEE7"/>
                    </a:solidFill>
                  </a:tcPr>
                </a:tc>
                <a:extLst>
                  <a:ext uri="{0D108BD9-81ED-4DB2-BD59-A6C34878D82A}">
                    <a16:rowId xmlns:a16="http://schemas.microsoft.com/office/drawing/2014/main" val="952867936"/>
                  </a:ext>
                </a:extLst>
              </a:tr>
              <a:tr h="588503">
                <a:tc>
                  <a:txBody>
                    <a:bodyPr/>
                    <a:lstStyle/>
                    <a:p>
                      <a:pPr algn="l"/>
                      <a:r>
                        <a:rPr lang="en-GB" sz="2000" dirty="0">
                          <a:solidFill>
                            <a:schemeClr val="tx1"/>
                          </a:solidFill>
                          <a:latin typeface="Arial" panose="020B0604020202020204" pitchFamily="34" charset="0"/>
                          <a:cs typeface="Arial" panose="020B0604020202020204" pitchFamily="34" charset="0"/>
                        </a:rPr>
                        <a:t>C) Contractual indexation (2.8% of subtotal)</a:t>
                      </a:r>
                    </a:p>
                  </a:txBody>
                  <a:tcPr>
                    <a:solidFill>
                      <a:srgbClr val="FFFFFF"/>
                    </a:solidFill>
                  </a:tcPr>
                </a:tc>
                <a:tc>
                  <a:txBody>
                    <a:bodyPr/>
                    <a:lstStyle/>
                    <a:p>
                      <a:r>
                        <a:rPr lang="en-GB" sz="2000" dirty="0">
                          <a:solidFill>
                            <a:schemeClr val="tx1"/>
                          </a:solidFill>
                          <a:latin typeface="Arial" panose="020B0604020202020204" pitchFamily="34" charset="0"/>
                          <a:cs typeface="Arial" panose="020B0604020202020204" pitchFamily="34" charset="0"/>
                        </a:rPr>
                        <a:t>£8,498</a:t>
                      </a:r>
                    </a:p>
                  </a:txBody>
                  <a:tcPr>
                    <a:solidFill>
                      <a:srgbClr val="FFFFFF"/>
                    </a:solidFill>
                  </a:tcPr>
                </a:tc>
                <a:extLst>
                  <a:ext uri="{0D108BD9-81ED-4DB2-BD59-A6C34878D82A}">
                    <a16:rowId xmlns:a16="http://schemas.microsoft.com/office/drawing/2014/main" val="2300467463"/>
                  </a:ext>
                </a:extLst>
              </a:tr>
              <a:tr h="498023">
                <a:tc>
                  <a:txBody>
                    <a:bodyPr/>
                    <a:lstStyle/>
                    <a:p>
                      <a:pPr algn="l"/>
                      <a:r>
                        <a:rPr lang="en-GB" sz="2000" dirty="0">
                          <a:solidFill>
                            <a:schemeClr val="tx1"/>
                          </a:solidFill>
                          <a:latin typeface="Arial" panose="020B0604020202020204" pitchFamily="34" charset="0"/>
                          <a:cs typeface="Arial" panose="020B0604020202020204" pitchFamily="34" charset="0"/>
                        </a:rPr>
                        <a:t>Total scale fee for 2025/26 </a:t>
                      </a:r>
                    </a:p>
                  </a:txBody>
                  <a:tcPr>
                    <a:solidFill>
                      <a:srgbClr val="CFDEE7"/>
                    </a:solidFill>
                  </a:tcPr>
                </a:tc>
                <a:tc>
                  <a:txBody>
                    <a:bodyPr/>
                    <a:lstStyle/>
                    <a:p>
                      <a:r>
                        <a:rPr lang="en-GB" sz="2000" dirty="0">
                          <a:solidFill>
                            <a:schemeClr val="tx1"/>
                          </a:solidFill>
                          <a:latin typeface="Arial" panose="020B0604020202020204" pitchFamily="34" charset="0"/>
                          <a:cs typeface="Arial" panose="020B0604020202020204" pitchFamily="34" charset="0"/>
                        </a:rPr>
                        <a:t>£311,998</a:t>
                      </a:r>
                    </a:p>
                  </a:txBody>
                  <a:tcPr>
                    <a:solidFill>
                      <a:srgbClr val="CFDEE7"/>
                    </a:solidFill>
                  </a:tcPr>
                </a:tc>
                <a:extLst>
                  <a:ext uri="{0D108BD9-81ED-4DB2-BD59-A6C34878D82A}">
                    <a16:rowId xmlns:a16="http://schemas.microsoft.com/office/drawing/2014/main" val="1528033597"/>
                  </a:ext>
                </a:extLst>
              </a:tr>
            </a:tbl>
          </a:graphicData>
        </a:graphic>
      </p:graphicFrame>
      <p:sp>
        <p:nvSpPr>
          <p:cNvPr id="5" name="TextBox 4">
            <a:extLst>
              <a:ext uri="{FF2B5EF4-FFF2-40B4-BE49-F238E27FC236}">
                <a16:creationId xmlns:a16="http://schemas.microsoft.com/office/drawing/2014/main" id="{3098B8FA-A589-9B41-1DB0-C29679D2B59D}"/>
              </a:ext>
            </a:extLst>
          </p:cNvPr>
          <p:cNvSpPr txBox="1"/>
          <p:nvPr/>
        </p:nvSpPr>
        <p:spPr>
          <a:xfrm>
            <a:off x="310864" y="996164"/>
            <a:ext cx="7943140" cy="743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285750" defTabSz="457205" hangingPunct="0">
              <a:lnSpc>
                <a:spcPct val="110000"/>
              </a:lnSpc>
              <a:spcBef>
                <a:spcPts val="800"/>
              </a:spcBef>
              <a:spcAft>
                <a:spcPts val="800"/>
              </a:spcAft>
              <a:buClr>
                <a:srgbClr val="236995"/>
              </a:buClr>
              <a:buSzPct val="110000"/>
              <a:buFont typeface="Arial"/>
              <a:buChar char="•"/>
            </a:pPr>
            <a:r>
              <a:rPr lang="en-GB" sz="2000" dirty="0">
                <a:uFill>
                  <a:solidFill>
                    <a:srgbClr val="000000"/>
                  </a:solidFill>
                </a:uFill>
                <a:latin typeface="Arial"/>
                <a:cs typeface="Arial"/>
                <a:sym typeface="Arial"/>
              </a:rPr>
              <a:t>We adjust the previous year scale fee for new requirements, any new specific information and inflation</a:t>
            </a:r>
          </a:p>
        </p:txBody>
      </p:sp>
    </p:spTree>
    <p:extLst>
      <p:ext uri="{BB962C8B-B14F-4D97-AF65-F5344CB8AC3E}">
        <p14:creationId xmlns:p14="http://schemas.microsoft.com/office/powerpoint/2010/main" val="265615548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384752" y="-18472"/>
            <a:ext cx="8591921" cy="985234"/>
          </a:xfrm>
          <a:prstGeom prst="rect">
            <a:avLst/>
          </a:prstGeom>
        </p:spPr>
        <p:txBody>
          <a:bodyPr>
            <a:normAutofit/>
          </a:bodyPr>
          <a:lstStyle>
            <a:lvl1pPr>
              <a:defRPr>
                <a:solidFill>
                  <a:srgbClr val="236995"/>
                </a:solidFill>
              </a:defRPr>
            </a:lvl1pPr>
          </a:lstStyle>
          <a:p>
            <a:r>
              <a:rPr lang="en-GB" sz="2800" dirty="0">
                <a:latin typeface="Arial" panose="020B0604020202020204" pitchFamily="34" charset="0"/>
                <a:cs typeface="Arial" panose="020B0604020202020204" pitchFamily="34" charset="0"/>
              </a:rPr>
              <a:t>Consultation timetable</a:t>
            </a:r>
            <a:endParaRPr lang="en-US" sz="2000" dirty="0">
              <a:latin typeface="Arial" panose="020B0604020202020204" pitchFamily="34" charset="0"/>
              <a:cs typeface="Arial" panose="020B0604020202020204" pitchFamily="34" charset="0"/>
            </a:endParaRPr>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344420" y="1025194"/>
            <a:ext cx="8086435" cy="4816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92500" lnSpcReduction="10000"/>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20000"/>
              </a:lnSpc>
              <a:spcBef>
                <a:spcPts val="800"/>
              </a:spcBef>
              <a:spcAft>
                <a:spcPts val="1500"/>
              </a:spcAft>
              <a:buClr>
                <a:srgbClr val="236995"/>
              </a:buClr>
              <a:buSzPct val="110000"/>
            </a:pPr>
            <a:r>
              <a:rPr lang="en-GB" sz="2200" dirty="0">
                <a:solidFill>
                  <a:schemeClr val="tx1"/>
                </a:solidFill>
                <a:uFill>
                  <a:solidFill>
                    <a:srgbClr val="000000"/>
                  </a:solidFill>
                </a:uFill>
              </a:rPr>
              <a:t>Our 2025/26 fee scale consultation closes on </a:t>
            </a:r>
            <a:r>
              <a:rPr lang="en-GB" sz="2200" b="1" dirty="0">
                <a:solidFill>
                  <a:schemeClr val="tx1"/>
                </a:solidFill>
                <a:uFill>
                  <a:solidFill>
                    <a:srgbClr val="000000"/>
                  </a:solidFill>
                </a:uFill>
              </a:rPr>
              <a:t>Monday 13 October 2025</a:t>
            </a:r>
          </a:p>
          <a:p>
            <a:pPr marL="342900" indent="-285750" hangingPunct="0">
              <a:lnSpc>
                <a:spcPct val="120000"/>
              </a:lnSpc>
              <a:spcBef>
                <a:spcPts val="800"/>
              </a:spcBef>
              <a:spcAft>
                <a:spcPts val="1500"/>
              </a:spcAft>
              <a:buClr>
                <a:srgbClr val="236995"/>
              </a:buClr>
              <a:buSzPct val="110000"/>
            </a:pPr>
            <a:r>
              <a:rPr lang="en-GB" sz="2200" dirty="0">
                <a:solidFill>
                  <a:schemeClr val="tx1"/>
                </a:solidFill>
                <a:uFill>
                  <a:solidFill>
                    <a:srgbClr val="000000"/>
                  </a:solidFill>
                </a:uFill>
              </a:rPr>
              <a:t>The details are available </a:t>
            </a:r>
            <a:r>
              <a:rPr lang="en-GB" sz="2200" u="sng" dirty="0">
                <a:solidFill>
                  <a:srgbClr val="0070C0"/>
                </a:solidFill>
                <a:hlinkClick r:id="rId2">
                  <a:extLst>
                    <a:ext uri="{A12FA001-AC4F-418D-AE19-62706E023703}">
                      <ahyp:hlinkClr xmlns:ahyp="http://schemas.microsoft.com/office/drawing/2018/hyperlinkcolor" val="tx"/>
                    </a:ext>
                  </a:extLst>
                </a:hlinkClick>
              </a:rPr>
              <a:t>on our website</a:t>
            </a:r>
            <a:r>
              <a:rPr lang="en-GB" sz="2200" u="sng" dirty="0">
                <a:solidFill>
                  <a:srgbClr val="0070C0"/>
                </a:solidFill>
              </a:rPr>
              <a:t> </a:t>
            </a:r>
            <a:r>
              <a:rPr lang="en-GB" sz="2200" dirty="0">
                <a:solidFill>
                  <a:schemeClr val="tx1"/>
                </a:solidFill>
                <a:uFill>
                  <a:solidFill>
                    <a:srgbClr val="000000"/>
                  </a:solidFill>
                </a:uFill>
              </a:rPr>
              <a:t>and we have sent them to all bodies and stakeholders</a:t>
            </a:r>
          </a:p>
          <a:p>
            <a:pPr marL="342900" indent="-285750" hangingPunct="0">
              <a:lnSpc>
                <a:spcPct val="120000"/>
              </a:lnSpc>
              <a:spcBef>
                <a:spcPts val="800"/>
              </a:spcBef>
              <a:spcAft>
                <a:spcPts val="1500"/>
              </a:spcAft>
              <a:buClr>
                <a:srgbClr val="236995"/>
              </a:buClr>
              <a:buSzPct val="110000"/>
            </a:pPr>
            <a:r>
              <a:rPr lang="en-GB" sz="2200" dirty="0">
                <a:solidFill>
                  <a:schemeClr val="tx1"/>
                </a:solidFill>
                <a:uFill>
                  <a:solidFill>
                    <a:srgbClr val="000000"/>
                  </a:solidFill>
                </a:uFill>
              </a:rPr>
              <a:t>The PSAA Board will consider consultation responses carefully in determining the final fee scale</a:t>
            </a:r>
          </a:p>
          <a:p>
            <a:pPr marL="342900" indent="-285750" hangingPunct="0">
              <a:lnSpc>
                <a:spcPct val="120000"/>
              </a:lnSpc>
              <a:spcBef>
                <a:spcPts val="800"/>
              </a:spcBef>
              <a:spcAft>
                <a:spcPts val="1500"/>
              </a:spcAft>
              <a:buClr>
                <a:srgbClr val="236995"/>
              </a:buClr>
              <a:buSzPct val="110000"/>
            </a:pPr>
            <a:r>
              <a:rPr lang="en-GB" sz="2200" dirty="0">
                <a:solidFill>
                  <a:schemeClr val="tx1"/>
                </a:solidFill>
                <a:uFill>
                  <a:solidFill>
                    <a:srgbClr val="000000"/>
                  </a:solidFill>
                </a:uFill>
              </a:rPr>
              <a:t>Our consultation summary and response and the resulting scale of fees are published on our website</a:t>
            </a:r>
          </a:p>
          <a:p>
            <a:pPr marL="342900" indent="-285750" hangingPunct="0">
              <a:lnSpc>
                <a:spcPct val="120000"/>
              </a:lnSpc>
              <a:spcBef>
                <a:spcPts val="800"/>
              </a:spcBef>
              <a:spcAft>
                <a:spcPts val="1500"/>
              </a:spcAft>
              <a:buClr>
                <a:srgbClr val="236995"/>
              </a:buClr>
              <a:buSzPct val="110000"/>
            </a:pPr>
            <a:r>
              <a:rPr lang="en-GB" sz="2200" dirty="0">
                <a:solidFill>
                  <a:schemeClr val="tx1"/>
                </a:solidFill>
                <a:uFill>
                  <a:solidFill>
                    <a:srgbClr val="000000"/>
                  </a:solidFill>
                </a:uFill>
              </a:rPr>
              <a:t>We will publish the final fee scale on our website by 30 November 2025</a:t>
            </a:r>
            <a:endParaRPr lang="en-GB" sz="22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5926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2454509"/>
            <a:ext cx="9144000" cy="1143000"/>
          </a:xfrm>
          <a:prstGeom prst="rect">
            <a:avLst/>
          </a:prstGeom>
          <a:effectLst/>
        </p:spPr>
        <p:txBody>
          <a:bodyPr>
            <a:normAutofit/>
          </a:bodyPr>
          <a:lstStyle>
            <a:lvl1pPr>
              <a:defRPr>
                <a:solidFill>
                  <a:srgbClr val="236995"/>
                </a:solidFill>
              </a:defRPr>
            </a:lvl1pPr>
          </a:lstStyle>
          <a:p>
            <a:pPr algn="ctr"/>
            <a:r>
              <a:rPr lang="en-GB" sz="5000" dirty="0">
                <a:sym typeface="Helvetica"/>
              </a:rPr>
              <a:t>Q&amp;A panel session</a:t>
            </a:r>
            <a:endParaRPr sz="5000" dirty="0"/>
          </a:p>
        </p:txBody>
      </p:sp>
    </p:spTree>
    <p:extLst>
      <p:ext uri="{BB962C8B-B14F-4D97-AF65-F5344CB8AC3E}">
        <p14:creationId xmlns:p14="http://schemas.microsoft.com/office/powerpoint/2010/main" val="19879439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1996625"/>
            <a:ext cx="9144000" cy="1143000"/>
          </a:xfrm>
          <a:prstGeom prst="rect">
            <a:avLst/>
          </a:prstGeom>
          <a:effectLst/>
        </p:spPr>
        <p:txBody>
          <a:bodyPr>
            <a:normAutofit/>
          </a:bodyPr>
          <a:lstStyle>
            <a:lvl1pPr>
              <a:defRPr>
                <a:solidFill>
                  <a:srgbClr val="236995"/>
                </a:solidFill>
              </a:defRPr>
            </a:lvl1pPr>
          </a:lstStyle>
          <a:p>
            <a:pPr algn="ctr"/>
            <a:r>
              <a:rPr lang="en-GB" sz="5000" dirty="0">
                <a:effectLst>
                  <a:outerShdw sx="1000" sy="1000" algn="ctr" rotWithShape="0">
                    <a:srgbClr val="000000"/>
                  </a:outerShdw>
                </a:effectLst>
                <a:sym typeface="Helvetica"/>
              </a:rPr>
              <a:t>Closing comments</a:t>
            </a:r>
            <a:endParaRPr sz="5000" dirty="0">
              <a:effectLst>
                <a:outerShdw sx="1000" sy="1000" algn="ctr" rotWithShape="0">
                  <a:srgbClr val="000000"/>
                </a:outerShdw>
              </a:effectLst>
            </a:endParaRPr>
          </a:p>
        </p:txBody>
      </p:sp>
      <p:sp>
        <p:nvSpPr>
          <p:cNvPr id="3" name="Title 1">
            <a:extLst>
              <a:ext uri="{FF2B5EF4-FFF2-40B4-BE49-F238E27FC236}">
                <a16:creationId xmlns:a16="http://schemas.microsoft.com/office/drawing/2014/main" id="{218915D1-9506-4BD5-A55D-611E1E16FB25}"/>
              </a:ext>
            </a:extLst>
          </p:cNvPr>
          <p:cNvSpPr txBox="1">
            <a:spLocks/>
          </p:cNvSpPr>
          <p:nvPr/>
        </p:nvSpPr>
        <p:spPr>
          <a:xfrm>
            <a:off x="184645" y="3603391"/>
            <a:ext cx="8774709" cy="1040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716" tIns="25716" rIns="25716" bIns="25716" anchor="ctr">
            <a:normAutofit/>
          </a:bodyPr>
          <a:lstStyle>
            <a:lvl1pPr marL="0" marR="0" indent="0" algn="l" defTabSz="812809" rtl="0" latinLnBrk="0">
              <a:lnSpc>
                <a:spcPct val="100000"/>
              </a:lnSpc>
              <a:spcBef>
                <a:spcPts val="0"/>
              </a:spcBef>
              <a:spcAft>
                <a:spcPts val="0"/>
              </a:spcAft>
              <a:buClrTx/>
              <a:buSzTx/>
              <a:buFontTx/>
              <a:buNone/>
              <a:tabLst/>
              <a:defRPr sz="4900" b="1" i="0" u="none" strike="noStrike" cap="none" spc="0" baseline="0">
                <a:solidFill>
                  <a:srgbClr val="236995"/>
                </a:solidFill>
                <a:uFillTx/>
                <a:latin typeface="Arial"/>
                <a:ea typeface="Arial"/>
                <a:cs typeface="Arial"/>
                <a:sym typeface="Arial"/>
              </a:defRPr>
            </a:lvl1pPr>
            <a:lvl2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2pPr>
            <a:lvl3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3pPr>
            <a:lvl4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4pPr>
            <a:lvl5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5pPr>
            <a:lvl6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6pPr>
            <a:lvl7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7pPr>
            <a:lvl8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8pPr>
            <a:lvl9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9pPr>
          </a:lstStyle>
          <a:p>
            <a:pPr algn="ctr" defTabSz="457205" fontAlgn="auto"/>
            <a:r>
              <a:rPr lang="en-GB" sz="2800" kern="0" dirty="0">
                <a:solidFill>
                  <a:srgbClr val="595959"/>
                </a:solidFill>
                <a:sym typeface="Helvetica"/>
              </a:rPr>
              <a:t>We value your feedback on this session, so ask you to complete a short feedback form</a:t>
            </a:r>
            <a:endParaRPr lang="en-GB" sz="2800" kern="0" dirty="0">
              <a:solidFill>
                <a:srgbClr val="595959"/>
              </a:solidFill>
            </a:endParaRPr>
          </a:p>
        </p:txBody>
      </p:sp>
    </p:spTree>
    <p:extLst>
      <p:ext uri="{BB962C8B-B14F-4D97-AF65-F5344CB8AC3E}">
        <p14:creationId xmlns:p14="http://schemas.microsoft.com/office/powerpoint/2010/main" val="38486837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t>Agenda</a:t>
            </a:r>
            <a:endParaRPr sz="2800" dirty="0"/>
          </a:p>
        </p:txBody>
      </p:sp>
      <p:graphicFrame>
        <p:nvGraphicFramePr>
          <p:cNvPr id="2" name="Table 2">
            <a:extLst>
              <a:ext uri="{FF2B5EF4-FFF2-40B4-BE49-F238E27FC236}">
                <a16:creationId xmlns:a16="http://schemas.microsoft.com/office/drawing/2014/main" id="{8FBBD681-3A77-4806-BDA5-911F6A402E89}"/>
              </a:ext>
            </a:extLst>
          </p:cNvPr>
          <p:cNvGraphicFramePr>
            <a:graphicFrameLocks noGrp="1"/>
          </p:cNvGraphicFramePr>
          <p:nvPr>
            <p:extLst>
              <p:ext uri="{D42A27DB-BD31-4B8C-83A1-F6EECF244321}">
                <p14:modId xmlns:p14="http://schemas.microsoft.com/office/powerpoint/2010/main" val="3806716396"/>
              </p:ext>
            </p:extLst>
          </p:nvPr>
        </p:nvGraphicFramePr>
        <p:xfrm>
          <a:off x="403224" y="941515"/>
          <a:ext cx="8294803" cy="4874498"/>
        </p:xfrm>
        <a:graphic>
          <a:graphicData uri="http://schemas.openxmlformats.org/drawingml/2006/table">
            <a:tbl>
              <a:tblPr firstRow="1" bandRow="1">
                <a:effectLst/>
                <a:tableStyleId>{5940675A-B579-460E-94D1-54222C63F5DA}</a:tableStyleId>
              </a:tblPr>
              <a:tblGrid>
                <a:gridCol w="1127755">
                  <a:extLst>
                    <a:ext uri="{9D8B030D-6E8A-4147-A177-3AD203B41FA5}">
                      <a16:colId xmlns:a16="http://schemas.microsoft.com/office/drawing/2014/main" val="2636645887"/>
                    </a:ext>
                  </a:extLst>
                </a:gridCol>
                <a:gridCol w="4592730">
                  <a:extLst>
                    <a:ext uri="{9D8B030D-6E8A-4147-A177-3AD203B41FA5}">
                      <a16:colId xmlns:a16="http://schemas.microsoft.com/office/drawing/2014/main" val="1279299333"/>
                    </a:ext>
                  </a:extLst>
                </a:gridCol>
                <a:gridCol w="2574318">
                  <a:extLst>
                    <a:ext uri="{9D8B030D-6E8A-4147-A177-3AD203B41FA5}">
                      <a16:colId xmlns:a16="http://schemas.microsoft.com/office/drawing/2014/main" val="1849410458"/>
                    </a:ext>
                  </a:extLst>
                </a:gridCol>
              </a:tblGrid>
              <a:tr h="1035071">
                <a:tc>
                  <a:txBody>
                    <a:bodyPr/>
                    <a:lstStyle/>
                    <a:p>
                      <a:pPr algn="l">
                        <a:spcBef>
                          <a:spcPts val="600"/>
                        </a:spcBef>
                      </a:pPr>
                      <a:r>
                        <a:rPr lang="en-GB" sz="2200" dirty="0">
                          <a:latin typeface="Arial" panose="020B0604020202020204" pitchFamily="34" charset="0"/>
                          <a:cs typeface="Arial" panose="020B0604020202020204" pitchFamily="34" charset="0"/>
                        </a:rPr>
                        <a:t>14.00</a:t>
                      </a:r>
                    </a:p>
                  </a:txBody>
                  <a:tcPr marL="51435" marR="51435" marT="81000" marB="828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2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Welcome </a:t>
                      </a:r>
                      <a:endParaRPr lang="en-GB" sz="2200" b="1" dirty="0">
                        <a:latin typeface="Arial" panose="020B0604020202020204" pitchFamily="34" charset="0"/>
                        <a:cs typeface="Arial" panose="020B0604020202020204" pitchFamily="34" charset="0"/>
                      </a:endParaRPr>
                    </a:p>
                  </a:txBody>
                  <a:tcPr marL="51435" marR="51435" marT="81000" marB="828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200" dirty="0">
                          <a:latin typeface="Arial" panose="020B0604020202020204" pitchFamily="34" charset="0"/>
                          <a:cs typeface="Arial" panose="020B0604020202020204" pitchFamily="34" charset="0"/>
                        </a:rPr>
                        <a:t>Bill Butler -</a:t>
                      </a:r>
                    </a:p>
                    <a:p>
                      <a:pPr algn="l"/>
                      <a:r>
                        <a:rPr lang="en-GB" sz="2200" dirty="0">
                          <a:latin typeface="Arial" panose="020B0604020202020204" pitchFamily="34" charset="0"/>
                          <a:cs typeface="Arial" panose="020B0604020202020204" pitchFamily="34" charset="0"/>
                        </a:rPr>
                        <a:t>PSAA Chair</a:t>
                      </a:r>
                    </a:p>
                  </a:txBody>
                  <a:tcPr marL="51435" marR="51435" marT="81000" marB="828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2805203"/>
                  </a:ext>
                </a:extLst>
              </a:tr>
              <a:tr h="1138191">
                <a:tc>
                  <a:txBody>
                    <a:bodyPr/>
                    <a:lstStyle/>
                    <a:p>
                      <a:pPr algn="l"/>
                      <a:r>
                        <a:rPr lang="en-GB" sz="2200" dirty="0">
                          <a:latin typeface="Arial" panose="020B0604020202020204" pitchFamily="34" charset="0"/>
                          <a:cs typeface="Arial" panose="020B0604020202020204" pitchFamily="34" charset="0"/>
                        </a:rPr>
                        <a:t>14.05</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257175" rtl="0" latinLnBrk="0">
                        <a:lnSpc>
                          <a:spcPct val="100000"/>
                        </a:lnSpc>
                        <a:spcBef>
                          <a:spcPts val="0"/>
                        </a:spcBef>
                        <a:spcAft>
                          <a:spcPts val="600"/>
                        </a:spcAft>
                        <a:buClrTx/>
                        <a:buSzTx/>
                        <a:buFont typeface="Arial" panose="020B0604020202020204" pitchFamily="34" charset="0"/>
                        <a:buChar char="•"/>
                        <a:tabLst/>
                      </a:pPr>
                      <a:r>
                        <a:rPr lang="en-GB" sz="2200" b="0" i="0" u="none" strike="noStrike" cap="none" spc="0" baseline="0" dirty="0">
                          <a:solidFill>
                            <a:srgbClr val="236995"/>
                          </a:solidFill>
                          <a:effectLst/>
                          <a:uFillTx/>
                          <a:latin typeface="Arial" panose="020B0604020202020204" pitchFamily="34" charset="0"/>
                          <a:ea typeface="+mn-ea"/>
                          <a:cs typeface="Arial" panose="020B0604020202020204" pitchFamily="34" charset="0"/>
                          <a:sym typeface="Helvetica"/>
                        </a:rPr>
                        <a:t>CIPFA 2026/27 consultation                   </a:t>
                      </a:r>
                    </a:p>
                    <a:p>
                      <a:pPr marL="285750" marR="0" indent="-285750" algn="l" defTabSz="257175" rtl="0" latinLnBrk="0">
                        <a:lnSpc>
                          <a:spcPct val="100000"/>
                        </a:lnSpc>
                        <a:spcBef>
                          <a:spcPts val="0"/>
                        </a:spcBef>
                        <a:spcAft>
                          <a:spcPts val="600"/>
                        </a:spcAft>
                        <a:buClrTx/>
                        <a:buSzTx/>
                        <a:buFont typeface="Arial" panose="020B0604020202020204" pitchFamily="34" charset="0"/>
                        <a:buChar char="•"/>
                        <a:tabLst/>
                      </a:pPr>
                      <a:r>
                        <a:rPr lang="en-GB" sz="2200" b="0" i="0" u="none" strike="noStrike" cap="none" spc="0" baseline="0" dirty="0">
                          <a:solidFill>
                            <a:srgbClr val="236995"/>
                          </a:solidFill>
                          <a:effectLst/>
                          <a:uFillTx/>
                          <a:latin typeface="Arial" panose="020B0604020202020204" pitchFamily="34" charset="0"/>
                          <a:ea typeface="+mn-ea"/>
                          <a:cs typeface="Arial" panose="020B0604020202020204" pitchFamily="34" charset="0"/>
                          <a:sym typeface="Helvetica"/>
                        </a:rPr>
                        <a:t>Q&amp;A session</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2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Hazel Watton –</a:t>
                      </a:r>
                    </a:p>
                    <a:p>
                      <a:pPr algn="l"/>
                      <a:r>
                        <a:rPr lang="en-GB" sz="22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CIPFA</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62344"/>
                  </a:ext>
                </a:extLst>
              </a:tr>
              <a:tr h="611096">
                <a:tc>
                  <a:txBody>
                    <a:bodyPr/>
                    <a:lstStyle/>
                    <a:p>
                      <a:pPr algn="l"/>
                      <a:r>
                        <a:rPr lang="en-GB" sz="2200" dirty="0">
                          <a:latin typeface="Arial" panose="020B0604020202020204" pitchFamily="34" charset="0"/>
                          <a:cs typeface="Arial" panose="020B0604020202020204" pitchFamily="34" charset="0"/>
                        </a:rPr>
                        <a:t>14.30</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257175" rtl="0" latinLnBrk="0">
                        <a:lnSpc>
                          <a:spcPct val="100000"/>
                        </a:lnSpc>
                        <a:spcBef>
                          <a:spcPts val="0"/>
                        </a:spcBef>
                        <a:spcAft>
                          <a:spcPts val="600"/>
                        </a:spcAft>
                        <a:buClrTx/>
                        <a:buSzTx/>
                        <a:buFont typeface="Arial" panose="020B0604020202020204" pitchFamily="34" charset="0"/>
                        <a:buChar char="•"/>
                        <a:tabLst/>
                      </a:pPr>
                      <a:r>
                        <a:rPr lang="en-GB" sz="2200" b="0" i="0" u="none" strike="noStrike" cap="none" spc="0" baseline="0" dirty="0">
                          <a:solidFill>
                            <a:srgbClr val="236995"/>
                          </a:solidFill>
                          <a:effectLst/>
                          <a:uFillTx/>
                          <a:latin typeface="Arial" panose="020B0604020202020204" pitchFamily="34" charset="0"/>
                          <a:ea typeface="+mn-ea"/>
                          <a:cs typeface="Arial" panose="020B0604020202020204" pitchFamily="34" charset="0"/>
                          <a:sym typeface="Helvetica"/>
                        </a:rPr>
                        <a:t>Backlog solution and local audit reform                  </a:t>
                      </a:r>
                    </a:p>
                    <a:p>
                      <a:pPr marL="285750" marR="0" indent="-285750" algn="l" defTabSz="257175" rtl="0" latinLnBrk="0">
                        <a:lnSpc>
                          <a:spcPct val="100000"/>
                        </a:lnSpc>
                        <a:spcBef>
                          <a:spcPts val="0"/>
                        </a:spcBef>
                        <a:spcAft>
                          <a:spcPts val="600"/>
                        </a:spcAft>
                        <a:buClrTx/>
                        <a:buSzTx/>
                        <a:buFont typeface="Arial" panose="020B0604020202020204" pitchFamily="34" charset="0"/>
                        <a:buChar char="•"/>
                        <a:tabLst/>
                      </a:pPr>
                      <a:r>
                        <a:rPr lang="en-GB" sz="2200" b="0" i="0" u="none" strike="noStrike" cap="none" spc="0" baseline="0" dirty="0">
                          <a:solidFill>
                            <a:srgbClr val="236995"/>
                          </a:solidFill>
                          <a:effectLst/>
                          <a:uFillTx/>
                          <a:latin typeface="Arial" panose="020B0604020202020204" pitchFamily="34" charset="0"/>
                          <a:ea typeface="+mn-ea"/>
                          <a:cs typeface="Arial" panose="020B0604020202020204" pitchFamily="34" charset="0"/>
                          <a:sym typeface="Helvetica"/>
                        </a:rPr>
                        <a:t>2025/26 fee proposals</a:t>
                      </a:r>
                    </a:p>
                    <a:p>
                      <a:pPr marL="285750" marR="0" indent="-285750" algn="l" defTabSz="257175" rtl="0" latinLnBrk="0">
                        <a:lnSpc>
                          <a:spcPct val="100000"/>
                        </a:lnSpc>
                        <a:spcBef>
                          <a:spcPts val="0"/>
                        </a:spcBef>
                        <a:spcAft>
                          <a:spcPts val="600"/>
                        </a:spcAft>
                        <a:buClrTx/>
                        <a:buSzTx/>
                        <a:buFont typeface="Arial" panose="020B0604020202020204" pitchFamily="34" charset="0"/>
                        <a:buChar char="•"/>
                        <a:tabLst/>
                      </a:pPr>
                      <a:r>
                        <a:rPr lang="en-GB" sz="2200" b="0" i="0" u="none" strike="noStrike" cap="none" spc="0" baseline="0" dirty="0">
                          <a:solidFill>
                            <a:srgbClr val="236995"/>
                          </a:solidFill>
                          <a:effectLst/>
                          <a:uFillTx/>
                          <a:latin typeface="Arial" panose="020B0604020202020204" pitchFamily="34" charset="0"/>
                          <a:ea typeface="+mn-ea"/>
                          <a:cs typeface="Arial" panose="020B0604020202020204" pitchFamily="34" charset="0"/>
                          <a:sym typeface="Helvetica"/>
                        </a:rPr>
                        <a:t>Consultation timetable </a:t>
                      </a:r>
                    </a:p>
                    <a:p>
                      <a:pPr marL="285750" marR="0" indent="-285750" algn="l" defTabSz="257175" rtl="0" latinLnBrk="0">
                        <a:lnSpc>
                          <a:spcPct val="100000"/>
                        </a:lnSpc>
                        <a:spcBef>
                          <a:spcPts val="0"/>
                        </a:spcBef>
                        <a:spcAft>
                          <a:spcPts val="600"/>
                        </a:spcAft>
                        <a:buClrTx/>
                        <a:buSzTx/>
                        <a:buFont typeface="Arial" panose="020B0604020202020204" pitchFamily="34" charset="0"/>
                        <a:buChar char="•"/>
                        <a:tabLst/>
                      </a:pPr>
                      <a:r>
                        <a:rPr lang="en-GB" sz="2200" b="0" i="0" u="none" strike="noStrike" cap="none" spc="0" baseline="0" dirty="0">
                          <a:solidFill>
                            <a:srgbClr val="236995"/>
                          </a:solidFill>
                          <a:effectLst/>
                          <a:uFillTx/>
                          <a:latin typeface="Arial" panose="020B0604020202020204" pitchFamily="34" charset="0"/>
                          <a:ea typeface="+mn-ea"/>
                          <a:cs typeface="Arial" panose="020B0604020202020204" pitchFamily="34" charset="0"/>
                          <a:sym typeface="Helvetica"/>
                        </a:rPr>
                        <a:t>Q&amp;A panel session</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2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PSAA Team</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663164"/>
                  </a:ext>
                </a:extLst>
              </a:tr>
              <a:tr h="632436">
                <a:tc>
                  <a:txBody>
                    <a:bodyPr/>
                    <a:lstStyle/>
                    <a:p>
                      <a:pPr algn="l"/>
                      <a:r>
                        <a:rPr lang="en-GB" sz="2200" dirty="0">
                          <a:latin typeface="Arial" panose="020B0604020202020204" pitchFamily="34" charset="0"/>
                          <a:cs typeface="Arial" panose="020B0604020202020204" pitchFamily="34" charset="0"/>
                        </a:rPr>
                        <a:t>14:55</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2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Closing comments</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cs typeface="Arial" panose="020B0604020202020204" pitchFamily="34" charset="0"/>
                        </a:rPr>
                        <a:t>Bill Butler</a:t>
                      </a:r>
                    </a:p>
                  </a:txBody>
                  <a:tcPr marL="51435" marR="51435" marT="81000" marB="828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611223"/>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79666-0CE5-0DC7-491F-AA632820E851}"/>
            </a:ext>
          </a:extLst>
        </p:cNvPr>
        <p:cNvGrpSpPr/>
        <p:nvPr/>
      </p:nvGrpSpPr>
      <p:grpSpPr>
        <a:xfrm>
          <a:off x="0" y="0"/>
          <a:ext cx="0" cy="0"/>
          <a:chOff x="0" y="0"/>
          <a:chExt cx="0" cy="0"/>
        </a:xfrm>
      </p:grpSpPr>
      <p:sp>
        <p:nvSpPr>
          <p:cNvPr id="518" name="Title 1">
            <a:extLst>
              <a:ext uri="{FF2B5EF4-FFF2-40B4-BE49-F238E27FC236}">
                <a16:creationId xmlns:a16="http://schemas.microsoft.com/office/drawing/2014/main" id="{C0101603-0D34-0B4B-7D4B-07A3C03A039B}"/>
              </a:ext>
            </a:extLst>
          </p:cNvPr>
          <p:cNvSpPr txBox="1">
            <a:spLocks noGrp="1"/>
          </p:cNvSpPr>
          <p:nvPr>
            <p:ph type="title"/>
          </p:nvPr>
        </p:nvSpPr>
        <p:spPr>
          <a:xfrm>
            <a:off x="403224" y="101600"/>
            <a:ext cx="8591921" cy="785091"/>
          </a:xfrm>
          <a:prstGeom prst="rect">
            <a:avLst/>
          </a:prstGeom>
        </p:spPr>
        <p:txBody>
          <a:bodyPr>
            <a:normAutofit/>
          </a:bodyPr>
          <a:lstStyle>
            <a:lvl1pPr>
              <a:defRPr>
                <a:solidFill>
                  <a:srgbClr val="236995"/>
                </a:solidFill>
              </a:defRPr>
            </a:lvl1pPr>
          </a:lstStyle>
          <a:p>
            <a:r>
              <a:rPr lang="en-GB" sz="2800" dirty="0">
                <a:latin typeface="Arial" panose="020B0604020202020204" pitchFamily="34" charset="0"/>
                <a:ea typeface="Calibri" panose="020F0502020204030204" pitchFamily="34" charset="0"/>
                <a:cs typeface="Arial" panose="020B0604020202020204" pitchFamily="34" charset="0"/>
              </a:rPr>
              <a:t>Introduction – the backlog solution</a:t>
            </a:r>
            <a:endParaRPr sz="2800" dirty="0">
              <a:latin typeface="Arial" panose="020B0604020202020204" pitchFamily="34" charset="0"/>
              <a:ea typeface="Calibri" panose="020F0502020204030204" pitchFamily="34" charset="0"/>
              <a:cs typeface="Arial" panose="020B0604020202020204" pitchFamily="34" charset="0"/>
            </a:endParaRPr>
          </a:p>
        </p:txBody>
      </p:sp>
      <p:sp>
        <p:nvSpPr>
          <p:cNvPr id="3" name="Content Placeholder 4">
            <a:extLst>
              <a:ext uri="{FF2B5EF4-FFF2-40B4-BE49-F238E27FC236}">
                <a16:creationId xmlns:a16="http://schemas.microsoft.com/office/drawing/2014/main" id="{278AA27E-0C99-A6C7-C967-4D3A64370F20}"/>
              </a:ext>
            </a:extLst>
          </p:cNvPr>
          <p:cNvSpPr txBox="1">
            <a:spLocks/>
          </p:cNvSpPr>
          <p:nvPr/>
        </p:nvSpPr>
        <p:spPr>
          <a:xfrm>
            <a:off x="362720" y="969815"/>
            <a:ext cx="8418559" cy="5501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400"/>
              </a:spcAft>
              <a:buClr>
                <a:srgbClr val="236995"/>
              </a:buClr>
              <a:buSzPct val="110000"/>
            </a:pPr>
            <a:r>
              <a:rPr lang="en-US" sz="2000" dirty="0">
                <a:solidFill>
                  <a:schemeClr val="tx1"/>
                </a:solidFill>
                <a:uFill>
                  <a:solidFill>
                    <a:srgbClr val="000000"/>
                  </a:solidFill>
                </a:uFill>
              </a:rPr>
              <a:t>The backlog solution was the best available but it brings significant challenges for preparers and auditors</a:t>
            </a:r>
          </a:p>
          <a:p>
            <a:pPr marL="342900" indent="-285750" hangingPunct="0">
              <a:lnSpc>
                <a:spcPct val="110000"/>
              </a:lnSpc>
              <a:spcBef>
                <a:spcPts val="800"/>
              </a:spcBef>
              <a:spcAft>
                <a:spcPts val="400"/>
              </a:spcAft>
              <a:buClr>
                <a:srgbClr val="236995"/>
              </a:buClr>
              <a:buSzPct val="110000"/>
            </a:pPr>
            <a:r>
              <a:rPr lang="en-GB" sz="2000" dirty="0">
                <a:solidFill>
                  <a:schemeClr val="tx1"/>
                </a:solidFill>
                <a:uFill>
                  <a:solidFill>
                    <a:srgbClr val="000000"/>
                  </a:solidFill>
                </a:uFill>
              </a:rPr>
              <a:t>There is an unprecedented level of modified opinions, and rebuilding assurance will take many years for many bodies </a:t>
            </a:r>
          </a:p>
          <a:p>
            <a:pPr marL="342900" indent="-285750" hangingPunct="0">
              <a:lnSpc>
                <a:spcPct val="110000"/>
              </a:lnSpc>
              <a:spcBef>
                <a:spcPts val="800"/>
              </a:spcBef>
              <a:spcAft>
                <a:spcPts val="400"/>
              </a:spcAft>
              <a:buClr>
                <a:srgbClr val="236995"/>
              </a:buClr>
              <a:buSzPct val="110000"/>
            </a:pPr>
            <a:r>
              <a:rPr lang="en-GB" sz="2000" dirty="0">
                <a:solidFill>
                  <a:schemeClr val="tx1"/>
                </a:solidFill>
                <a:uFill>
                  <a:solidFill>
                    <a:srgbClr val="000000"/>
                  </a:solidFill>
                </a:uFill>
              </a:rPr>
              <a:t>Government set </a:t>
            </a:r>
            <a:r>
              <a:rPr lang="en-GB" sz="2000" u="sng" dirty="0">
                <a:solidFill>
                  <a:srgbClr val="0070C0"/>
                </a:solidFill>
                <a:hlinkClick r:id="rId3">
                  <a:extLst>
                    <a:ext uri="{A12FA001-AC4F-418D-AE19-62706E023703}">
                      <ahyp:hlinkClr xmlns:ahyp="http://schemas.microsoft.com/office/drawing/2018/hyperlinkcolor" val="tx"/>
                    </a:ext>
                  </a:extLst>
                </a:hlinkClick>
              </a:rPr>
              <a:t>statutory backstop dates and launched a wide-ranging reform programme</a:t>
            </a:r>
            <a:endParaRPr lang="en-GB" sz="2000" dirty="0">
              <a:solidFill>
                <a:schemeClr val="tx1"/>
              </a:solidFill>
              <a:uFill>
                <a:solidFill>
                  <a:srgbClr val="000000"/>
                </a:solidFill>
              </a:uFill>
            </a:endParaRPr>
          </a:p>
          <a:p>
            <a:pPr marL="342900" lvl="1" indent="-285750" hangingPunct="0">
              <a:lnSpc>
                <a:spcPct val="130000"/>
              </a:lnSpc>
              <a:spcBef>
                <a:spcPts val="800"/>
              </a:spcBef>
              <a:spcAft>
                <a:spcPts val="600"/>
              </a:spcAft>
              <a:buClr>
                <a:srgbClr val="236995"/>
              </a:buClr>
              <a:buSzPct val="110000"/>
              <a:buFont typeface="Arial"/>
              <a:buChar char="•"/>
            </a:pPr>
            <a:r>
              <a:rPr lang="en-GB" sz="2000" dirty="0">
                <a:solidFill>
                  <a:schemeClr val="tx1"/>
                </a:solidFill>
                <a:uFill>
                  <a:solidFill>
                    <a:srgbClr val="000000"/>
                  </a:solidFill>
                </a:uFill>
              </a:rPr>
              <a:t>There are 6 statutory backstop dates, including:</a:t>
            </a:r>
          </a:p>
          <a:p>
            <a:pPr marL="1076331" lvl="1" indent="-571500">
              <a:lnSpc>
                <a:spcPct val="110000"/>
              </a:lnSpc>
              <a:spcBef>
                <a:spcPts val="0"/>
              </a:spcBef>
              <a:spcAft>
                <a:spcPts val="200"/>
              </a:spcAft>
              <a:buClr>
                <a:schemeClr val="tx1"/>
              </a:buClr>
              <a:buFont typeface="Arial" panose="020B0604020202020204" pitchFamily="34" charset="0"/>
              <a:buChar char="•"/>
            </a:pPr>
            <a:r>
              <a:rPr lang="en-GB" sz="2000" dirty="0">
                <a:solidFill>
                  <a:schemeClr val="tx1"/>
                </a:solidFill>
                <a:latin typeface="Arial" panose="020B0604020202020204" pitchFamily="34" charset="0"/>
                <a:ea typeface="Calibri" panose="020F0502020204030204" pitchFamily="34" charset="0"/>
                <a:cs typeface="Arial" panose="020B0604020202020204" pitchFamily="34" charset="0"/>
              </a:rPr>
              <a:t>Those for up to 2022/23 and FY 2023/24 - which have passed </a:t>
            </a:r>
          </a:p>
          <a:p>
            <a:pPr marL="1076331" lvl="1" indent="-571500">
              <a:lnSpc>
                <a:spcPct val="110000"/>
              </a:lnSpc>
              <a:spcBef>
                <a:spcPts val="800"/>
              </a:spcBef>
              <a:spcAft>
                <a:spcPts val="200"/>
              </a:spcAft>
              <a:buClr>
                <a:schemeClr val="tx1"/>
              </a:buClr>
              <a:buFont typeface="Arial" panose="020B0604020202020204" pitchFamily="34" charset="0"/>
              <a:buChar char="•"/>
            </a:pPr>
            <a:r>
              <a:rPr lang="en-GB" sz="2000" dirty="0">
                <a:solidFill>
                  <a:schemeClr val="tx1"/>
                </a:solidFill>
                <a:latin typeface="Arial" panose="020B0604020202020204" pitchFamily="34" charset="0"/>
                <a:ea typeface="Calibri" panose="020F0502020204030204" pitchFamily="34" charset="0"/>
                <a:cs typeface="Arial" panose="020B0604020202020204" pitchFamily="34" charset="0"/>
              </a:rPr>
              <a:t>27 February 2026 (FY 2024/25)</a:t>
            </a:r>
          </a:p>
          <a:p>
            <a:pPr marL="1076331" lvl="1" indent="-571500">
              <a:lnSpc>
                <a:spcPct val="110000"/>
              </a:lnSpc>
              <a:spcBef>
                <a:spcPts val="800"/>
              </a:spcBef>
              <a:spcAft>
                <a:spcPts val="800"/>
              </a:spcAft>
              <a:buClr>
                <a:schemeClr val="tx1"/>
              </a:buClr>
              <a:buFont typeface="Arial" panose="020B0604020202020204" pitchFamily="34" charset="0"/>
              <a:buChar char="•"/>
            </a:pPr>
            <a:r>
              <a:rPr lang="en-US" sz="2000" dirty="0">
                <a:solidFill>
                  <a:schemeClr val="tx1"/>
                </a:solidFill>
                <a:uFill>
                  <a:solidFill>
                    <a:srgbClr val="000000"/>
                  </a:solidFill>
                </a:uFill>
              </a:rPr>
              <a:t>31 January 2027 (FY 2025/26)</a:t>
            </a:r>
          </a:p>
          <a:p>
            <a:pPr marL="342900" indent="-285750" hangingPunct="0">
              <a:lnSpc>
                <a:spcPct val="110000"/>
              </a:lnSpc>
              <a:spcBef>
                <a:spcPts val="800"/>
              </a:spcBef>
              <a:spcAft>
                <a:spcPts val="400"/>
              </a:spcAft>
              <a:buClr>
                <a:srgbClr val="236995"/>
              </a:buClr>
              <a:buSzPct val="110000"/>
            </a:pPr>
            <a:r>
              <a:rPr lang="en-GB" sz="2000" dirty="0">
                <a:solidFill>
                  <a:schemeClr val="tx1"/>
                </a:solidFill>
                <a:uFill>
                  <a:solidFill>
                    <a:srgbClr val="000000"/>
                  </a:solidFill>
                </a:uFill>
              </a:rPr>
              <a:t>NAO has published guidance for auditors: Local Audit Reset and Recovery Implementation Guidance </a:t>
            </a:r>
            <a:r>
              <a:rPr lang="en-GB" sz="2000" dirty="0">
                <a:solidFill>
                  <a:schemeClr val="tx1"/>
                </a:solidFill>
                <a:latin typeface="Arial" panose="020B0604020202020204" pitchFamily="34" charset="0"/>
                <a:cs typeface="Arial" panose="020B0604020202020204" pitchFamily="34" charset="0"/>
              </a:rPr>
              <a:t>(</a:t>
            </a:r>
            <a:r>
              <a:rPr lang="en-GB" sz="2000" u="sng" dirty="0">
                <a:solidFill>
                  <a:srgbClr val="0070C0"/>
                </a:solidFill>
                <a:hlinkClick r:id="rId4">
                  <a:extLst>
                    <a:ext uri="{A12FA001-AC4F-418D-AE19-62706E023703}">
                      <ahyp:hlinkClr xmlns:ahyp="http://schemas.microsoft.com/office/drawing/2018/hyperlinkcolor" val="tx"/>
                    </a:ext>
                  </a:extLst>
                </a:hlinkClick>
              </a:rPr>
              <a:t>LARRIGs</a:t>
            </a:r>
            <a:r>
              <a:rPr lang="en-GB" sz="2000" dirty="0">
                <a:solidFill>
                  <a:schemeClr val="tx1"/>
                </a:solidFill>
                <a:latin typeface="Arial" panose="020B0604020202020204" pitchFamily="34" charset="0"/>
                <a:cs typeface="Arial" panose="020B0604020202020204" pitchFamily="34" charset="0"/>
              </a:rPr>
              <a:t>)</a:t>
            </a:r>
            <a:endParaRPr lang="en-GB" sz="20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3584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latin typeface="Arial" panose="020B0604020202020204" pitchFamily="34" charset="0"/>
                <a:ea typeface="Calibri" panose="020F0502020204030204" pitchFamily="34" charset="0"/>
                <a:cs typeface="Arial" panose="020B0604020202020204" pitchFamily="34" charset="0"/>
              </a:rPr>
              <a:t>A reminder – local audit is being overhauled….</a:t>
            </a:r>
            <a:endParaRPr sz="2800" dirty="0"/>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342611" y="910066"/>
            <a:ext cx="8448675" cy="5001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30000"/>
              </a:lnSpc>
              <a:spcBef>
                <a:spcPts val="800"/>
              </a:spcBef>
              <a:spcAft>
                <a:spcPts val="600"/>
              </a:spcAft>
              <a:buClr>
                <a:srgbClr val="236995"/>
              </a:buClr>
              <a:buSzPct val="110000"/>
            </a:pPr>
            <a:r>
              <a:rPr lang="en-GB" sz="7600" dirty="0">
                <a:solidFill>
                  <a:schemeClr val="tx1"/>
                </a:solidFill>
                <a:uFill>
                  <a:solidFill>
                    <a:srgbClr val="000000"/>
                  </a:solidFill>
                </a:uFill>
              </a:rPr>
              <a:t>The reform programme includes creating the Local Audit Office (LAO) to:</a:t>
            </a:r>
          </a:p>
          <a:p>
            <a:pPr marL="957378" lvl="2" indent="-361950">
              <a:lnSpc>
                <a:spcPct val="120000"/>
              </a:lnSpc>
              <a:spcBef>
                <a:spcPts val="400"/>
              </a:spcBef>
              <a:spcAft>
                <a:spcPts val="400"/>
              </a:spcAft>
              <a:buFont typeface="Arial" panose="020B0604020202020204" pitchFamily="34" charset="0"/>
              <a:buChar char="•"/>
              <a:tabLst>
                <a:tab pos="457200" algn="l"/>
              </a:tabLst>
            </a:pPr>
            <a:r>
              <a:rPr lang="en-GB" sz="7600" dirty="0">
                <a:solidFill>
                  <a:schemeClr val="tx1"/>
                </a:solidFill>
                <a:latin typeface="Arial" panose="020B0604020202020204" pitchFamily="34" charset="0"/>
                <a:cs typeface="Arial" panose="020B0604020202020204" pitchFamily="34" charset="0"/>
              </a:rPr>
              <a:t>Lead and coordinate the local audit system </a:t>
            </a:r>
          </a:p>
          <a:p>
            <a:pPr marL="957378" lvl="2" indent="-361950">
              <a:lnSpc>
                <a:spcPct val="120000"/>
              </a:lnSpc>
              <a:spcBef>
                <a:spcPts val="400"/>
              </a:spcBef>
              <a:spcAft>
                <a:spcPts val="400"/>
              </a:spcAft>
              <a:buFont typeface="Arial" panose="020B0604020202020204" pitchFamily="34" charset="0"/>
              <a:buChar char="•"/>
              <a:tabLst>
                <a:tab pos="457200" algn="l"/>
              </a:tabLst>
            </a:pPr>
            <a:r>
              <a:rPr lang="en-GB" sz="7600" dirty="0">
                <a:solidFill>
                  <a:schemeClr val="tx1"/>
                </a:solidFill>
                <a:latin typeface="Arial" panose="020B0604020202020204" pitchFamily="34" charset="0"/>
                <a:cs typeface="Arial" panose="020B0604020202020204" pitchFamily="34" charset="0"/>
              </a:rPr>
              <a:t>Strengthen public accountability </a:t>
            </a:r>
          </a:p>
          <a:p>
            <a:pPr marL="957378" lvl="2" indent="-361950">
              <a:lnSpc>
                <a:spcPct val="120000"/>
              </a:lnSpc>
              <a:spcBef>
                <a:spcPts val="400"/>
              </a:spcBef>
              <a:spcAft>
                <a:spcPts val="400"/>
              </a:spcAft>
              <a:buFont typeface="Arial" panose="020B0604020202020204" pitchFamily="34" charset="0"/>
              <a:buChar char="•"/>
              <a:tabLst>
                <a:tab pos="457200" algn="l"/>
              </a:tabLst>
            </a:pPr>
            <a:r>
              <a:rPr lang="en-GB" sz="7600" dirty="0">
                <a:solidFill>
                  <a:schemeClr val="tx1"/>
                </a:solidFill>
                <a:latin typeface="Arial" panose="020B0604020202020204" pitchFamily="34" charset="0"/>
                <a:cs typeface="Arial" panose="020B0604020202020204" pitchFamily="34" charset="0"/>
              </a:rPr>
              <a:t>Deliver proportionate and relevant audits tailored to the needs of the sector</a:t>
            </a:r>
          </a:p>
          <a:p>
            <a:pPr marL="957378" lvl="2" indent="-361950">
              <a:lnSpc>
                <a:spcPct val="120000"/>
              </a:lnSpc>
              <a:spcBef>
                <a:spcPts val="400"/>
              </a:spcBef>
              <a:spcAft>
                <a:spcPts val="400"/>
              </a:spcAft>
              <a:buFont typeface="Arial" panose="020B0604020202020204" pitchFamily="34" charset="0"/>
              <a:buChar char="•"/>
              <a:tabLst>
                <a:tab pos="457200" algn="l"/>
              </a:tabLst>
            </a:pPr>
            <a:r>
              <a:rPr lang="en-GB" sz="7600" dirty="0">
                <a:solidFill>
                  <a:schemeClr val="tx1"/>
                </a:solidFill>
                <a:latin typeface="Arial" panose="020B0604020202020204" pitchFamily="34" charset="0"/>
                <a:cs typeface="Arial" panose="020B0604020202020204" pitchFamily="34" charset="0"/>
              </a:rPr>
              <a:t>Enhance audit quality and timeliness </a:t>
            </a:r>
          </a:p>
          <a:p>
            <a:pPr marL="957378" lvl="2" indent="-361950">
              <a:lnSpc>
                <a:spcPct val="120000"/>
              </a:lnSpc>
              <a:spcBef>
                <a:spcPts val="400"/>
              </a:spcBef>
              <a:spcAft>
                <a:spcPts val="600"/>
              </a:spcAft>
              <a:buFont typeface="Arial" panose="020B0604020202020204" pitchFamily="34" charset="0"/>
              <a:buChar char="•"/>
              <a:tabLst>
                <a:tab pos="457200" algn="l"/>
              </a:tabLst>
            </a:pPr>
            <a:r>
              <a:rPr lang="en-GB" sz="7600" dirty="0">
                <a:solidFill>
                  <a:schemeClr val="tx1"/>
                </a:solidFill>
                <a:latin typeface="Arial" panose="020B0604020202020204" pitchFamily="34" charset="0"/>
                <a:cs typeface="Arial" panose="020B0604020202020204" pitchFamily="34" charset="0"/>
              </a:rPr>
              <a:t>Support market sustainability </a:t>
            </a:r>
          </a:p>
          <a:p>
            <a:pPr marL="342900" indent="-285750" hangingPunct="0">
              <a:lnSpc>
                <a:spcPct val="130000"/>
              </a:lnSpc>
              <a:spcBef>
                <a:spcPts val="800"/>
              </a:spcBef>
              <a:spcAft>
                <a:spcPts val="1500"/>
              </a:spcAft>
              <a:buClr>
                <a:srgbClr val="236995"/>
              </a:buClr>
              <a:buSzPct val="110000"/>
            </a:pPr>
            <a:r>
              <a:rPr lang="en-GB" sz="7600" dirty="0">
                <a:solidFill>
                  <a:schemeClr val="tx1"/>
                </a:solidFill>
                <a:uFill>
                  <a:solidFill>
                    <a:srgbClr val="000000"/>
                  </a:solidFill>
                </a:uFill>
                <a:sym typeface="Helvetica"/>
              </a:rPr>
              <a:t>We welcome the Government’s commitment to overhaul local audit to enable bodies and taxpayers to get better assurance and value for money</a:t>
            </a:r>
          </a:p>
          <a:p>
            <a:pPr marL="342900" indent="-285750" hangingPunct="0">
              <a:lnSpc>
                <a:spcPct val="110000"/>
              </a:lnSpc>
              <a:spcBef>
                <a:spcPts val="800"/>
              </a:spcBef>
              <a:spcAft>
                <a:spcPts val="1500"/>
              </a:spcAft>
              <a:buClr>
                <a:srgbClr val="236995"/>
              </a:buClr>
              <a:buSzPct val="110000"/>
            </a:pPr>
            <a:r>
              <a:rPr lang="en-GB" sz="7600" dirty="0">
                <a:solidFill>
                  <a:schemeClr val="tx1"/>
                </a:solidFill>
                <a:uFill>
                  <a:solidFill>
                    <a:srgbClr val="000000"/>
                  </a:solidFill>
                </a:uFill>
              </a:rPr>
              <a:t>Creating the LAO is key to the solution, but not the whole solution</a:t>
            </a:r>
          </a:p>
          <a:p>
            <a:pPr marL="342900" indent="-285750" hangingPunct="0">
              <a:lnSpc>
                <a:spcPct val="130000"/>
              </a:lnSpc>
              <a:spcBef>
                <a:spcPts val="800"/>
              </a:spcBef>
              <a:buClr>
                <a:srgbClr val="236995"/>
              </a:buClr>
              <a:buSzPct val="110000"/>
            </a:pPr>
            <a:r>
              <a:rPr lang="en-GB" sz="7600" dirty="0">
                <a:solidFill>
                  <a:schemeClr val="tx1"/>
                </a:solidFill>
                <a:uFill>
                  <a:solidFill>
                    <a:srgbClr val="000000"/>
                  </a:solidFill>
                </a:uFill>
              </a:rPr>
              <a:t>Urgent action on related issues are needed e.g. build back methodologies are still being developed and it is unclear how some audits will recover</a:t>
            </a:r>
          </a:p>
          <a:p>
            <a:pPr marL="342900" indent="-285750" hangingPunct="0">
              <a:lnSpc>
                <a:spcPct val="110000"/>
              </a:lnSpc>
              <a:spcBef>
                <a:spcPts val="800"/>
              </a:spcBef>
              <a:spcAft>
                <a:spcPts val="1500"/>
              </a:spcAft>
              <a:buClr>
                <a:srgbClr val="236995"/>
              </a:buClr>
              <a:buSzPct val="110000"/>
            </a:pPr>
            <a:endParaRPr lang="en-GB" sz="20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20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87528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ECF4E-F4A2-D54F-83B9-909F2BD153DE}"/>
            </a:ext>
          </a:extLst>
        </p:cNvPr>
        <p:cNvGrpSpPr/>
        <p:nvPr/>
      </p:nvGrpSpPr>
      <p:grpSpPr>
        <a:xfrm>
          <a:off x="0" y="0"/>
          <a:ext cx="0" cy="0"/>
          <a:chOff x="0" y="0"/>
          <a:chExt cx="0" cy="0"/>
        </a:xfrm>
      </p:grpSpPr>
      <p:sp>
        <p:nvSpPr>
          <p:cNvPr id="518" name="Title 1">
            <a:extLst>
              <a:ext uri="{FF2B5EF4-FFF2-40B4-BE49-F238E27FC236}">
                <a16:creationId xmlns:a16="http://schemas.microsoft.com/office/drawing/2014/main" id="{31E38004-86C6-BAC0-0149-CD6D597443EC}"/>
              </a:ext>
            </a:extLst>
          </p:cNvPr>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ym typeface="Helvetica"/>
              </a:rPr>
              <a:t>Overhaul of the local audit system - progress</a:t>
            </a:r>
            <a:endParaRPr sz="2800" dirty="0"/>
          </a:p>
        </p:txBody>
      </p:sp>
      <p:sp>
        <p:nvSpPr>
          <p:cNvPr id="3" name="Content Placeholder 4">
            <a:extLst>
              <a:ext uri="{FF2B5EF4-FFF2-40B4-BE49-F238E27FC236}">
                <a16:creationId xmlns:a16="http://schemas.microsoft.com/office/drawing/2014/main" id="{A8DBD8D5-A479-AEBA-8860-CD1D91B0BA1F}"/>
              </a:ext>
            </a:extLst>
          </p:cNvPr>
          <p:cNvSpPr txBox="1">
            <a:spLocks/>
          </p:cNvSpPr>
          <p:nvPr/>
        </p:nvSpPr>
        <p:spPr>
          <a:xfrm>
            <a:off x="347808" y="1012942"/>
            <a:ext cx="8337552" cy="4759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800"/>
              </a:spcAft>
              <a:buClr>
                <a:srgbClr val="236995"/>
              </a:buClr>
              <a:buSzPct val="110000"/>
            </a:pPr>
            <a:r>
              <a:rPr lang="en-GB" sz="2000" u="sng" dirty="0">
                <a:solidFill>
                  <a:srgbClr val="0070C0"/>
                </a:solidFill>
                <a:hlinkClick r:id="rId3">
                  <a:extLst>
                    <a:ext uri="{A12FA001-AC4F-418D-AE19-62706E023703}">
                      <ahyp:hlinkClr xmlns:ahyp="http://schemas.microsoft.com/office/drawing/2018/hyperlinkcolor" val="tx"/>
                    </a:ext>
                  </a:extLst>
                </a:hlinkClick>
              </a:rPr>
              <a:t>English Devolution White Paper</a:t>
            </a:r>
            <a:r>
              <a:rPr lang="en-GB" sz="2000" dirty="0">
                <a:solidFill>
                  <a:schemeClr val="tx1"/>
                </a:solidFill>
                <a:uFill>
                  <a:solidFill>
                    <a:srgbClr val="000000"/>
                  </a:solidFill>
                </a:uFill>
              </a:rPr>
              <a:t> – LAO announced</a:t>
            </a:r>
          </a:p>
          <a:p>
            <a:pPr marL="342900" indent="-285750" hangingPunct="0">
              <a:lnSpc>
                <a:spcPct val="110000"/>
              </a:lnSpc>
              <a:spcBef>
                <a:spcPts val="800"/>
              </a:spcBef>
              <a:spcAft>
                <a:spcPts val="800"/>
              </a:spcAft>
              <a:buClr>
                <a:srgbClr val="236995"/>
              </a:buClr>
              <a:buSzPct val="110000"/>
            </a:pPr>
            <a:r>
              <a:rPr lang="en-GB" sz="2000" u="sng" dirty="0">
                <a:solidFill>
                  <a:srgbClr val="0070C0"/>
                </a:solidFill>
                <a:hlinkClick r:id="rId4">
                  <a:extLst>
                    <a:ext uri="{A12FA001-AC4F-418D-AE19-62706E023703}">
                      <ahyp:hlinkClr xmlns:ahyp="http://schemas.microsoft.com/office/drawing/2018/hyperlinkcolor" val="tx"/>
                    </a:ext>
                  </a:extLst>
                </a:hlinkClick>
              </a:rPr>
              <a:t>Local audit reform consultation</a:t>
            </a:r>
            <a:r>
              <a:rPr lang="en-GB" sz="2000" dirty="0"/>
              <a:t> published 18 December 2024 </a:t>
            </a:r>
          </a:p>
          <a:p>
            <a:pPr marL="342900" indent="-285750" hangingPunct="0">
              <a:lnSpc>
                <a:spcPct val="110000"/>
              </a:lnSpc>
              <a:spcBef>
                <a:spcPts val="800"/>
              </a:spcBef>
              <a:spcAft>
                <a:spcPts val="800"/>
              </a:spcAft>
              <a:buClr>
                <a:srgbClr val="236995"/>
              </a:buClr>
              <a:buSzPct val="110000"/>
            </a:pPr>
            <a:r>
              <a:rPr lang="en-GB" sz="2000" dirty="0">
                <a:solidFill>
                  <a:schemeClr val="tx1"/>
                </a:solidFill>
                <a:uFill>
                  <a:solidFill>
                    <a:srgbClr val="000000"/>
                  </a:solidFill>
                </a:uFill>
              </a:rPr>
              <a:t>FRC ceased to be system leader February 2025</a:t>
            </a:r>
          </a:p>
          <a:p>
            <a:pPr marL="342900" indent="-285750" hangingPunct="0">
              <a:lnSpc>
                <a:spcPct val="110000"/>
              </a:lnSpc>
              <a:spcBef>
                <a:spcPts val="800"/>
              </a:spcBef>
              <a:spcAft>
                <a:spcPts val="800"/>
              </a:spcAft>
              <a:buClr>
                <a:srgbClr val="236995"/>
              </a:buClr>
              <a:buSzPct val="110000"/>
            </a:pPr>
            <a:r>
              <a:rPr lang="en-GB" sz="2000" u="sng" dirty="0">
                <a:solidFill>
                  <a:srgbClr val="0070C0"/>
                </a:solidFill>
                <a:hlinkClick r:id="rId5">
                  <a:extLst>
                    <a:ext uri="{A12FA001-AC4F-418D-AE19-62706E023703}">
                      <ahyp:hlinkClr xmlns:ahyp="http://schemas.microsoft.com/office/drawing/2018/hyperlinkcolor" val="tx"/>
                    </a:ext>
                  </a:extLst>
                </a:hlinkClick>
              </a:rPr>
              <a:t>MHCLG response</a:t>
            </a:r>
            <a:r>
              <a:rPr lang="en-GB" sz="2000" dirty="0">
                <a:solidFill>
                  <a:schemeClr val="tx1"/>
                </a:solidFill>
                <a:uFill>
                  <a:solidFill>
                    <a:srgbClr val="000000"/>
                  </a:solidFill>
                </a:uFill>
              </a:rPr>
              <a:t> published in April 2025</a:t>
            </a:r>
          </a:p>
          <a:p>
            <a:pPr marL="342900" indent="-285750" hangingPunct="0">
              <a:lnSpc>
                <a:spcPct val="110000"/>
              </a:lnSpc>
              <a:spcBef>
                <a:spcPts val="800"/>
              </a:spcBef>
              <a:spcAft>
                <a:spcPts val="800"/>
              </a:spcAft>
              <a:buClr>
                <a:srgbClr val="236995"/>
              </a:buClr>
              <a:buSzPct val="110000"/>
            </a:pPr>
            <a:r>
              <a:rPr lang="en-GB" sz="2000" u="sng" dirty="0">
                <a:solidFill>
                  <a:srgbClr val="0070C0"/>
                </a:solidFill>
                <a:hlinkClick r:id="rId6">
                  <a:extLst>
                    <a:ext uri="{A12FA001-AC4F-418D-AE19-62706E023703}">
                      <ahyp:hlinkClr xmlns:ahyp="http://schemas.microsoft.com/office/drawing/2018/hyperlinkcolor" val="tx"/>
                    </a:ext>
                  </a:extLst>
                </a:hlinkClick>
              </a:rPr>
              <a:t>English Devolution and Community Empowerment Bill</a:t>
            </a:r>
            <a:r>
              <a:rPr lang="en-GB" sz="2000" dirty="0">
                <a:solidFill>
                  <a:srgbClr val="0070C0"/>
                </a:solidFill>
                <a:uFill>
                  <a:solidFill>
                    <a:srgbClr val="000000"/>
                  </a:solidFill>
                </a:uFill>
              </a:rPr>
              <a:t> </a:t>
            </a:r>
            <a:r>
              <a:rPr lang="en-GB" sz="2000" dirty="0">
                <a:solidFill>
                  <a:schemeClr val="tx1"/>
                </a:solidFill>
                <a:uFill>
                  <a:solidFill>
                    <a:srgbClr val="000000"/>
                  </a:solidFill>
                </a:uFill>
              </a:rPr>
              <a:t>launched July 2025 – local audit is Part IV – creation of LAO</a:t>
            </a:r>
          </a:p>
          <a:p>
            <a:pPr marL="342900" indent="-285750" hangingPunct="0">
              <a:lnSpc>
                <a:spcPct val="110000"/>
              </a:lnSpc>
              <a:spcBef>
                <a:spcPts val="800"/>
              </a:spcBef>
              <a:spcAft>
                <a:spcPts val="800"/>
              </a:spcAft>
              <a:buClr>
                <a:srgbClr val="236995"/>
              </a:buClr>
              <a:buSzPct val="110000"/>
            </a:pPr>
            <a:r>
              <a:rPr lang="en-GB" sz="2000" dirty="0">
                <a:solidFill>
                  <a:schemeClr val="tx1"/>
                </a:solidFill>
                <a:uFill>
                  <a:solidFill>
                    <a:srgbClr val="000000"/>
                  </a:solidFill>
                </a:uFill>
              </a:rPr>
              <a:t>Second reading 2 September 2025</a:t>
            </a:r>
          </a:p>
          <a:p>
            <a:pPr marL="342900" indent="-285750" hangingPunct="0">
              <a:lnSpc>
                <a:spcPct val="110000"/>
              </a:lnSpc>
              <a:spcBef>
                <a:spcPts val="800"/>
              </a:spcBef>
              <a:spcAft>
                <a:spcPts val="400"/>
              </a:spcAft>
              <a:buClr>
                <a:srgbClr val="236995"/>
              </a:buClr>
              <a:buSzPct val="110000"/>
            </a:pPr>
            <a:r>
              <a:rPr lang="en-GB" sz="2000" dirty="0">
                <a:solidFill>
                  <a:schemeClr val="tx1"/>
                </a:solidFill>
                <a:uFill>
                  <a:solidFill>
                    <a:srgbClr val="000000"/>
                  </a:solidFill>
                </a:uFill>
              </a:rPr>
              <a:t>Committee stage underway</a:t>
            </a:r>
          </a:p>
          <a:p>
            <a:pPr fontAlgn="auto">
              <a:spcBef>
                <a:spcPts val="400"/>
              </a:spcBef>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20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65181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ym typeface="Helvetica"/>
              </a:rPr>
              <a:t>Introduction - local audit framework</a:t>
            </a:r>
            <a:endParaRPr sz="2800" dirty="0"/>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347808" y="997342"/>
            <a:ext cx="8392968" cy="5222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600"/>
              </a:spcAft>
              <a:buClr>
                <a:srgbClr val="236995"/>
              </a:buClr>
              <a:buSzPct val="110000"/>
            </a:pPr>
            <a:r>
              <a:rPr lang="en-GB" sz="2000" dirty="0">
                <a:solidFill>
                  <a:schemeClr val="tx1"/>
                </a:solidFill>
                <a:uFill>
                  <a:solidFill>
                    <a:srgbClr val="000000"/>
                  </a:solidFill>
                </a:uFill>
              </a:rPr>
              <a:t>The audit work is determined by the requirements of:</a:t>
            </a:r>
          </a:p>
          <a:p>
            <a:pPr marL="957378" lvl="2" indent="-361950">
              <a:spcBef>
                <a:spcPts val="400"/>
              </a:spcBef>
              <a:spcAft>
                <a:spcPts val="400"/>
              </a:spcAft>
              <a:buFont typeface="Arial" panose="020B0604020202020204" pitchFamily="34" charset="0"/>
              <a:buChar char="•"/>
              <a:tabLst>
                <a:tab pos="457200" algn="l"/>
              </a:tabLst>
            </a:pPr>
            <a:r>
              <a:rPr lang="en-GB" sz="2000" b="1" dirty="0">
                <a:solidFill>
                  <a:schemeClr val="tx1"/>
                </a:solidFill>
                <a:latin typeface="Arial" panose="020B0604020202020204" pitchFamily="34" charset="0"/>
                <a:cs typeface="Arial" panose="020B0604020202020204" pitchFamily="34" charset="0"/>
              </a:rPr>
              <a:t>CIPFA LASAAC </a:t>
            </a:r>
            <a:r>
              <a:rPr lang="en-GB" sz="2000" dirty="0">
                <a:solidFill>
                  <a:schemeClr val="tx1"/>
                </a:solidFill>
                <a:latin typeface="Arial" panose="020B0604020202020204" pitchFamily="34" charset="0"/>
                <a:cs typeface="Arial" panose="020B0604020202020204" pitchFamily="34" charset="0"/>
              </a:rPr>
              <a:t>– issues the </a:t>
            </a:r>
            <a:r>
              <a:rPr lang="en-GB" sz="2000">
                <a:solidFill>
                  <a:schemeClr val="tx1"/>
                </a:solidFill>
                <a:latin typeface="Arial" panose="020B0604020202020204" pitchFamily="34" charset="0"/>
                <a:cs typeface="Arial" panose="020B0604020202020204" pitchFamily="34" charset="0"/>
              </a:rPr>
              <a:t>Code of </a:t>
            </a:r>
            <a:r>
              <a:rPr lang="en-GB" sz="2000" dirty="0">
                <a:solidFill>
                  <a:schemeClr val="tx1"/>
                </a:solidFill>
                <a:latin typeface="Arial" panose="020B0604020202020204" pitchFamily="34" charset="0"/>
                <a:cs typeface="Arial" panose="020B0604020202020204" pitchFamily="34" charset="0"/>
              </a:rPr>
              <a:t>Practice on Local Authority Accounting</a:t>
            </a:r>
          </a:p>
          <a:p>
            <a:pPr marL="957378" lvl="2" indent="-361950">
              <a:spcBef>
                <a:spcPts val="400"/>
              </a:spcBef>
              <a:spcAft>
                <a:spcPts val="400"/>
              </a:spcAft>
              <a:buFont typeface="Arial" panose="020B0604020202020204" pitchFamily="34" charset="0"/>
              <a:buChar char="•"/>
              <a:tabLst>
                <a:tab pos="457200" algn="l"/>
              </a:tabLst>
            </a:pPr>
            <a:r>
              <a:rPr lang="en-GB" sz="2000" b="1" dirty="0">
                <a:solidFill>
                  <a:schemeClr val="tx1"/>
                </a:solidFill>
                <a:latin typeface="Arial" panose="020B0604020202020204" pitchFamily="34" charset="0"/>
                <a:cs typeface="Arial" panose="020B0604020202020204" pitchFamily="34" charset="0"/>
              </a:rPr>
              <a:t>National Audit Office </a:t>
            </a:r>
            <a:r>
              <a:rPr lang="en-GB" sz="2000" dirty="0">
                <a:solidFill>
                  <a:schemeClr val="tx1"/>
                </a:solidFill>
                <a:latin typeface="Arial" panose="020B0604020202020204" pitchFamily="34" charset="0"/>
                <a:cs typeface="Arial" panose="020B0604020202020204" pitchFamily="34" charset="0"/>
              </a:rPr>
              <a:t>– sets the scope (Code of Audit Practice approved by Parliament)</a:t>
            </a:r>
          </a:p>
          <a:p>
            <a:pPr marL="957378" lvl="2" indent="-361950">
              <a:spcBef>
                <a:spcPts val="400"/>
              </a:spcBef>
              <a:spcAft>
                <a:spcPts val="400"/>
              </a:spcAft>
              <a:buFont typeface="Arial" panose="020B0604020202020204" pitchFamily="34" charset="0"/>
              <a:buChar char="•"/>
              <a:tabLst>
                <a:tab pos="457200" algn="l"/>
              </a:tabLst>
            </a:pPr>
            <a:r>
              <a:rPr lang="en-GB" sz="2000" b="1" dirty="0">
                <a:solidFill>
                  <a:schemeClr val="tx1"/>
                </a:solidFill>
                <a:latin typeface="Arial" panose="020B0604020202020204" pitchFamily="34" charset="0"/>
                <a:cs typeface="Arial" panose="020B0604020202020204" pitchFamily="34" charset="0"/>
              </a:rPr>
              <a:t>Financial Reporting Council </a:t>
            </a:r>
            <a:r>
              <a:rPr lang="en-GB" sz="2000" dirty="0">
                <a:solidFill>
                  <a:schemeClr val="tx1"/>
                </a:solidFill>
                <a:latin typeface="Arial" panose="020B0604020202020204" pitchFamily="34" charset="0"/>
                <a:cs typeface="Arial" panose="020B0604020202020204" pitchFamily="34" charset="0"/>
              </a:rPr>
              <a:t>– the regulator that oversees audit quality</a:t>
            </a:r>
          </a:p>
          <a:p>
            <a:pPr marL="595428" lvl="2" indent="0">
              <a:spcBef>
                <a:spcPts val="400"/>
              </a:spcBef>
              <a:spcAft>
                <a:spcPts val="400"/>
              </a:spcAft>
              <a:buNone/>
              <a:tabLst>
                <a:tab pos="457200" algn="l"/>
              </a:tabLst>
            </a:pPr>
            <a:endParaRPr lang="en-GB"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285750" hangingPunct="0">
              <a:lnSpc>
                <a:spcPct val="110000"/>
              </a:lnSpc>
              <a:spcBef>
                <a:spcPts val="0"/>
              </a:spcBef>
              <a:buClr>
                <a:srgbClr val="236995"/>
              </a:buClr>
              <a:buSzPct val="110000"/>
            </a:pPr>
            <a:r>
              <a:rPr lang="en-GB" sz="2000" dirty="0">
                <a:solidFill>
                  <a:schemeClr val="tx1"/>
                </a:solidFill>
                <a:uFill>
                  <a:solidFill>
                    <a:srgbClr val="000000"/>
                  </a:solidFill>
                </a:uFill>
              </a:rPr>
              <a:t>PSAA’s statutory role is to appoint auditors, determine scale fees and fee variations, and oversee issues of auditor independence and contract management</a:t>
            </a:r>
          </a:p>
          <a:p>
            <a:pPr marL="57150" indent="0" hangingPunct="0">
              <a:lnSpc>
                <a:spcPct val="120000"/>
              </a:lnSpc>
              <a:spcBef>
                <a:spcPts val="0"/>
              </a:spcBef>
              <a:buClr>
                <a:srgbClr val="236995"/>
              </a:buClr>
              <a:buSzPct val="110000"/>
              <a:buNone/>
            </a:pPr>
            <a:endParaRPr lang="en-GB" sz="1200" dirty="0">
              <a:solidFill>
                <a:schemeClr val="tx1"/>
              </a:solidFill>
              <a:uFill>
                <a:solidFill>
                  <a:srgbClr val="000000"/>
                </a:solidFill>
              </a:uFill>
            </a:endParaRPr>
          </a:p>
          <a:p>
            <a:pPr marL="342900" indent="-285750" fontAlgn="base">
              <a:lnSpc>
                <a:spcPct val="110000"/>
              </a:lnSpc>
              <a:spcBef>
                <a:spcPts val="0"/>
              </a:spcBef>
              <a:buClr>
                <a:srgbClr val="236995"/>
              </a:buClr>
              <a:buSzPct val="110000"/>
            </a:pPr>
            <a:r>
              <a:rPr lang="en-GB" sz="2000" dirty="0">
                <a:solidFill>
                  <a:schemeClr val="tx1"/>
                </a:solidFill>
                <a:uFill>
                  <a:solidFill>
                    <a:srgbClr val="000000"/>
                  </a:solidFill>
                </a:uFill>
              </a:rPr>
              <a:t>PSAA works to specific regs </a:t>
            </a:r>
            <a:r>
              <a:rPr lang="en-GB" sz="2000" dirty="0">
                <a:solidFill>
                  <a:srgbClr val="0070C0"/>
                </a:solidFill>
                <a:latin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Local Audit (Appointing Person) Regulations 2015</a:t>
            </a:r>
            <a:endParaRPr lang="en-GB" sz="2000" dirty="0">
              <a:solidFill>
                <a:srgbClr val="0070C0"/>
              </a:solidFill>
              <a:latin typeface="Arial" panose="020B0604020202020204" pitchFamily="34" charset="0"/>
              <a:cs typeface="Times New Roman" panose="02020603050405020304" pitchFamily="18" charset="0"/>
            </a:endParaRPr>
          </a:p>
          <a:p>
            <a:pPr marL="989013" indent="-542925" fontAlgn="base">
              <a:lnSpc>
                <a:spcPct val="120000"/>
              </a:lnSpc>
              <a:spcBef>
                <a:spcPts val="800"/>
              </a:spcBef>
              <a:buClr>
                <a:srgbClr val="236995"/>
              </a:buClr>
              <a:buSzPct val="110000"/>
              <a:buNone/>
            </a:pPr>
            <a:endParaRPr lang="en-GB" sz="2000" dirty="0">
              <a:solidFill>
                <a:schemeClr val="tx1"/>
              </a:solidFill>
              <a:uFill>
                <a:solidFill>
                  <a:srgbClr val="000000"/>
                </a:solidFill>
              </a:uFill>
            </a:endParaRPr>
          </a:p>
          <a:p>
            <a:pPr marL="342900" indent="-285750">
              <a:spcBef>
                <a:spcPts val="800"/>
              </a:spcBef>
              <a:spcAft>
                <a:spcPts val="600"/>
              </a:spcAft>
              <a:buClr>
                <a:srgbClr val="236995"/>
              </a:buClr>
              <a:buSzPct val="110000"/>
            </a:pPr>
            <a:endParaRPr lang="en-GB" sz="2000" dirty="0">
              <a:solidFill>
                <a:schemeClr val="tx1"/>
              </a:solidFill>
              <a:uFill>
                <a:solidFill>
                  <a:srgbClr val="000000"/>
                </a:solidFill>
              </a:uFill>
            </a:endParaRPr>
          </a:p>
          <a:p>
            <a:pPr fontAlgn="auto">
              <a:spcBef>
                <a:spcPts val="400"/>
              </a:spcBef>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20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20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289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387719" y="0"/>
            <a:ext cx="8591921" cy="985234"/>
          </a:xfrm>
          <a:prstGeom prst="rect">
            <a:avLst/>
          </a:prstGeom>
        </p:spPr>
        <p:txBody>
          <a:bodyPr>
            <a:normAutofit/>
          </a:bodyPr>
          <a:lstStyle>
            <a:lvl1pPr>
              <a:defRPr>
                <a:solidFill>
                  <a:srgbClr val="236995"/>
                </a:solidFill>
              </a:defRPr>
            </a:lvl1pPr>
          </a:lstStyle>
          <a:p>
            <a:r>
              <a:rPr lang="en-GB" sz="2800" dirty="0"/>
              <a:t>Introduction - setting the 2025/26 scale fees</a:t>
            </a:r>
            <a:endParaRPr sz="2800" dirty="0"/>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341539" y="1022176"/>
            <a:ext cx="8237437" cy="4399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32500" lnSpcReduction="20000"/>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30000"/>
              </a:lnSpc>
              <a:spcBef>
                <a:spcPts val="0"/>
              </a:spcBef>
              <a:spcAft>
                <a:spcPts val="600"/>
              </a:spcAft>
              <a:buClr>
                <a:srgbClr val="236995"/>
              </a:buClr>
              <a:buSzPct val="110000"/>
            </a:pPr>
            <a:r>
              <a:rPr lang="en-GB" sz="6200" dirty="0">
                <a:solidFill>
                  <a:schemeClr val="tx1"/>
                </a:solidFill>
                <a:uFill>
                  <a:solidFill>
                    <a:srgbClr val="000000"/>
                  </a:solidFill>
                </a:uFill>
              </a:rPr>
              <a:t>Our aim is to set a scale fee for each body that as far as possible reflects the cost of the expected audit work in order to:</a:t>
            </a:r>
          </a:p>
          <a:p>
            <a:pPr marL="957378" lvl="2" indent="-361950">
              <a:lnSpc>
                <a:spcPct val="120000"/>
              </a:lnSpc>
              <a:spcBef>
                <a:spcPts val="400"/>
              </a:spcBef>
              <a:spcAft>
                <a:spcPts val="200"/>
              </a:spcAft>
              <a:buFont typeface="Arial" panose="020B0604020202020204" pitchFamily="34" charset="0"/>
              <a:buChar char="•"/>
              <a:tabLst>
                <a:tab pos="457200" algn="l"/>
              </a:tabLst>
            </a:pPr>
            <a:r>
              <a:rPr lang="en-GB" sz="6200" dirty="0">
                <a:solidFill>
                  <a:schemeClr val="tx1"/>
                </a:solidFill>
                <a:latin typeface="Arial" panose="020B0604020202020204" pitchFamily="34" charset="0"/>
                <a:cs typeface="Arial" panose="020B0604020202020204" pitchFamily="34" charset="0"/>
              </a:rPr>
              <a:t>provide greater certainty for bodies </a:t>
            </a:r>
          </a:p>
          <a:p>
            <a:pPr marL="957378" lvl="2" indent="-361950">
              <a:lnSpc>
                <a:spcPct val="120000"/>
              </a:lnSpc>
              <a:spcBef>
                <a:spcPts val="400"/>
              </a:spcBef>
              <a:spcAft>
                <a:spcPts val="200"/>
              </a:spcAft>
              <a:buFont typeface="Arial" panose="020B0604020202020204" pitchFamily="34" charset="0"/>
              <a:buChar char="•"/>
              <a:tabLst>
                <a:tab pos="457200" algn="l"/>
              </a:tabLst>
            </a:pPr>
            <a:r>
              <a:rPr lang="en-GB" sz="6200" dirty="0">
                <a:solidFill>
                  <a:schemeClr val="tx1"/>
                </a:solidFill>
                <a:latin typeface="Arial" panose="020B0604020202020204" pitchFamily="34" charset="0"/>
                <a:cs typeface="Arial" panose="020B0604020202020204" pitchFamily="34" charset="0"/>
              </a:rPr>
              <a:t>reduce the need for fee variations</a:t>
            </a:r>
          </a:p>
          <a:p>
            <a:pPr marL="957378" lvl="2" indent="-361950">
              <a:lnSpc>
                <a:spcPct val="120000"/>
              </a:lnSpc>
              <a:spcBef>
                <a:spcPts val="400"/>
              </a:spcBef>
              <a:buFont typeface="Arial" panose="020B0604020202020204" pitchFamily="34" charset="0"/>
              <a:buChar char="•"/>
              <a:tabLst>
                <a:tab pos="457200" algn="l"/>
              </a:tabLst>
            </a:pPr>
            <a:r>
              <a:rPr lang="en-GB" sz="6200" dirty="0">
                <a:solidFill>
                  <a:schemeClr val="tx1"/>
                </a:solidFill>
                <a:latin typeface="Arial" panose="020B0604020202020204" pitchFamily="34" charset="0"/>
                <a:cs typeface="Arial" panose="020B0604020202020204" pitchFamily="34" charset="0"/>
              </a:rPr>
              <a:t>focus discussions on the audit rather than the fees</a:t>
            </a:r>
          </a:p>
          <a:p>
            <a:pPr marL="595428" lvl="2" indent="0">
              <a:spcBef>
                <a:spcPts val="400"/>
              </a:spcBef>
              <a:buNone/>
              <a:tabLst>
                <a:tab pos="457200" algn="l"/>
              </a:tabLst>
            </a:pPr>
            <a:endParaRPr lang="en-GB" sz="6200" dirty="0">
              <a:solidFill>
                <a:schemeClr val="tx1"/>
              </a:solidFill>
              <a:latin typeface="Arial" panose="020B0604020202020204" pitchFamily="34" charset="0"/>
              <a:cs typeface="Arial" panose="020B0604020202020204" pitchFamily="34" charset="0"/>
            </a:endParaRPr>
          </a:p>
          <a:p>
            <a:pPr marL="342900" indent="-285750" hangingPunct="0">
              <a:lnSpc>
                <a:spcPct val="130000"/>
              </a:lnSpc>
              <a:spcBef>
                <a:spcPts val="0"/>
              </a:spcBef>
              <a:buClr>
                <a:srgbClr val="236995"/>
              </a:buClr>
              <a:buSzPct val="110000"/>
            </a:pPr>
            <a:r>
              <a:rPr lang="en-GB" sz="6200" dirty="0">
                <a:solidFill>
                  <a:schemeClr val="tx1"/>
                </a:solidFill>
                <a:uFill>
                  <a:solidFill>
                    <a:srgbClr val="000000"/>
                  </a:solidFill>
                </a:uFill>
              </a:rPr>
              <a:t>To reflect new requirements in the scale fees, we must be able assess the amount of work needed, consult and decide on any changes by 30 November</a:t>
            </a:r>
          </a:p>
          <a:p>
            <a:pPr marL="57150" indent="0" hangingPunct="0">
              <a:lnSpc>
                <a:spcPct val="110000"/>
              </a:lnSpc>
              <a:spcBef>
                <a:spcPts val="800"/>
              </a:spcBef>
              <a:buClr>
                <a:srgbClr val="236995"/>
              </a:buClr>
              <a:buSzPct val="110000"/>
              <a:buNone/>
            </a:pPr>
            <a:endParaRPr lang="en-GB" sz="6200" dirty="0">
              <a:solidFill>
                <a:schemeClr val="tx1"/>
              </a:solidFill>
              <a:uFill>
                <a:solidFill>
                  <a:srgbClr val="000000"/>
                </a:solidFill>
              </a:uFill>
            </a:endParaRPr>
          </a:p>
          <a:p>
            <a:pPr marL="342900" indent="-285750" hangingPunct="0">
              <a:lnSpc>
                <a:spcPct val="130000"/>
              </a:lnSpc>
              <a:spcBef>
                <a:spcPts val="0"/>
              </a:spcBef>
              <a:buClr>
                <a:srgbClr val="236995"/>
              </a:buClr>
              <a:buSzPct val="110000"/>
            </a:pPr>
            <a:r>
              <a:rPr lang="en-GB" sz="6200" dirty="0">
                <a:solidFill>
                  <a:schemeClr val="tx1"/>
                </a:solidFill>
                <a:uFill>
                  <a:solidFill>
                    <a:srgbClr val="000000"/>
                  </a:solidFill>
                </a:uFill>
              </a:rPr>
              <a:t>If additional audit work can only be quantified after the fee scale has been set, a fee variation will be needed</a:t>
            </a:r>
          </a:p>
          <a:p>
            <a:pPr marL="57150" indent="0" hangingPunct="0">
              <a:lnSpc>
                <a:spcPct val="110000"/>
              </a:lnSpc>
              <a:spcBef>
                <a:spcPts val="0"/>
              </a:spcBef>
              <a:spcAft>
                <a:spcPts val="400"/>
              </a:spcAft>
              <a:buClr>
                <a:srgbClr val="236995"/>
              </a:buClr>
              <a:buSzPct val="110000"/>
              <a:buNone/>
            </a:pPr>
            <a:endParaRPr lang="en-GB" sz="4400" dirty="0">
              <a:solidFill>
                <a:schemeClr val="tx1"/>
              </a:solidFill>
              <a:uFill>
                <a:solidFill>
                  <a:srgbClr val="000000"/>
                </a:solidFill>
              </a:uFill>
            </a:endParaRPr>
          </a:p>
          <a:p>
            <a:pPr marL="342900" indent="-285750" hangingPunct="0">
              <a:lnSpc>
                <a:spcPct val="110000"/>
              </a:lnSpc>
              <a:spcBef>
                <a:spcPts val="0"/>
              </a:spcBef>
              <a:spcAft>
                <a:spcPts val="400"/>
              </a:spcAft>
              <a:buClr>
                <a:srgbClr val="236995"/>
              </a:buClr>
              <a:buSzPct val="110000"/>
            </a:pPr>
            <a:endParaRPr lang="en-GB" sz="5400" dirty="0">
              <a:uFill>
                <a:solidFill>
                  <a:srgbClr val="000000"/>
                </a:solidFill>
              </a:uFill>
              <a:sym typeface="Helvetica"/>
            </a:endParaRPr>
          </a:p>
          <a:p>
            <a:pPr marL="342900" indent="-285750" hangingPunct="0">
              <a:lnSpc>
                <a:spcPct val="110000"/>
              </a:lnSpc>
              <a:spcBef>
                <a:spcPts val="0"/>
              </a:spcBef>
              <a:spcAft>
                <a:spcPts val="400"/>
              </a:spcAft>
              <a:buClr>
                <a:srgbClr val="236995"/>
              </a:buClr>
              <a:buSzPct val="110000"/>
            </a:pPr>
            <a:endParaRPr lang="en-GB" sz="5000" dirty="0">
              <a:solidFill>
                <a:schemeClr val="tx1"/>
              </a:solidFill>
              <a:uFill>
                <a:solidFill>
                  <a:srgbClr val="000000"/>
                </a:solidFill>
              </a:uFill>
            </a:endParaRPr>
          </a:p>
          <a:p>
            <a:pPr marL="342900" indent="-285750" hangingPunct="0">
              <a:lnSpc>
                <a:spcPct val="110000"/>
              </a:lnSpc>
              <a:spcBef>
                <a:spcPts val="0"/>
              </a:spcBef>
              <a:spcAft>
                <a:spcPts val="400"/>
              </a:spcAft>
              <a:buClr>
                <a:srgbClr val="236995"/>
              </a:buClr>
              <a:buSzPct val="110000"/>
            </a:pPr>
            <a:endParaRPr lang="en-GB" sz="5000" dirty="0">
              <a:solidFill>
                <a:schemeClr val="tx1"/>
              </a:solidFill>
              <a:uFill>
                <a:solidFill>
                  <a:srgbClr val="000000"/>
                </a:solidFill>
              </a:uFill>
            </a:endParaRPr>
          </a:p>
          <a:p>
            <a:pPr marL="342900" indent="-285750" hangingPunct="0">
              <a:lnSpc>
                <a:spcPct val="110000"/>
              </a:lnSpc>
              <a:spcBef>
                <a:spcPts val="0"/>
              </a:spcBef>
              <a:spcAft>
                <a:spcPts val="400"/>
              </a:spcAft>
              <a:buClr>
                <a:srgbClr val="236995"/>
              </a:buClr>
              <a:buSzPct val="110000"/>
            </a:pPr>
            <a:endParaRPr lang="en-GB" sz="5000" dirty="0">
              <a:solidFill>
                <a:schemeClr val="tx1"/>
              </a:solidFill>
              <a:uFill>
                <a:solidFill>
                  <a:srgbClr val="000000"/>
                </a:solidFill>
              </a:uFill>
            </a:endParaRPr>
          </a:p>
          <a:p>
            <a:pPr marL="342900" indent="-285750" hangingPunct="0">
              <a:spcBef>
                <a:spcPts val="800"/>
              </a:spcBef>
              <a:spcAft>
                <a:spcPts val="1500"/>
              </a:spcAft>
              <a:buClr>
                <a:srgbClr val="236995"/>
              </a:buClr>
              <a:buSzPct val="110000"/>
            </a:pPr>
            <a:endParaRPr lang="en-GB" sz="14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8418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A945D-C7E1-808A-2027-100227B2D090}"/>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30EC1482-BEB6-C7B8-4D20-5FD9E7AAD653}"/>
              </a:ext>
            </a:extLst>
          </p:cNvPr>
          <p:cNvSpPr txBox="1">
            <a:spLocks/>
          </p:cNvSpPr>
          <p:nvPr/>
        </p:nvSpPr>
        <p:spPr>
          <a:xfrm>
            <a:off x="336456" y="1013701"/>
            <a:ext cx="7686773" cy="4238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0"/>
              </a:spcBef>
              <a:buClr>
                <a:srgbClr val="236995"/>
              </a:buClr>
              <a:buSzPct val="110000"/>
            </a:pPr>
            <a:r>
              <a:rPr lang="en-GB" sz="2000" dirty="0">
                <a:solidFill>
                  <a:schemeClr val="tx1"/>
                </a:solidFill>
                <a:uFill>
                  <a:solidFill>
                    <a:srgbClr val="000000"/>
                  </a:solidFill>
                </a:uFill>
                <a:sym typeface="Helvetica"/>
              </a:rPr>
              <a:t>Audit fees vary with the volume of work required to deliver a Code of Audit Practice audit</a:t>
            </a:r>
          </a:p>
          <a:p>
            <a:pPr marL="57150" indent="0" hangingPunct="0">
              <a:lnSpc>
                <a:spcPct val="115000"/>
              </a:lnSpc>
              <a:spcBef>
                <a:spcPts val="0"/>
              </a:spcBef>
              <a:buClr>
                <a:srgbClr val="236995"/>
              </a:buClr>
              <a:buSzPct val="110000"/>
              <a:buNone/>
            </a:pPr>
            <a:endParaRPr lang="en-GB" sz="1050" dirty="0">
              <a:solidFill>
                <a:schemeClr val="tx1"/>
              </a:solidFill>
              <a:uFill>
                <a:solidFill>
                  <a:srgbClr val="000000"/>
                </a:solidFill>
              </a:uFill>
              <a:sym typeface="Helvetica"/>
            </a:endParaRPr>
          </a:p>
          <a:p>
            <a:pPr marL="342900" indent="-285750" hangingPunct="0">
              <a:lnSpc>
                <a:spcPct val="110000"/>
              </a:lnSpc>
              <a:spcBef>
                <a:spcPts val="0"/>
              </a:spcBef>
              <a:buClr>
                <a:srgbClr val="236995"/>
              </a:buClr>
              <a:buSzPct val="110000"/>
            </a:pPr>
            <a:r>
              <a:rPr lang="en-GB" sz="2000" dirty="0">
                <a:solidFill>
                  <a:schemeClr val="tx1"/>
                </a:solidFill>
                <a:uFill>
                  <a:solidFill>
                    <a:srgbClr val="000000"/>
                  </a:solidFill>
                </a:uFill>
                <a:sym typeface="Helvetica"/>
              </a:rPr>
              <a:t>The size and complexity of the accounts is a significant driver</a:t>
            </a:r>
          </a:p>
          <a:p>
            <a:pPr marL="57150" indent="0" hangingPunct="0">
              <a:lnSpc>
                <a:spcPct val="110000"/>
              </a:lnSpc>
              <a:spcBef>
                <a:spcPts val="0"/>
              </a:spcBef>
              <a:buClr>
                <a:srgbClr val="236995"/>
              </a:buClr>
              <a:buSzPct val="110000"/>
              <a:buNone/>
            </a:pPr>
            <a:endParaRPr lang="en-GB" sz="1050" dirty="0">
              <a:solidFill>
                <a:schemeClr val="tx1"/>
              </a:solidFill>
              <a:uFill>
                <a:solidFill>
                  <a:srgbClr val="000000"/>
                </a:solidFill>
              </a:uFill>
              <a:sym typeface="Helvetica"/>
            </a:endParaRPr>
          </a:p>
          <a:p>
            <a:pPr marL="342900" indent="-285750" hangingPunct="0">
              <a:lnSpc>
                <a:spcPct val="110000"/>
              </a:lnSpc>
              <a:spcBef>
                <a:spcPts val="0"/>
              </a:spcBef>
              <a:buClr>
                <a:srgbClr val="236995"/>
              </a:buClr>
              <a:buSzPct val="110000"/>
            </a:pPr>
            <a:r>
              <a:rPr lang="en-GB" sz="2000" dirty="0">
                <a:uFill>
                  <a:solidFill>
                    <a:srgbClr val="000000"/>
                  </a:solidFill>
                </a:uFill>
                <a:sym typeface="Helvetica"/>
              </a:rPr>
              <a:t>CIPFA has launched its </a:t>
            </a:r>
            <a:r>
              <a:rPr lang="en-GB" sz="2000" u="sng" dirty="0">
                <a:solidFill>
                  <a:srgbClr val="0070C0"/>
                </a:solidFill>
                <a:sym typeface="Helvetica"/>
                <a:hlinkClick r:id="rId2">
                  <a:extLst>
                    <a:ext uri="{A12FA001-AC4F-418D-AE19-62706E023703}">
                      <ahyp:hlinkClr xmlns:ahyp="http://schemas.microsoft.com/office/drawing/2018/hyperlinkcolor" val="tx"/>
                    </a:ext>
                  </a:extLst>
                </a:hlinkClick>
              </a:rPr>
              <a:t>consultation on 2026/27 Code of Practice on Local Authority Financial Reporting in the UK</a:t>
            </a:r>
            <a:r>
              <a:rPr lang="en-GB" sz="2000" u="sng" dirty="0">
                <a:solidFill>
                  <a:srgbClr val="0070C0"/>
                </a:solidFill>
                <a:sym typeface="Helvetica"/>
              </a:rPr>
              <a:t> </a:t>
            </a:r>
            <a:r>
              <a:rPr lang="en-GB" sz="2000" dirty="0">
                <a:uFill>
                  <a:solidFill>
                    <a:srgbClr val="000000"/>
                  </a:solidFill>
                </a:uFill>
                <a:sym typeface="Helvetica"/>
              </a:rPr>
              <a:t>a</a:t>
            </a:r>
            <a:r>
              <a:rPr lang="en-GB" sz="2000" dirty="0">
                <a:uFill>
                  <a:solidFill>
                    <a:srgbClr val="000000"/>
                  </a:solidFill>
                </a:uFill>
              </a:rPr>
              <a:t>nd has plans for significant reform of the requirements</a:t>
            </a:r>
          </a:p>
          <a:p>
            <a:pPr marL="0" indent="0" fontAlgn="auto">
              <a:spcBef>
                <a:spcPts val="400"/>
              </a:spcBef>
              <a:buFont typeface="Arial"/>
              <a:buNone/>
              <a:tabLst>
                <a:tab pos="457200" algn="l"/>
              </a:tabLst>
            </a:pPr>
            <a:endParaRPr lang="en-GB" sz="2000" dirty="0">
              <a:uFill>
                <a:solidFill>
                  <a:srgbClr val="000000"/>
                </a:solidFill>
              </a:uFill>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fontAlgn="auto">
              <a:spcBef>
                <a:spcPts val="400"/>
              </a:spcBef>
              <a:tabLst>
                <a:tab pos="457200" algn="l"/>
              </a:tabLst>
            </a:pPr>
            <a:endParaRPr lang="en-GB" sz="1700" kern="0" dirty="0">
              <a:latin typeface="Arial" panose="020B0604020202020204" pitchFamily="34" charset="0"/>
              <a:ea typeface="Calibri" panose="020F0502020204030204" pitchFamily="34" charset="0"/>
              <a:cs typeface="Arial" panose="020B0604020202020204" pitchFamily="34" charset="0"/>
            </a:endParaRPr>
          </a:p>
          <a:p>
            <a:pPr marL="0" indent="0" fontAlgn="auto">
              <a:spcBef>
                <a:spcPts val="400"/>
              </a:spcBef>
              <a:buFont typeface="Arial"/>
              <a:buNone/>
              <a:tabLst>
                <a:tab pos="457200" algn="l"/>
              </a:tabLst>
            </a:pPr>
            <a:endParaRPr lang="en-GB" sz="1700" kern="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CE8F579-5E1C-415F-27D8-340EC738D7F3}"/>
              </a:ext>
            </a:extLst>
          </p:cNvPr>
          <p:cNvSpPr txBox="1">
            <a:spLocks/>
          </p:cNvSpPr>
          <p:nvPr/>
        </p:nvSpPr>
        <p:spPr>
          <a:xfrm>
            <a:off x="391872" y="-13857"/>
            <a:ext cx="8591921" cy="985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457205" rtl="0" latinLnBrk="0">
              <a:lnSpc>
                <a:spcPct val="100000"/>
              </a:lnSpc>
              <a:spcBef>
                <a:spcPts val="0"/>
              </a:spcBef>
              <a:spcAft>
                <a:spcPts val="0"/>
              </a:spcAft>
              <a:buClrTx/>
              <a:buSzTx/>
              <a:buFontTx/>
              <a:buNone/>
              <a:tabLst/>
              <a:defRPr sz="2756" b="1" i="0" u="none" strike="noStrike" cap="none" spc="0" baseline="0">
                <a:solidFill>
                  <a:srgbClr val="236995"/>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a:lstStyle>
          <a:p>
            <a:pPr fontAlgn="auto"/>
            <a:r>
              <a:rPr lang="en-GB" sz="2800" kern="0" dirty="0">
                <a:solidFill>
                  <a:srgbClr val="006B8D"/>
                </a:solidFill>
              </a:rPr>
              <a:t>Introduction - setting the 2025/26 scale fees (</a:t>
            </a:r>
            <a:r>
              <a:rPr lang="en-GB" sz="2800" kern="0" dirty="0" err="1">
                <a:solidFill>
                  <a:srgbClr val="006B8D"/>
                </a:solidFill>
              </a:rPr>
              <a:t>cont</a:t>
            </a:r>
            <a:r>
              <a:rPr lang="en-GB" sz="2800" kern="0" dirty="0">
                <a:solidFill>
                  <a:srgbClr val="006B8D"/>
                </a:solidFill>
              </a:rPr>
              <a:t>)</a:t>
            </a:r>
          </a:p>
        </p:txBody>
      </p:sp>
    </p:spTree>
    <p:extLst>
      <p:ext uri="{BB962C8B-B14F-4D97-AF65-F5344CB8AC3E}">
        <p14:creationId xmlns:p14="http://schemas.microsoft.com/office/powerpoint/2010/main" val="20843269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985234"/>
          </a:xfrm>
          <a:prstGeom prst="rect">
            <a:avLst/>
          </a:prstGeom>
        </p:spPr>
        <p:txBody>
          <a:bodyPr>
            <a:normAutofit/>
          </a:bodyPr>
          <a:lstStyle>
            <a:lvl1pPr>
              <a:defRPr>
                <a:solidFill>
                  <a:srgbClr val="236995"/>
                </a:solidFill>
              </a:defRPr>
            </a:lvl1pPr>
          </a:lstStyle>
          <a:p>
            <a:r>
              <a:rPr lang="en-GB" sz="2800" dirty="0">
                <a:sym typeface="Helvetica"/>
              </a:rPr>
              <a:t>2025/26 scale fees proposal - the headlines</a:t>
            </a:r>
            <a:endParaRPr sz="2800" dirty="0"/>
          </a:p>
        </p:txBody>
      </p:sp>
      <p:sp>
        <p:nvSpPr>
          <p:cNvPr id="3" name="Content Placeholder 4">
            <a:extLst>
              <a:ext uri="{FF2B5EF4-FFF2-40B4-BE49-F238E27FC236}">
                <a16:creationId xmlns:a16="http://schemas.microsoft.com/office/drawing/2014/main" id="{554B01BC-BC7A-1A92-0727-2523723518F1}"/>
              </a:ext>
            </a:extLst>
          </p:cNvPr>
          <p:cNvSpPr txBox="1">
            <a:spLocks/>
          </p:cNvSpPr>
          <p:nvPr/>
        </p:nvSpPr>
        <p:spPr>
          <a:xfrm>
            <a:off x="343574" y="988289"/>
            <a:ext cx="8337551" cy="5447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342900" indent="-285750" hangingPunct="0">
              <a:lnSpc>
                <a:spcPct val="110000"/>
              </a:lnSpc>
              <a:spcBef>
                <a:spcPts val="800"/>
              </a:spcBef>
              <a:spcAft>
                <a:spcPts val="1500"/>
              </a:spcAft>
              <a:buClr>
                <a:srgbClr val="236995"/>
              </a:buClr>
              <a:buSzPct val="110000"/>
            </a:pPr>
            <a:r>
              <a:rPr lang="en-GB" sz="2000" dirty="0">
                <a:solidFill>
                  <a:schemeClr val="tx1"/>
                </a:solidFill>
                <a:uFill>
                  <a:solidFill>
                    <a:srgbClr val="000000"/>
                  </a:solidFill>
                </a:uFill>
                <a:ea typeface="ＭＳ Ｐゴシック" charset="-128"/>
              </a:rPr>
              <a:t>We propose an average 4% increase on 2024/25 fees for core work </a:t>
            </a:r>
          </a:p>
          <a:p>
            <a:pPr marL="342900" indent="-285750" hangingPunct="0">
              <a:lnSpc>
                <a:spcPct val="110000"/>
              </a:lnSpc>
              <a:spcBef>
                <a:spcPts val="0"/>
              </a:spcBef>
              <a:spcAft>
                <a:spcPts val="800"/>
              </a:spcAft>
              <a:buClr>
                <a:srgbClr val="236995"/>
              </a:buClr>
              <a:buSzPct val="110000"/>
            </a:pPr>
            <a:r>
              <a:rPr lang="en-GB" sz="2000" dirty="0">
                <a:solidFill>
                  <a:schemeClr val="tx1"/>
                </a:solidFill>
                <a:uFill>
                  <a:solidFill>
                    <a:srgbClr val="000000"/>
                  </a:solidFill>
                </a:uFill>
                <a:ea typeface="ＭＳ Ｐゴシック" charset="-128"/>
                <a:sym typeface="Helvetica"/>
              </a:rPr>
              <a:t>This is due to:</a:t>
            </a:r>
          </a:p>
          <a:p>
            <a:pPr marL="957378" lvl="2" indent="-361950" hangingPunct="0">
              <a:spcBef>
                <a:spcPts val="400"/>
              </a:spcBef>
              <a:spcAft>
                <a:spcPts val="400"/>
              </a:spcAft>
              <a:buFont typeface="Arial" panose="020B0604020202020204" pitchFamily="34" charset="0"/>
              <a:buChar char="•"/>
              <a:tabLst>
                <a:tab pos="457200" algn="l"/>
              </a:tabLst>
            </a:pPr>
            <a:r>
              <a:rPr lang="en-GB" sz="2000" dirty="0">
                <a:solidFill>
                  <a:schemeClr val="tx1"/>
                </a:solidFill>
                <a:latin typeface="Arial" panose="020B0604020202020204" pitchFamily="34" charset="0"/>
                <a:cs typeface="Arial" panose="020B0604020202020204" pitchFamily="34" charset="0"/>
                <a:sym typeface="Helvetica"/>
              </a:rPr>
              <a:t>contractual inflationary (2.8%) increase payable to audit firms for 2025/26; and</a:t>
            </a:r>
          </a:p>
          <a:p>
            <a:pPr marL="957378" lvl="2" indent="-361950" hangingPunct="0">
              <a:spcBef>
                <a:spcPts val="400"/>
              </a:spcBef>
              <a:spcAft>
                <a:spcPts val="600"/>
              </a:spcAft>
              <a:buFont typeface="Arial" panose="020B0604020202020204" pitchFamily="34" charset="0"/>
              <a:buChar char="•"/>
              <a:tabLst>
                <a:tab pos="457200" algn="l"/>
              </a:tabLst>
            </a:pPr>
            <a:r>
              <a:rPr lang="en-GB" sz="2000" dirty="0">
                <a:solidFill>
                  <a:schemeClr val="tx1"/>
                </a:solidFill>
                <a:latin typeface="Arial" panose="020B0604020202020204" pitchFamily="34" charset="0"/>
                <a:cs typeface="Arial" panose="020B0604020202020204" pitchFamily="34" charset="0"/>
                <a:sym typeface="Helvetica"/>
              </a:rPr>
              <a:t>confirmed changes for ongoing audit work based on information received since we set the 2024/25 scale fees</a:t>
            </a:r>
          </a:p>
          <a:p>
            <a:pPr marL="342900" indent="-285750" hangingPunct="0">
              <a:lnSpc>
                <a:spcPct val="110000"/>
              </a:lnSpc>
              <a:spcBef>
                <a:spcPts val="800"/>
              </a:spcBef>
              <a:spcAft>
                <a:spcPts val="1500"/>
              </a:spcAft>
              <a:buClr>
                <a:srgbClr val="236995"/>
              </a:buClr>
              <a:buSzPct val="110000"/>
            </a:pPr>
            <a:r>
              <a:rPr lang="en-GB" sz="2000" dirty="0">
                <a:solidFill>
                  <a:schemeClr val="tx1"/>
                </a:solidFill>
                <a:uFill>
                  <a:solidFill>
                    <a:srgbClr val="000000"/>
                  </a:solidFill>
                </a:uFill>
                <a:ea typeface="ＭＳ Ｐゴシック" charset="-128"/>
              </a:rPr>
              <a:t>If we do not apply the changes they would become fee variations, which is less efficient</a:t>
            </a:r>
          </a:p>
        </p:txBody>
      </p:sp>
    </p:spTree>
    <p:extLst>
      <p:ext uri="{BB962C8B-B14F-4D97-AF65-F5344CB8AC3E}">
        <p14:creationId xmlns:p14="http://schemas.microsoft.com/office/powerpoint/2010/main" val="671503318"/>
      </p:ext>
    </p:extLst>
  </p:cSld>
  <p:clrMapOvr>
    <a:masterClrMapping/>
  </p:clrMapOvr>
  <p:transition spd="med"/>
</p:sld>
</file>

<file path=ppt/theme/theme1.xml><?xml version="1.0" encoding="utf-8"?>
<a:theme xmlns:a="http://schemas.openxmlformats.org/drawingml/2006/main" name="ac_md_Powerpoint presentation - Audit Commission V6.11">
  <a:themeElements>
    <a:clrScheme name="Custom 1">
      <a:dk1>
        <a:sysClr val="windowText" lastClr="000000"/>
      </a:dk1>
      <a:lt1>
        <a:sysClr val="window" lastClr="FFFFFF"/>
      </a:lt1>
      <a:dk2>
        <a:srgbClr val="006633"/>
      </a:dk2>
      <a:lt2>
        <a:srgbClr val="F5D400"/>
      </a:lt2>
      <a:accent1>
        <a:srgbClr val="AD002B"/>
      </a:accent1>
      <a:accent2>
        <a:srgbClr val="FF7800"/>
      </a:accent2>
      <a:accent3>
        <a:srgbClr val="004C90"/>
      </a:accent3>
      <a:accent4>
        <a:srgbClr val="0099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Office Theme 1">
        <a:dk1>
          <a:srgbClr val="000000"/>
        </a:dk1>
        <a:lt1>
          <a:srgbClr val="FFFFFF"/>
        </a:lt1>
        <a:dk2>
          <a:srgbClr val="006633"/>
        </a:dk2>
        <a:lt2>
          <a:srgbClr val="F5D400"/>
        </a:lt2>
        <a:accent1>
          <a:srgbClr val="AD002B"/>
        </a:accent1>
        <a:accent2>
          <a:srgbClr val="FF7800"/>
        </a:accent2>
        <a:accent3>
          <a:srgbClr val="FFFFFF"/>
        </a:accent3>
        <a:accent4>
          <a:srgbClr val="000000"/>
        </a:accent4>
        <a:accent5>
          <a:srgbClr val="D3AAAC"/>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c_md_Powerpoint presentation - Audit Commission V6.11">
  <a:themeElements>
    <a:clrScheme name="ac_md_Powerpoint presentation - Audit Commission V6.11">
      <a:dk1>
        <a:srgbClr val="000000"/>
      </a:dk1>
      <a:lt1>
        <a:srgbClr val="236995"/>
      </a:lt1>
      <a:dk2>
        <a:srgbClr val="A7A7A7"/>
      </a:dk2>
      <a:lt2>
        <a:srgbClr val="535353"/>
      </a:lt2>
      <a:accent1>
        <a:srgbClr val="AD002B"/>
      </a:accent1>
      <a:accent2>
        <a:srgbClr val="FF7800"/>
      </a:accent2>
      <a:accent3>
        <a:srgbClr val="004C90"/>
      </a:accent3>
      <a:accent4>
        <a:srgbClr val="0099FF"/>
      </a:accent4>
      <a:accent5>
        <a:srgbClr val="8F8F8F"/>
      </a:accent5>
      <a:accent6>
        <a:srgbClr val="6E6E6E"/>
      </a:accent6>
      <a:hlink>
        <a:srgbClr val="0000FF"/>
      </a:hlink>
      <a:folHlink>
        <a:srgbClr val="FF00FF"/>
      </a:folHlink>
    </a:clrScheme>
    <a:fontScheme name="ac_md_Powerpoint presentation - Audit Commission V6.11">
      <a:majorFont>
        <a:latin typeface="Helvetica"/>
        <a:ea typeface="Helvetica"/>
        <a:cs typeface="Helvetica"/>
      </a:majorFont>
      <a:minorFont>
        <a:latin typeface="Calibri"/>
        <a:ea typeface="Calibri"/>
        <a:cs typeface="Calibri"/>
      </a:minorFont>
    </a:fontScheme>
    <a:fmtScheme name="ac_md_Powerpoint presentation - Audit Commission V6.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6995"/>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F6D626BB-AFEC-4752-AC40-92A4570C6CF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15292</TotalTime>
  <Words>1220</Words>
  <Application>Microsoft Office PowerPoint</Application>
  <PresentationFormat>On-screen Show (4:3)</PresentationFormat>
  <Paragraphs>189</Paragraphs>
  <Slides>17</Slides>
  <Notes>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vt:i4>
      </vt:variant>
    </vt:vector>
  </HeadingPairs>
  <TitlesOfParts>
    <vt:vector size="28" baseType="lpstr">
      <vt:lpstr>ＭＳ Ｐゴシック</vt:lpstr>
      <vt:lpstr>Arial</vt:lpstr>
      <vt:lpstr>Calibri</vt:lpstr>
      <vt:lpstr>Calibri Light</vt:lpstr>
      <vt:lpstr>Helvetica</vt:lpstr>
      <vt:lpstr>Wingdings</vt:lpstr>
      <vt:lpstr>ac_md_Powerpoint presentation - Audit Commission V6.11</vt:lpstr>
      <vt:lpstr>1_Office Theme</vt:lpstr>
      <vt:lpstr>2_Office Theme</vt:lpstr>
      <vt:lpstr>1_ac_md_Powerpoint presentation - Audit Commission V6.11</vt:lpstr>
      <vt:lpstr>3_Office Theme</vt:lpstr>
      <vt:lpstr>PowerPoint Presentation</vt:lpstr>
      <vt:lpstr>Agenda</vt:lpstr>
      <vt:lpstr>Introduction – the backlog solution</vt:lpstr>
      <vt:lpstr>A reminder – local audit is being overhauled….</vt:lpstr>
      <vt:lpstr>Overhaul of the local audit system - progress</vt:lpstr>
      <vt:lpstr>Introduction - local audit framework</vt:lpstr>
      <vt:lpstr>Introduction - setting the 2025/26 scale fees</vt:lpstr>
      <vt:lpstr>PowerPoint Presentation</vt:lpstr>
      <vt:lpstr>2025/26 scale fees proposal - the headlines</vt:lpstr>
      <vt:lpstr>2025/26 scale fees proposal - the headlines (cont)</vt:lpstr>
      <vt:lpstr>How we arrive at the proposed fees </vt:lpstr>
      <vt:lpstr>This year’s research – what we reviewed</vt:lpstr>
      <vt:lpstr>This year’s research – our conclusions</vt:lpstr>
      <vt:lpstr>Setting the 2025/26 fee scale</vt:lpstr>
      <vt:lpstr>Consultation timetable</vt:lpstr>
      <vt:lpstr>Q&amp;A panel session</vt:lpstr>
      <vt:lpstr>Closing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Schofield</dc:creator>
  <cp:lastModifiedBy>Anna Maria Feniello</cp:lastModifiedBy>
  <cp:revision>673</cp:revision>
  <dcterms:created xsi:type="dcterms:W3CDTF">2020-11-25T14:15:29Z</dcterms:created>
  <dcterms:modified xsi:type="dcterms:W3CDTF">2025-10-02T10:51:36Z</dcterms:modified>
</cp:coreProperties>
</file>