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618" r:id="rId5"/>
    <p:sldId id="620" r:id="rId6"/>
    <p:sldId id="6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78AA"/>
    <a:srgbClr val="309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F16BF0-C653-4B74-B2AB-824EC9E9BCF0}" v="1" dt="2026-06-26T11:39:35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3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FCD7C-6362-4988-B98C-F33A498701D7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77620-E535-4479-B064-302A73B91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7506B-8DA2-383A-B44D-CD945608C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2B40D-8F12-899B-7276-9E4A381AE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F45AB-06ED-1708-6C7E-81F636880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66BB0-6F12-7A55-1DBA-CBB996B9B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216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CA5A-CB25-7846-3284-89F68867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0C35F-A6A0-8829-191B-C6E7F01796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5389AA-C921-2676-DCC8-7C7A74B44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B783C-9918-04CD-7860-97901C18C6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6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BBB05-2A0D-6312-D893-449E8B29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BB093-2B4A-4971-F112-7F715FE77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015C00-77AE-BA7B-13AA-C32419141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21E55-5CC5-B777-2200-9D7667075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90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86492" y="244248"/>
            <a:ext cx="8501900" cy="9440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 i="0" u="none" baseline="0">
                <a:solidFill>
                  <a:schemeClr val="tx1"/>
                </a:solidFill>
                <a:latin typeface="+mj-lt"/>
                <a:cs typeface="HelveticaNeueLT Std Bold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86491" y="1383685"/>
            <a:ext cx="8501909" cy="3596304"/>
          </a:xfrm>
          <a:prstGeom prst="rect">
            <a:avLst/>
          </a:prstGeom>
        </p:spPr>
        <p:txBody>
          <a:bodyPr/>
          <a:lstStyle>
            <a:lvl1pPr>
              <a:buNone/>
              <a:defRPr sz="2400" b="1" cap="none">
                <a:solidFill>
                  <a:srgbClr val="006633"/>
                </a:solidFill>
              </a:defRPr>
            </a:lvl1pPr>
            <a:lvl2pPr marL="0" indent="0">
              <a:buNone/>
              <a:defRPr sz="2400"/>
            </a:lvl2pPr>
            <a:lvl3pPr marL="263525" indent="-263525">
              <a:buFont typeface="Wingdings" charset="2"/>
              <a:buChar char="§"/>
              <a:defRPr sz="2400" baseline="0"/>
            </a:lvl3pPr>
            <a:lvl4pPr marL="536575" indent="-273050">
              <a:defRPr sz="2400"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256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99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12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32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9775" y="5836087"/>
            <a:ext cx="1825625" cy="74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19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4649-387F-1E1C-436E-B3FBC7C1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877D337-F312-63AF-5395-13A05C49BD2F}"/>
              </a:ext>
            </a:extLst>
          </p:cNvPr>
          <p:cNvCxnSpPr>
            <a:stCxn id="10" idx="2"/>
            <a:endCxn id="56" idx="0"/>
          </p:cNvCxnSpPr>
          <p:nvPr/>
        </p:nvCxnSpPr>
        <p:spPr>
          <a:xfrm>
            <a:off x="1361059" y="3042881"/>
            <a:ext cx="0" cy="125009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9C56926-5B07-259C-C64E-4DB1852691FD}"/>
              </a:ext>
            </a:extLst>
          </p:cNvPr>
          <p:cNvCxnSpPr>
            <a:stCxn id="11" idx="2"/>
            <a:endCxn id="57" idx="0"/>
          </p:cNvCxnSpPr>
          <p:nvPr/>
        </p:nvCxnSpPr>
        <p:spPr>
          <a:xfrm>
            <a:off x="4668387" y="3810163"/>
            <a:ext cx="0" cy="4828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96DE5822-3BDE-F684-6636-F38B6355BF9D}"/>
              </a:ext>
            </a:extLst>
          </p:cNvPr>
          <p:cNvCxnSpPr>
            <a:cxnSpLocks/>
            <a:stCxn id="10" idx="3"/>
            <a:endCxn id="44" idx="0"/>
          </p:cNvCxnSpPr>
          <p:nvPr/>
        </p:nvCxnSpPr>
        <p:spPr>
          <a:xfrm>
            <a:off x="2351059" y="2568688"/>
            <a:ext cx="196404" cy="57475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07155E-247D-5D6D-4096-A6AD2F975688}"/>
              </a:ext>
            </a:extLst>
          </p:cNvPr>
          <p:cNvCxnSpPr>
            <a:stCxn id="44" idx="3"/>
            <a:endCxn id="11" idx="1"/>
          </p:cNvCxnSpPr>
          <p:nvPr/>
        </p:nvCxnSpPr>
        <p:spPr>
          <a:xfrm flipV="1">
            <a:off x="3159008" y="3335970"/>
            <a:ext cx="519379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7EE7A99-223E-3271-5990-300A92158CE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rot="5400000">
            <a:off x="2822743" y="248850"/>
            <a:ext cx="383960" cy="3307328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85E5063-0C98-AC7D-E515-62A47664B0E2}"/>
              </a:ext>
            </a:extLst>
          </p:cNvPr>
          <p:cNvCxnSpPr>
            <a:stCxn id="7" idx="2"/>
            <a:endCxn id="11" idx="0"/>
          </p:cNvCxnSpPr>
          <p:nvPr/>
        </p:nvCxnSpPr>
        <p:spPr>
          <a:xfrm>
            <a:off x="4668387" y="1710534"/>
            <a:ext cx="0" cy="115124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E73E1EA-DE15-C98B-36EB-8C92FB104556}"/>
              </a:ext>
            </a:extLst>
          </p:cNvPr>
          <p:cNvCxnSpPr>
            <a:stCxn id="7" idx="2"/>
            <a:endCxn id="12" idx="0"/>
          </p:cNvCxnSpPr>
          <p:nvPr/>
        </p:nvCxnSpPr>
        <p:spPr>
          <a:xfrm rot="16200000" flipH="1">
            <a:off x="4896705" y="1482216"/>
            <a:ext cx="2582442" cy="3039078"/>
          </a:xfrm>
          <a:prstGeom prst="bentConnector3">
            <a:avLst>
              <a:gd name="adj1" fmla="val 29767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1C83049-84E0-439E-11E9-3C869780C410}"/>
              </a:ext>
            </a:extLst>
          </p:cNvPr>
          <p:cNvCxnSpPr>
            <a:stCxn id="7" idx="3"/>
            <a:endCxn id="28" idx="1"/>
          </p:cNvCxnSpPr>
          <p:nvPr/>
        </p:nvCxnSpPr>
        <p:spPr>
          <a:xfrm flipV="1">
            <a:off x="5658387" y="1236339"/>
            <a:ext cx="331552" cy="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7AA7F364-9379-C9A6-BCF6-67C36B7900E8}"/>
              </a:ext>
            </a:extLst>
          </p:cNvPr>
          <p:cNvSpPr txBox="1">
            <a:spLocks/>
          </p:cNvSpPr>
          <p:nvPr/>
        </p:nvSpPr>
        <p:spPr>
          <a:xfrm>
            <a:off x="196048" y="883267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SMT structure as at 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BDC3CB-E28A-2459-6DCB-1FDC2DDADAA1}"/>
              </a:ext>
            </a:extLst>
          </p:cNvPr>
          <p:cNvSpPr>
            <a:spLocks noChangeAspect="1"/>
          </p:cNvSpPr>
          <p:nvPr/>
        </p:nvSpPr>
        <p:spPr>
          <a:xfrm>
            <a:off x="3678387" y="762147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Executive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Tony Crawley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37F9F9-D406-C284-4913-01C8A0791264}"/>
              </a:ext>
            </a:extLst>
          </p:cNvPr>
          <p:cNvSpPr>
            <a:spLocks noChangeAspect="1"/>
          </p:cNvSpPr>
          <p:nvPr/>
        </p:nvSpPr>
        <p:spPr>
          <a:xfrm>
            <a:off x="1935918" y="3143445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US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099A81-AB84-125A-F4A7-10D1A12A8CC6}"/>
              </a:ext>
            </a:extLst>
          </p:cNvPr>
          <p:cNvSpPr>
            <a:spLocks noChangeAspect="1"/>
          </p:cNvSpPr>
          <p:nvPr/>
        </p:nvSpPr>
        <p:spPr>
          <a:xfrm>
            <a:off x="371059" y="209449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63753A-7A6C-2999-FF13-138EE9371F08}"/>
              </a:ext>
            </a:extLst>
          </p:cNvPr>
          <p:cNvSpPr>
            <a:spLocks noChangeAspect="1"/>
          </p:cNvSpPr>
          <p:nvPr/>
        </p:nvSpPr>
        <p:spPr>
          <a:xfrm>
            <a:off x="3678387" y="28617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E6FEB0-DE0B-B90F-A073-A769CDAFEA04}"/>
              </a:ext>
            </a:extLst>
          </p:cNvPr>
          <p:cNvSpPr>
            <a:spLocks noChangeAspect="1"/>
          </p:cNvSpPr>
          <p:nvPr/>
        </p:nvSpPr>
        <p:spPr>
          <a:xfrm>
            <a:off x="6717465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of Audit Technical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C4F3CC-9490-955D-BD47-2FADA678974E}"/>
              </a:ext>
            </a:extLst>
          </p:cNvPr>
          <p:cNvSpPr>
            <a:spLocks noChangeAspect="1"/>
          </p:cNvSpPr>
          <p:nvPr/>
        </p:nvSpPr>
        <p:spPr>
          <a:xfrm>
            <a:off x="5989939" y="1043813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B5CE553-E4E0-C8EB-8C3A-8CB63EB023D0}"/>
              </a:ext>
            </a:extLst>
          </p:cNvPr>
          <p:cNvSpPr>
            <a:spLocks noChangeAspect="1"/>
          </p:cNvSpPr>
          <p:nvPr/>
        </p:nvSpPr>
        <p:spPr>
          <a:xfrm>
            <a:off x="371059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to COO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A6CF283-6BA9-A9B9-2F4B-3D66B81570E5}"/>
              </a:ext>
            </a:extLst>
          </p:cNvPr>
          <p:cNvSpPr>
            <a:spLocks noChangeAspect="1"/>
          </p:cNvSpPr>
          <p:nvPr/>
        </p:nvSpPr>
        <p:spPr>
          <a:xfrm>
            <a:off x="3678387" y="429297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2D7130-1D98-45E3-D310-E06E86EB522E}"/>
              </a:ext>
            </a:extLst>
          </p:cNvPr>
          <p:cNvSpPr/>
          <p:nvPr/>
        </p:nvSpPr>
        <p:spPr>
          <a:xfrm>
            <a:off x="196048" y="379379"/>
            <a:ext cx="8811764" cy="3521412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E44128-AD34-EF95-F61A-1F9E46EA6B00}"/>
              </a:ext>
            </a:extLst>
          </p:cNvPr>
          <p:cNvSpPr/>
          <p:nvPr/>
        </p:nvSpPr>
        <p:spPr>
          <a:xfrm>
            <a:off x="166118" y="4103252"/>
            <a:ext cx="8811764" cy="1518409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AB8F54-5D54-6DDD-7E11-52C09BD3254E}"/>
              </a:ext>
            </a:extLst>
          </p:cNvPr>
          <p:cNvSpPr txBox="1">
            <a:spLocks/>
          </p:cNvSpPr>
          <p:nvPr/>
        </p:nvSpPr>
        <p:spPr>
          <a:xfrm>
            <a:off x="196048" y="5358821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OMT structure as at 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85296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2CFB-A611-F54D-B70A-E7D0062F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DE0FE7B-57B3-8F25-7597-DCF18F13136C}"/>
              </a:ext>
            </a:extLst>
          </p:cNvPr>
          <p:cNvCxnSpPr>
            <a:cxnSpLocks/>
          </p:cNvCxnSpPr>
          <p:nvPr/>
        </p:nvCxnSpPr>
        <p:spPr>
          <a:xfrm>
            <a:off x="7086107" y="3436883"/>
            <a:ext cx="1449" cy="137064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195C52B-4DD7-3AF0-9B3F-7F3BBB3ADBA4}"/>
              </a:ext>
            </a:extLst>
          </p:cNvPr>
          <p:cNvCxnSpPr>
            <a:cxnSpLocks/>
            <a:stCxn id="27" idx="2"/>
            <a:endCxn id="77" idx="0"/>
          </p:cNvCxnSpPr>
          <p:nvPr/>
        </p:nvCxnSpPr>
        <p:spPr>
          <a:xfrm>
            <a:off x="5405781" y="4642586"/>
            <a:ext cx="0" cy="16836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EB6393AA-2DEF-E13E-88FF-8EECD161C2E4}"/>
              </a:ext>
            </a:extLst>
          </p:cNvPr>
          <p:cNvCxnSpPr>
            <a:cxnSpLocks/>
            <a:stCxn id="49" idx="2"/>
            <a:endCxn id="18" idx="0"/>
          </p:cNvCxnSpPr>
          <p:nvPr/>
        </p:nvCxnSpPr>
        <p:spPr>
          <a:xfrm rot="5400000">
            <a:off x="765475" y="3379700"/>
            <a:ext cx="357613" cy="489783"/>
          </a:xfrm>
          <a:prstGeom prst="bentConnector3">
            <a:avLst>
              <a:gd name="adj1" fmla="val 5355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5F88C373-2F85-D948-95CB-5373576B8B08}"/>
              </a:ext>
            </a:extLst>
          </p:cNvPr>
          <p:cNvCxnSpPr>
            <a:cxnSpLocks/>
          </p:cNvCxnSpPr>
          <p:nvPr/>
        </p:nvCxnSpPr>
        <p:spPr>
          <a:xfrm rot="5400000">
            <a:off x="6389711" y="3146428"/>
            <a:ext cx="332296" cy="89030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5C8EDCBA-27D1-B54C-CFDE-58AD82083C3E}"/>
              </a:ext>
            </a:extLst>
          </p:cNvPr>
          <p:cNvCxnSpPr>
            <a:stCxn id="7" idx="2"/>
            <a:endCxn id="117" idx="0"/>
          </p:cNvCxnSpPr>
          <p:nvPr/>
        </p:nvCxnSpPr>
        <p:spPr>
          <a:xfrm rot="16200000" flipH="1">
            <a:off x="5149706" y="372736"/>
            <a:ext cx="1652658" cy="2808070"/>
          </a:xfrm>
          <a:prstGeom prst="bentConnector3">
            <a:avLst>
              <a:gd name="adj1" fmla="val 8043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E55AAB51-FC24-152F-B307-F464713CB901}"/>
              </a:ext>
            </a:extLst>
          </p:cNvPr>
          <p:cNvCxnSpPr>
            <a:stCxn id="7" idx="2"/>
            <a:endCxn id="118" idx="0"/>
          </p:cNvCxnSpPr>
          <p:nvPr/>
        </p:nvCxnSpPr>
        <p:spPr>
          <a:xfrm rot="16200000" flipH="1">
            <a:off x="4599400" y="923041"/>
            <a:ext cx="1647822" cy="1702623"/>
          </a:xfrm>
          <a:prstGeom prst="bentConnector3">
            <a:avLst>
              <a:gd name="adj1" fmla="val 80520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F39B8893-A5C9-8189-D092-715BC2612CEF}"/>
              </a:ext>
            </a:extLst>
          </p:cNvPr>
          <p:cNvCxnSpPr>
            <a:cxnSpLocks/>
            <a:stCxn id="7" idx="2"/>
            <a:endCxn id="27" idx="0"/>
          </p:cNvCxnSpPr>
          <p:nvPr/>
        </p:nvCxnSpPr>
        <p:spPr>
          <a:xfrm rot="16200000" flipH="1">
            <a:off x="3559709" y="1962732"/>
            <a:ext cx="2858362" cy="833781"/>
          </a:xfrm>
          <a:prstGeom prst="bentConnector3">
            <a:avLst>
              <a:gd name="adj1" fmla="val 46446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FBE3B29B-9324-8752-569C-4A23A2603ED2}"/>
              </a:ext>
            </a:extLst>
          </p:cNvPr>
          <p:cNvCxnSpPr>
            <a:stCxn id="7" idx="2"/>
            <a:endCxn id="35" idx="1"/>
          </p:cNvCxnSpPr>
          <p:nvPr/>
        </p:nvCxnSpPr>
        <p:spPr>
          <a:xfrm rot="16200000" flipH="1">
            <a:off x="4665516" y="856925"/>
            <a:ext cx="650794" cy="83782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7301F78-FB5E-F9CD-3682-698924FF13FF}"/>
              </a:ext>
            </a:extLst>
          </p:cNvPr>
          <p:cNvCxnSpPr>
            <a:stCxn id="7" idx="2"/>
            <a:endCxn id="49" idx="0"/>
          </p:cNvCxnSpPr>
          <p:nvPr/>
        </p:nvCxnSpPr>
        <p:spPr>
          <a:xfrm rot="5400000">
            <a:off x="2048786" y="90828"/>
            <a:ext cx="1663600" cy="3382828"/>
          </a:xfrm>
          <a:prstGeom prst="bentConnector3">
            <a:avLst>
              <a:gd name="adj1" fmla="val 79838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6E04AF3-2F7C-A594-45E7-013BD9E22130}"/>
              </a:ext>
            </a:extLst>
          </p:cNvPr>
          <p:cNvCxnSpPr>
            <a:stCxn id="7" idx="2"/>
            <a:endCxn id="47" idx="0"/>
          </p:cNvCxnSpPr>
          <p:nvPr/>
        </p:nvCxnSpPr>
        <p:spPr>
          <a:xfrm rot="5400000">
            <a:off x="2878910" y="912462"/>
            <a:ext cx="1655111" cy="1731071"/>
          </a:xfrm>
          <a:prstGeom prst="bentConnector3">
            <a:avLst>
              <a:gd name="adj1" fmla="val 7999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5F4615F-1C5F-589A-39E4-47FFD494D4DC}"/>
              </a:ext>
            </a:extLst>
          </p:cNvPr>
          <p:cNvCxnSpPr>
            <a:stCxn id="7" idx="2"/>
            <a:endCxn id="45" idx="0"/>
          </p:cNvCxnSpPr>
          <p:nvPr/>
        </p:nvCxnSpPr>
        <p:spPr>
          <a:xfrm rot="5400000">
            <a:off x="3426725" y="1470093"/>
            <a:ext cx="1664927" cy="625624"/>
          </a:xfrm>
          <a:prstGeom prst="bentConnector3">
            <a:avLst>
              <a:gd name="adj1" fmla="val 79422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376FE1BA-2658-ABE7-7852-3A7F01DAF690}"/>
              </a:ext>
            </a:extLst>
          </p:cNvPr>
          <p:cNvCxnSpPr>
            <a:stCxn id="7" idx="2"/>
            <a:endCxn id="116" idx="0"/>
          </p:cNvCxnSpPr>
          <p:nvPr/>
        </p:nvCxnSpPr>
        <p:spPr>
          <a:xfrm rot="16200000" flipH="1">
            <a:off x="5708154" y="-185713"/>
            <a:ext cx="1641208" cy="3913517"/>
          </a:xfrm>
          <a:prstGeom prst="bentConnector3">
            <a:avLst>
              <a:gd name="adj1" fmla="val 80825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724510B2-6309-AA90-EDB0-AE74CDD34704}"/>
              </a:ext>
            </a:extLst>
          </p:cNvPr>
          <p:cNvCxnSpPr>
            <a:cxnSpLocks/>
            <a:stCxn id="49" idx="2"/>
            <a:endCxn id="54" idx="0"/>
          </p:cNvCxnSpPr>
          <p:nvPr/>
        </p:nvCxnSpPr>
        <p:spPr>
          <a:xfrm rot="16200000" flipH="1">
            <a:off x="765215" y="3869741"/>
            <a:ext cx="1361545" cy="513631"/>
          </a:xfrm>
          <a:prstGeom prst="bentConnector3">
            <a:avLst>
              <a:gd name="adj1" fmla="val 14089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B45064BF-FBC3-596E-4642-03CE3099C24E}"/>
              </a:ext>
            </a:extLst>
          </p:cNvPr>
          <p:cNvCxnSpPr>
            <a:cxnSpLocks/>
            <a:stCxn id="45" idx="2"/>
            <a:endCxn id="84" idx="0"/>
          </p:cNvCxnSpPr>
          <p:nvPr/>
        </p:nvCxnSpPr>
        <p:spPr>
          <a:xfrm rot="5400000">
            <a:off x="3762526" y="3631554"/>
            <a:ext cx="366253" cy="1449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04EA0D7-F873-371C-3213-D04719EB3ED8}"/>
              </a:ext>
            </a:extLst>
          </p:cNvPr>
          <p:cNvCxnSpPr>
            <a:cxnSpLocks/>
          </p:cNvCxnSpPr>
          <p:nvPr/>
        </p:nvCxnSpPr>
        <p:spPr>
          <a:xfrm rot="16200000" flipH="1">
            <a:off x="7260802" y="3333470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25C1968-ADDA-9546-8944-19D4A4E4E7D7}"/>
              </a:ext>
            </a:extLst>
          </p:cNvPr>
          <p:cNvSpPr txBox="1">
            <a:spLocks/>
          </p:cNvSpPr>
          <p:nvPr/>
        </p:nvSpPr>
        <p:spPr>
          <a:xfrm>
            <a:off x="56554" y="112139"/>
            <a:ext cx="7238250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base">
              <a:spcAft>
                <a:spcPct val="0"/>
              </a:spcAft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 staff structure as at June 2026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225638E-CED8-C485-6CB4-2EE57E4A509C}"/>
              </a:ext>
            </a:extLst>
          </p:cNvPr>
          <p:cNvCxnSpPr>
            <a:endCxn id="37" idx="0"/>
          </p:cNvCxnSpPr>
          <p:nvPr/>
        </p:nvCxnSpPr>
        <p:spPr>
          <a:xfrm>
            <a:off x="1143433" y="955025"/>
            <a:ext cx="0" cy="132846"/>
          </a:xfrm>
          <a:prstGeom prst="straightConnector1">
            <a:avLst/>
          </a:prstGeom>
          <a:noFill/>
          <a:ln w="28575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1B51D59B-8A6A-2EBE-B7B1-BC40187102F3}"/>
              </a:ext>
            </a:extLst>
          </p:cNvPr>
          <p:cNvSpPr>
            <a:spLocks noChangeAspect="1"/>
          </p:cNvSpPr>
          <p:nvPr/>
        </p:nvSpPr>
        <p:spPr>
          <a:xfrm>
            <a:off x="3479324" y="3815405"/>
            <a:ext cx="931205" cy="771499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37D69-31A2-AD36-1340-2F8A220409FC}"/>
              </a:ext>
            </a:extLst>
          </p:cNvPr>
          <p:cNvSpPr>
            <a:spLocks noChangeAspect="1"/>
          </p:cNvSpPr>
          <p:nvPr/>
        </p:nvSpPr>
        <p:spPr>
          <a:xfrm>
            <a:off x="192941" y="440012"/>
            <a:ext cx="8758117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F461804-B573-F5EA-3A13-21EC53108A79}"/>
              </a:ext>
            </a:extLst>
          </p:cNvPr>
          <p:cNvSpPr>
            <a:spLocks noChangeAspect="1"/>
          </p:cNvSpPr>
          <p:nvPr/>
        </p:nvSpPr>
        <p:spPr>
          <a:xfrm>
            <a:off x="426789" y="1087871"/>
            <a:ext cx="1433288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0866FF-CD22-F388-3553-C7CA9ABAFFFB}"/>
              </a:ext>
            </a:extLst>
          </p:cNvPr>
          <p:cNvSpPr>
            <a:spLocks noChangeAspect="1"/>
          </p:cNvSpPr>
          <p:nvPr/>
        </p:nvSpPr>
        <p:spPr>
          <a:xfrm>
            <a:off x="4849608" y="3808804"/>
            <a:ext cx="111234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rIns="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Communications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81D34-A442-AD62-D505-3854B0FA4B56}"/>
              </a:ext>
            </a:extLst>
          </p:cNvPr>
          <p:cNvSpPr>
            <a:spLocks noChangeAspect="1"/>
          </p:cNvSpPr>
          <p:nvPr/>
        </p:nvSpPr>
        <p:spPr>
          <a:xfrm>
            <a:off x="2376529" y="3809325"/>
            <a:ext cx="923495" cy="777580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4D29205-1A65-4FDC-AFBE-06242635DCCA}"/>
              </a:ext>
            </a:extLst>
          </p:cNvPr>
          <p:cNvSpPr>
            <a:spLocks noChangeAspect="1"/>
          </p:cNvSpPr>
          <p:nvPr/>
        </p:nvSpPr>
        <p:spPr>
          <a:xfrm>
            <a:off x="5409827" y="1249637"/>
            <a:ext cx="1433288" cy="703198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 COO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88518B-F598-1E47-4414-C10ABA8B3EAE}"/>
              </a:ext>
            </a:extLst>
          </p:cNvPr>
          <p:cNvSpPr>
            <a:spLocks noChangeAspect="1"/>
          </p:cNvSpPr>
          <p:nvPr/>
        </p:nvSpPr>
        <p:spPr>
          <a:xfrm>
            <a:off x="3482222" y="2615369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06CDE7-8419-7746-7D27-6FEE81677EFA}"/>
              </a:ext>
            </a:extLst>
          </p:cNvPr>
          <p:cNvSpPr>
            <a:spLocks noChangeAspect="1"/>
          </p:cNvSpPr>
          <p:nvPr/>
        </p:nvSpPr>
        <p:spPr>
          <a:xfrm>
            <a:off x="2376529" y="2605553"/>
            <a:ext cx="928800" cy="83191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E7CC07F-BF76-3395-149A-737BF01FDC90}"/>
              </a:ext>
            </a:extLst>
          </p:cNvPr>
          <p:cNvSpPr>
            <a:spLocks noChangeAspect="1"/>
          </p:cNvSpPr>
          <p:nvPr/>
        </p:nvSpPr>
        <p:spPr>
          <a:xfrm>
            <a:off x="724772" y="2614042"/>
            <a:ext cx="928800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Governance and Contract Manager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8A2326-8A2F-3FF9-3290-A3017C651DFA}"/>
              </a:ext>
            </a:extLst>
          </p:cNvPr>
          <p:cNvSpPr>
            <a:spLocks noChangeAspect="1"/>
          </p:cNvSpPr>
          <p:nvPr/>
        </p:nvSpPr>
        <p:spPr>
          <a:xfrm>
            <a:off x="1237200" y="4807330"/>
            <a:ext cx="931205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3 x Business &amp; Project Officer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798D64-0D30-36B6-80ED-19AE2E155049}"/>
              </a:ext>
            </a:extLst>
          </p:cNvPr>
          <p:cNvSpPr>
            <a:spLocks noChangeAspect="1"/>
          </p:cNvSpPr>
          <p:nvPr/>
        </p:nvSpPr>
        <p:spPr>
          <a:xfrm>
            <a:off x="7146079" y="3778260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 CRM and Business Support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BDF2CAE-83E6-6FCB-8636-D48A097A7103}"/>
              </a:ext>
            </a:extLst>
          </p:cNvPr>
          <p:cNvSpPr>
            <a:spLocks noChangeAspect="1"/>
          </p:cNvSpPr>
          <p:nvPr/>
        </p:nvSpPr>
        <p:spPr>
          <a:xfrm>
            <a:off x="8021363" y="259165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Procurement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393B4E2-EB96-FDC2-F2DA-EA1B1411D7CB}"/>
              </a:ext>
            </a:extLst>
          </p:cNvPr>
          <p:cNvSpPr>
            <a:spLocks noChangeAspect="1"/>
          </p:cNvSpPr>
          <p:nvPr/>
        </p:nvSpPr>
        <p:spPr>
          <a:xfrm>
            <a:off x="6915916" y="260310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Systems &amp; Project Manager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3FD5DC6-53FF-574A-8DDA-A299D1F2E330}"/>
              </a:ext>
            </a:extLst>
          </p:cNvPr>
          <p:cNvSpPr>
            <a:spLocks noChangeAspect="1"/>
          </p:cNvSpPr>
          <p:nvPr/>
        </p:nvSpPr>
        <p:spPr>
          <a:xfrm>
            <a:off x="5810469" y="2598264"/>
            <a:ext cx="928307" cy="833783"/>
          </a:xfrm>
          <a:prstGeom prst="rect">
            <a:avLst/>
          </a:prstGeom>
          <a:solidFill>
            <a:srgbClr val="2878AA">
              <a:alpha val="96863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4 x Assistant Head of Audit Technical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FA86FF-1172-F92D-F260-3AB915A5921E}"/>
              </a:ext>
            </a:extLst>
          </p:cNvPr>
          <p:cNvSpPr>
            <a:spLocks noChangeAspect="1"/>
          </p:cNvSpPr>
          <p:nvPr/>
        </p:nvSpPr>
        <p:spPr>
          <a:xfrm>
            <a:off x="233786" y="3803398"/>
            <a:ext cx="931205" cy="783507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Assistant Governance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00C574-C2B1-ED6D-A27F-B3B5D1FDA730}"/>
              </a:ext>
            </a:extLst>
          </p:cNvPr>
          <p:cNvSpPr>
            <a:spLocks noChangeAspect="1"/>
          </p:cNvSpPr>
          <p:nvPr/>
        </p:nvSpPr>
        <p:spPr>
          <a:xfrm>
            <a:off x="6024160" y="3769179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IT Projects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1FE2BE0-0B31-9147-C1C2-F7BE805B5753}"/>
              </a:ext>
            </a:extLst>
          </p:cNvPr>
          <p:cNvSpPr>
            <a:spLocks noChangeAspect="1"/>
          </p:cNvSpPr>
          <p:nvPr/>
        </p:nvSpPr>
        <p:spPr>
          <a:xfrm>
            <a:off x="6620504" y="4774528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Projects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BD811C3-96E3-11F4-038E-9A849DBA63B9}"/>
              </a:ext>
            </a:extLst>
          </p:cNvPr>
          <p:cNvCxnSpPr>
            <a:cxnSpLocks/>
            <a:stCxn id="47" idx="2"/>
            <a:endCxn id="5" idx="0"/>
          </p:cNvCxnSpPr>
          <p:nvPr/>
        </p:nvCxnSpPr>
        <p:spPr>
          <a:xfrm flipH="1">
            <a:off x="2838277" y="3437465"/>
            <a:ext cx="2652" cy="37186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05A6AA3-44EB-5141-13B3-B802F9611D5F}"/>
              </a:ext>
            </a:extLst>
          </p:cNvPr>
          <p:cNvSpPr>
            <a:spLocks noChangeAspect="1"/>
          </p:cNvSpPr>
          <p:nvPr/>
        </p:nvSpPr>
        <p:spPr>
          <a:xfrm>
            <a:off x="4849609" y="4810950"/>
            <a:ext cx="1112344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Communications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E3734560-DD16-30D0-4719-1F07F5775306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16395" y="3333469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B322828-53F6-58A7-A308-98BFC93E8B0A}"/>
              </a:ext>
            </a:extLst>
          </p:cNvPr>
          <p:cNvSpPr>
            <a:spLocks noChangeAspect="1"/>
          </p:cNvSpPr>
          <p:nvPr/>
        </p:nvSpPr>
        <p:spPr>
          <a:xfrm>
            <a:off x="8135807" y="3778260"/>
            <a:ext cx="943338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(Data)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679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D30B-C59D-97F7-56F3-8A138A65B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E11D55-7E53-2422-91B4-D30962C8153B}"/>
              </a:ext>
            </a:extLst>
          </p:cNvPr>
          <p:cNvCxnSpPr>
            <a:stCxn id="15" idx="3"/>
            <a:endCxn id="75" idx="1"/>
          </p:cNvCxnSpPr>
          <p:nvPr/>
        </p:nvCxnSpPr>
        <p:spPr>
          <a:xfrm>
            <a:off x="3288245" y="3317893"/>
            <a:ext cx="721775" cy="4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806011-3652-D6BD-689B-2E0FBAF2C029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>
          <a:xfrm>
            <a:off x="2726265" y="3670019"/>
            <a:ext cx="0" cy="5558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9826E8-1C1C-50F8-644A-ED780E400836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4562475" y="981203"/>
            <a:ext cx="9525" cy="6965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F9D5888-01AE-E1C1-C434-90D13700FD4D}"/>
              </a:ext>
            </a:extLst>
          </p:cNvPr>
          <p:cNvCxnSpPr>
            <a:stCxn id="8" idx="2"/>
            <a:endCxn id="75" idx="0"/>
          </p:cNvCxnSpPr>
          <p:nvPr/>
        </p:nvCxnSpPr>
        <p:spPr>
          <a:xfrm rot="16200000" flipH="1">
            <a:off x="4287299" y="2681559"/>
            <a:ext cx="569403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C7D6615-924B-7487-873E-C604BB5576C8}"/>
              </a:ext>
            </a:extLst>
          </p:cNvPr>
          <p:cNvCxnSpPr>
            <a:stCxn id="8" idx="2"/>
            <a:endCxn id="74" idx="0"/>
          </p:cNvCxnSpPr>
          <p:nvPr/>
        </p:nvCxnSpPr>
        <p:spPr>
          <a:xfrm rot="16200000" flipH="1">
            <a:off x="5184297" y="1784561"/>
            <a:ext cx="568907" cy="1793501"/>
          </a:xfrm>
          <a:prstGeom prst="bentConnector3">
            <a:avLst>
              <a:gd name="adj1" fmla="val 4958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18AD71C-2190-1CFC-AEF0-D1ACE64D7098}"/>
              </a:ext>
            </a:extLst>
          </p:cNvPr>
          <p:cNvCxnSpPr>
            <a:stCxn id="8" idx="2"/>
            <a:endCxn id="15" idx="0"/>
          </p:cNvCxnSpPr>
          <p:nvPr/>
        </p:nvCxnSpPr>
        <p:spPr>
          <a:xfrm rot="5400000">
            <a:off x="3364680" y="1758445"/>
            <a:ext cx="568907" cy="184573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317EE02F-4CA0-87D4-60E8-66EC85FAC2A6}"/>
              </a:ext>
            </a:extLst>
          </p:cNvPr>
          <p:cNvCxnSpPr>
            <a:cxnSpLocks/>
            <a:stCxn id="74" idx="2"/>
          </p:cNvCxnSpPr>
          <p:nvPr/>
        </p:nvCxnSpPr>
        <p:spPr>
          <a:xfrm rot="5400000">
            <a:off x="5455514" y="3296250"/>
            <a:ext cx="536219" cy="1283756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97756C45-7346-B7A9-F9DC-F9D194F01A5A}"/>
              </a:ext>
            </a:extLst>
          </p:cNvPr>
          <p:cNvCxnSpPr>
            <a:stCxn id="74" idx="2"/>
            <a:endCxn id="73" idx="0"/>
          </p:cNvCxnSpPr>
          <p:nvPr/>
        </p:nvCxnSpPr>
        <p:spPr>
          <a:xfrm rot="16200000" flipH="1">
            <a:off x="6739269" y="3296250"/>
            <a:ext cx="536219" cy="128375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30A24FDE-C951-1C0C-52A5-3D352A822CE5}"/>
              </a:ext>
            </a:extLst>
          </p:cNvPr>
          <p:cNvCxnSpPr>
            <a:cxnSpLocks/>
            <a:stCxn id="74" idx="2"/>
            <a:endCxn id="40" idx="0"/>
          </p:cNvCxnSpPr>
          <p:nvPr/>
        </p:nvCxnSpPr>
        <p:spPr>
          <a:xfrm rot="5400000">
            <a:off x="5445030" y="3306734"/>
            <a:ext cx="557187" cy="1283757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CE0DA52-6109-C638-96B3-146FA6F11599}"/>
              </a:ext>
            </a:extLst>
          </p:cNvPr>
          <p:cNvSpPr txBox="1">
            <a:spLocks/>
          </p:cNvSpPr>
          <p:nvPr/>
        </p:nvSpPr>
        <p:spPr>
          <a:xfrm>
            <a:off x="76950" y="126507"/>
            <a:ext cx="7168802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Finance staff structure as at June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6330C8-8105-D1EA-1F3E-6A287882D47F}"/>
              </a:ext>
            </a:extLst>
          </p:cNvPr>
          <p:cNvSpPr>
            <a:spLocks noChangeAspect="1"/>
          </p:cNvSpPr>
          <p:nvPr/>
        </p:nvSpPr>
        <p:spPr>
          <a:xfrm>
            <a:off x="2164285" y="4225867"/>
            <a:ext cx="1123960" cy="68462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(Fees &amp; Fee Variations)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8FBB33-D712-6B50-25AA-AFAEFE3839DC}"/>
              </a:ext>
            </a:extLst>
          </p:cNvPr>
          <p:cNvSpPr>
            <a:spLocks noChangeAspect="1"/>
          </p:cNvSpPr>
          <p:nvPr/>
        </p:nvSpPr>
        <p:spPr>
          <a:xfrm>
            <a:off x="2164284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(Financial Management)</a:t>
            </a:r>
            <a:endParaRPr lang="en-GB" sz="1000" kern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4D14653-F87A-E463-66AD-063BECE84369}"/>
              </a:ext>
            </a:extLst>
          </p:cNvPr>
          <p:cNvSpPr>
            <a:spLocks noChangeAspect="1"/>
          </p:cNvSpPr>
          <p:nvPr/>
        </p:nvSpPr>
        <p:spPr>
          <a:xfrm>
            <a:off x="4519764" y="4227206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2 x Assistant Finance Manager (Fees &amp; Fee Variations)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121571-0C57-E1AD-544F-2ACE1AB54413}"/>
              </a:ext>
            </a:extLst>
          </p:cNvPr>
          <p:cNvSpPr>
            <a:spLocks noChangeAspect="1"/>
          </p:cNvSpPr>
          <p:nvPr/>
        </p:nvSpPr>
        <p:spPr>
          <a:xfrm>
            <a:off x="171450" y="470773"/>
            <a:ext cx="8782050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5BE6B3-842E-8EAE-539F-4A5FCCF85887}"/>
              </a:ext>
            </a:extLst>
          </p:cNvPr>
          <p:cNvSpPr>
            <a:spLocks noChangeAspect="1"/>
          </p:cNvSpPr>
          <p:nvPr/>
        </p:nvSpPr>
        <p:spPr>
          <a:xfrm>
            <a:off x="3500274" y="1677756"/>
            <a:ext cx="2143451" cy="719103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49BA509-BD51-2FCF-DA34-FF0A70A3018E}"/>
              </a:ext>
            </a:extLst>
          </p:cNvPr>
          <p:cNvSpPr>
            <a:spLocks noChangeAspect="1"/>
          </p:cNvSpPr>
          <p:nvPr/>
        </p:nvSpPr>
        <p:spPr>
          <a:xfrm>
            <a:off x="7087275" y="4206238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Fee Variation Specialist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C4A8739-CB3E-0D88-DD00-83BB6C8CCBDE}"/>
              </a:ext>
            </a:extLst>
          </p:cNvPr>
          <p:cNvSpPr>
            <a:spLocks noChangeAspect="1"/>
          </p:cNvSpPr>
          <p:nvPr/>
        </p:nvSpPr>
        <p:spPr>
          <a:xfrm>
            <a:off x="5803520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(Fees &amp; Fee Variations)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093BE67-0DDD-27A1-9284-A88091CF3352}"/>
              </a:ext>
            </a:extLst>
          </p:cNvPr>
          <p:cNvSpPr>
            <a:spLocks noChangeAspect="1"/>
          </p:cNvSpPr>
          <p:nvPr/>
        </p:nvSpPr>
        <p:spPr>
          <a:xfrm>
            <a:off x="4010020" y="2966262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Financial Accountant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010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AC colours">
      <a:dk1>
        <a:sysClr val="windowText" lastClr="000000"/>
      </a:dk1>
      <a:lt1>
        <a:sysClr val="window" lastClr="FFFFFF"/>
      </a:lt1>
      <a:dk2>
        <a:srgbClr val="006633"/>
      </a:dk2>
      <a:lt2>
        <a:srgbClr val="F5D400"/>
      </a:lt2>
      <a:accent1>
        <a:srgbClr val="8CD600"/>
      </a:accent1>
      <a:accent2>
        <a:srgbClr val="FF7800"/>
      </a:accent2>
      <a:accent3>
        <a:srgbClr val="004C90"/>
      </a:accent3>
      <a:accent4>
        <a:srgbClr val="0099FF"/>
      </a:accent4>
      <a:accent5>
        <a:srgbClr val="AD002B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4C90"/>
        </a:hlink>
        <a:folHlink>
          <a:srgbClr val="AD00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17c53b-ea5d-464b-b40e-b8ce6d8d2c4c" xsi:nil="true"/>
    <lcf76f155ced4ddcb4097134ff3c332f xmlns="fd687b0c-5284-4189-80d5-e79d6e3b456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40B19D083B1E47A83E01635714A046" ma:contentTypeVersion="17" ma:contentTypeDescription="Create a new document." ma:contentTypeScope="" ma:versionID="2010e72b0765aac3ac96cd6438ae0a8b">
  <xsd:schema xmlns:xsd="http://www.w3.org/2001/XMLSchema" xmlns:xs="http://www.w3.org/2001/XMLSchema" xmlns:p="http://schemas.microsoft.com/office/2006/metadata/properties" xmlns:ns2="fd687b0c-5284-4189-80d5-e79d6e3b4565" xmlns:ns3="2f17c53b-ea5d-464b-b40e-b8ce6d8d2c4c" targetNamespace="http://schemas.microsoft.com/office/2006/metadata/properties" ma:root="true" ma:fieldsID="2e3d858f2ed21b3bc81b372a2c4a1343" ns2:_="" ns3:_="">
    <xsd:import namespace="fd687b0c-5284-4189-80d5-e79d6e3b4565"/>
    <xsd:import namespace="2f17c53b-ea5d-464b-b40e-b8ce6d8d2c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87b0c-5284-4189-80d5-e79d6e3b45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7c53b-ea5d-464b-b40e-b8ce6d8d2c4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f0de362-51e0-4fdd-b872-7517603e9489}" ma:internalName="TaxCatchAll" ma:showField="CatchAllData" ma:web="2f17c53b-ea5d-464b-b40e-b8ce6d8d2c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98C983-F649-44CC-A384-DB5336597CC5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fd687b0c-5284-4189-80d5-e79d6e3b4565"/>
    <ds:schemaRef ds:uri="http://purl.org/dc/elements/1.1/"/>
    <ds:schemaRef ds:uri="http://purl.org/dc/dcmitype/"/>
    <ds:schemaRef ds:uri="http://www.w3.org/XML/1998/namespace"/>
    <ds:schemaRef ds:uri="2f17c53b-ea5d-464b-b40e-b8ce6d8d2c4c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07584EC-89C3-41E9-A72D-164354D3A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788E1C-D9CD-4E1A-B9A7-9CA4B2F6F606}">
  <ds:schemaRefs>
    <ds:schemaRef ds:uri="2f17c53b-ea5d-464b-b40e-b8ce6d8d2c4c"/>
    <ds:schemaRef ds:uri="fd687b0c-5284-4189-80d5-e79d6e3b45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192</Words>
  <Application>Microsoft Office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Aptos</vt:lpstr>
      <vt:lpstr>Arial</vt:lpstr>
      <vt:lpstr>Calibri</vt:lpstr>
      <vt:lpstr>Wingdings</vt:lpstr>
      <vt:lpstr>4_Office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Schofield</dc:creator>
  <cp:lastModifiedBy>Tahmeda Khanam</cp:lastModifiedBy>
  <cp:revision>6</cp:revision>
  <dcterms:created xsi:type="dcterms:W3CDTF">2025-06-23T08:40:05Z</dcterms:created>
  <dcterms:modified xsi:type="dcterms:W3CDTF">2026-06-26T13:29:22Z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0x0101004540B19D083B1E47A83E01635714A046</vt:lpwstr>
  </property>
  <property fmtid="{D5CDD505-2E9C-101B-9397-08002B2CF9AE}" pid="3" name="MediaServiceImageTags">
    <vt:lpwstr/>
  </property>
</Properties>
</file>