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ngesInfos/changesInfo1.xml" ContentType="application/vnd.ms-powerpoint.changes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16"/>
  </p:notesMasterIdLst>
  <p:sldIdLst>
    <p:sldId id="2615" r:id="rId5"/>
    <p:sldId id="2147378488" r:id="rId6"/>
    <p:sldId id="2134805068" r:id="rId7"/>
    <p:sldId id="2147378498" r:id="rId8"/>
    <p:sldId id="2147378478" r:id="rId9"/>
    <p:sldId id="2134805055" r:id="rId10"/>
    <p:sldId id="2134805048" r:id="rId11"/>
    <p:sldId id="2147378493" r:id="rId12"/>
    <p:sldId id="2147378486" r:id="rId13"/>
    <p:sldId id="2147378499" r:id="rId14"/>
    <p:sldId id="2147378485" r:id="rId15"/>
  </p:sldIdLst>
  <p:sldSz cx="12192000" cy="6858000"/>
  <p:notesSz cx="6858000" cy="9144000"/>
  <p:defaultTextStyle>
    <a:defPPr>
      <a:defRPr lang="en-GB"/>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C57A8AE2-F9AF-47F7-AC10-CB3CD0DEB909}">
          <p14:sldIdLst>
            <p14:sldId id="2615"/>
            <p14:sldId id="2147378488"/>
            <p14:sldId id="2134805068"/>
            <p14:sldId id="2147378498"/>
            <p14:sldId id="2147378478"/>
            <p14:sldId id="2134805055"/>
            <p14:sldId id="2134805048"/>
            <p14:sldId id="2147378493"/>
          </p14:sldIdLst>
        </p14:section>
        <p14:section name="Untitled Section" id="{E838C488-5B22-4921-BDDA-2C27D3BBBFB4}">
          <p14:sldIdLst>
            <p14:sldId id="2147378486"/>
            <p14:sldId id="2147378499"/>
            <p14:sldId id="2147378485"/>
          </p14:sldIdLst>
        </p14:section>
      </p14:sectionLst>
    </p:ex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BB43716-8D91-071D-46A5-6DBDABC61449}" name="Steve Milner" initials="SM" userId="S::stephen.milner@communities.gov.uk::84420f4c-9ac3-479e-8b34-e35fa538faca" providerId="AD"/>
  <p188:author id="{4794B547-D286-1483-5488-117BDD2E993A}" name="Robbie Maxwell" initials="RM" userId="S::robbie.maxwell@communities.gov.uk::583aecdd-ea9e-42b5-a483-09b76b4041d6" providerId="AD"/>
  <p188:author id="{5610BA5B-F0D2-984D-B352-7EF28A72F2DE}" name="Tony Bellringer" initials="TB" userId="S::tony.bellringer@communities.gov.uk::dbbf3ca2-db29-4204-a8a7-e647eac44476" providerId="AD"/>
  <p188:author id="{1DACD967-5F6A-1E94-A16D-A9FC0A7C0DCD}" name="Sean Hawker" initials="SH" userId="S::sean.hawker@communities.gov.uk::1ffe3642-e61c-46bb-9f6f-c318f842239f" providerId="AD"/>
  <p188:author id="{433AF36D-B89D-7C85-DA93-80D0C4FF97D0}" name="Ben Robertson" initials="BR" userId="S::Ben.Robertson@communities.gov.uk::b2caf56f-0773-4271-b751-68d3500866ac" providerId="AD"/>
  <p188:author id="{71589780-24D4-110E-6EAC-2658B2DF0F14}" name="Chloe Malendewicz" initials="CM" userId="S::chloe.malendewicz@communities.gov.uk::cb13b3b8-f259-46a8-ac6a-987ff1b6f0f6" providerId="AD"/>
  <p188:author id="{ECA44D85-679E-DD78-1122-DA4E06A6F748}" name="Rosie Seymour" initials="RS" userId="S::rosie.seymour@communities.gov.uk::b3e83258-80ca-4194-9fe4-d977d60448d0" providerId="AD"/>
  <p188:author id="{DB8BEC8A-994C-1566-70AE-4E0C3ADBFFDB}" name="Myles Binney" initials="MB" userId="S::Myles.Binney@communities.gov.uk::64c1165f-8f14-4648-8b67-d8021be30b79" providerId="AD"/>
  <p188:author id="{355FEBA5-D8C2-3A23-480E-510CA0E2B136}" name="Jo Lake" initials="JL" userId="S::Jo.Lake@communities.gov.uk::2c7cc2ae-2a1f-4bca-a3d1-9b7e7715a4ac" providerId="AD"/>
  <p188:author id="{9A769BD7-E92C-F435-0E6A-9C0613DCDE63}" name="Eloise Abbott" initials="EA" userId="S::eloise.abbott@communities.gov.uk::caa9325d-8f25-4880-a410-3625f6c2337b" providerId="AD"/>
  <p188:author id="{66AB9AD8-EAF0-7756-20D7-9AF8074740ED}" name="Chloe Malendewicz" initials="" userId="S::Chloe.Malendewicz@communities.gov.uk::cb13b3b8-f259-46a8-ac6a-987ff1b6f0f6" providerId="AD"/>
  <p188:author id="{D27A76FE-4733-4EB6-8C83-25CB8A665BBE}" name="Amina Elmi" initials="" userId="S::Amina.Elmi@communities.gov.uk::9ad6cca8-ed6f-4c27-9371-cb8295db07ae"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32A71"/>
    <a:srgbClr val="DD1EE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05" d="100"/>
          <a:sy n="105" d="100"/>
        </p:scale>
        <p:origin x="798" y="10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viewProps" Target="viewProps.xml"/><Relationship Id="rId3" Type="http://schemas.openxmlformats.org/officeDocument/2006/relationships/customXml" Target="../customXml/item3.xml"/><Relationship Id="rId21" Type="http://schemas.microsoft.com/office/2016/11/relationships/changesInfo" Target="changesInfos/changesInfo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10" Type="http://schemas.openxmlformats.org/officeDocument/2006/relationships/slide" Target="slides/slide6.xml"/><Relationship Id="rId19"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microsoft.com/office/2018/10/relationships/authors" Target="author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nna Maria Feniello" userId="35e9ce4a-a273-4b7e-af50-78de016a8e27" providerId="ADAL" clId="{691CD720-BA1B-45B4-99BB-AAE2F13434DC}"/>
    <pc:docChg chg="modSld">
      <pc:chgData name="Anna Maria Feniello" userId="35e9ce4a-a273-4b7e-af50-78de016a8e27" providerId="ADAL" clId="{691CD720-BA1B-45B4-99BB-AAE2F13434DC}" dt="2026-09-25T12:36:45.900" v="4" actId="20577"/>
      <pc:docMkLst>
        <pc:docMk/>
      </pc:docMkLst>
      <pc:sldChg chg="modNotesTx">
        <pc:chgData name="Anna Maria Feniello" userId="35e9ce4a-a273-4b7e-af50-78de016a8e27" providerId="ADAL" clId="{691CD720-BA1B-45B4-99BB-AAE2F13434DC}" dt="2026-09-25T12:36:45.900" v="4" actId="20577"/>
        <pc:sldMkLst>
          <pc:docMk/>
          <pc:sldMk cId="3013112322" sldId="2615"/>
        </pc:sldMkLst>
      </pc:sldChg>
      <pc:sldChg chg="modSp mod">
        <pc:chgData name="Anna Maria Feniello" userId="35e9ce4a-a273-4b7e-af50-78de016a8e27" providerId="ADAL" clId="{691CD720-BA1B-45B4-99BB-AAE2F13434DC}" dt="2026-09-25T11:36:56.830" v="3" actId="20577"/>
        <pc:sldMkLst>
          <pc:docMk/>
          <pc:sldMk cId="3121498159" sldId="2147378493"/>
        </pc:sldMkLst>
        <pc:spChg chg="mod">
          <ac:chgData name="Anna Maria Feniello" userId="35e9ce4a-a273-4b7e-af50-78de016a8e27" providerId="ADAL" clId="{691CD720-BA1B-45B4-99BB-AAE2F13434DC}" dt="2026-09-25T11:36:56.830" v="3" actId="20577"/>
          <ac:spMkLst>
            <pc:docMk/>
            <pc:sldMk cId="3121498159" sldId="2147378493"/>
            <ac:spMk id="3" creationId="{C1CADC52-BE1E-317A-4DFF-2D0B2CE4B6F3}"/>
          </ac:spMkLst>
        </pc:spChg>
      </pc:sldChg>
      <pc:sldChg chg="modSp mod">
        <pc:chgData name="Anna Maria Feniello" userId="35e9ce4a-a273-4b7e-af50-78de016a8e27" providerId="ADAL" clId="{691CD720-BA1B-45B4-99BB-AAE2F13434DC}" dt="2026-09-25T11:34:21.544" v="1" actId="20577"/>
        <pc:sldMkLst>
          <pc:docMk/>
          <pc:sldMk cId="215434847" sldId="2147378498"/>
        </pc:sldMkLst>
        <pc:spChg chg="mod">
          <ac:chgData name="Anna Maria Feniello" userId="35e9ce4a-a273-4b7e-af50-78de016a8e27" providerId="ADAL" clId="{691CD720-BA1B-45B4-99BB-AAE2F13434DC}" dt="2026-09-25T11:34:10.509" v="0" actId="20577"/>
          <ac:spMkLst>
            <pc:docMk/>
            <pc:sldMk cId="215434847" sldId="2147378498"/>
            <ac:spMk id="7" creationId="{AD203DBA-0C76-12FF-A20E-1BEA118E6321}"/>
          </ac:spMkLst>
        </pc:spChg>
        <pc:spChg chg="mod">
          <ac:chgData name="Anna Maria Feniello" userId="35e9ce4a-a273-4b7e-af50-78de016a8e27" providerId="ADAL" clId="{691CD720-BA1B-45B4-99BB-AAE2F13434DC}" dt="2026-09-25T11:34:21.544" v="1" actId="20577"/>
          <ac:spMkLst>
            <pc:docMk/>
            <pc:sldMk cId="215434847" sldId="2147378498"/>
            <ac:spMk id="13" creationId="{76E1BE71-FDDA-A830-5609-9B05F75E3D23}"/>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10212182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
---
This presentation explores how Microsoft Copilot integrates with PowerPoint to transform presentation creation through intelligent AI assistance. We will cover its features, content generation capabilities, design enhancements, collaborative tools, and best practice tips to maximise productivity and creativity.
</a:t>
            </a:r>
          </a:p>
        </p:txBody>
      </p:sp>
      <p:sp>
        <p:nvSpPr>
          <p:cNvPr id="4" name="Slide Number Placeholder 3"/>
          <p:cNvSpPr>
            <a:spLocks noGrp="1"/>
          </p:cNvSpPr>
          <p:nvPr>
            <p:ph type="sldNum" sz="quarter" idx="5"/>
          </p:nvPr>
        </p:nvSpPr>
        <p:spPr/>
        <p:txBody>
          <a:bodyPr/>
          <a:lstStyle/>
          <a:p>
            <a:fld id="{BFDD6F49-EBB7-4CCF-97A8-E526BB28BB69}" type="slidenum">
              <a:rPr lang="en-US" smtClean="0"/>
              <a:t>1</a:t>
            </a:fld>
            <a:endParaRPr lang="en-US"/>
          </a:p>
        </p:txBody>
      </p:sp>
    </p:spTree>
    <p:extLst>
      <p:ext uri="{BB962C8B-B14F-4D97-AF65-F5344CB8AC3E}">
        <p14:creationId xmlns:p14="http://schemas.microsoft.com/office/powerpoint/2010/main" val="31905969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F2A2C4DE-7B4F-4081-92B1-3381C1319255}" type="slidenum">
              <a:rPr lang="en-GB" smtClean="0"/>
              <a:t>8</a:t>
            </a:fld>
            <a:endParaRPr lang="en-GB"/>
          </a:p>
        </p:txBody>
      </p:sp>
    </p:spTree>
    <p:extLst>
      <p:ext uri="{BB962C8B-B14F-4D97-AF65-F5344CB8AC3E}">
        <p14:creationId xmlns:p14="http://schemas.microsoft.com/office/powerpoint/2010/main" val="350712848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1B2F9C-30DB-B3BB-5708-EBB335EE9FD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057E5A1-82FF-B6E7-4A51-80E10151BCE4}"/>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40529FB0-821B-C6D2-8954-1CD2D4ED0D31}"/>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C0DD8B60-8015-373E-99B6-F26B0DAD03A7}"/>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6CB5F3E-9433-4D4B-8703-99BBF0C656F6}"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1993029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E00B84-8BB6-7052-3293-246D1B324A3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7396843-2F41-154B-2CFA-0311260D09C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F1E9027-44B3-6695-2C14-FD66FB8F0C9C}"/>
              </a:ext>
            </a:extLst>
          </p:cNvPr>
          <p:cNvSpPr>
            <a:spLocks noGrp="1"/>
          </p:cNvSpPr>
          <p:nvPr>
            <p:ph type="body" idx="1"/>
          </p:nvPr>
        </p:nvSpPr>
        <p:spPr/>
        <p:txBody>
          <a:bodyPr/>
          <a:lstStyle/>
          <a:p>
            <a:r>
              <a:rPr lang="en-GB"/>
              <a:t>AI-generated content may be incorrect.
---
This presentation explores how Microsoft Copilot integrates with PowerPoint to transform presentation creation through intelligent AI assistance. We will cover its features, content generation capabilities, design enhancements, collaborative tools, and best practice tips to maximise productivity and creativity.
</a:t>
            </a:r>
          </a:p>
        </p:txBody>
      </p:sp>
      <p:sp>
        <p:nvSpPr>
          <p:cNvPr id="4" name="Slide Number Placeholder 3">
            <a:extLst>
              <a:ext uri="{FF2B5EF4-FFF2-40B4-BE49-F238E27FC236}">
                <a16:creationId xmlns:a16="http://schemas.microsoft.com/office/drawing/2014/main" id="{8DFBCF80-E77A-FC80-8338-480706BC237F}"/>
              </a:ext>
            </a:extLst>
          </p:cNvPr>
          <p:cNvSpPr>
            <a:spLocks noGrp="1"/>
          </p:cNvSpPr>
          <p:nvPr>
            <p:ph type="sldNum" sz="quarter" idx="5"/>
          </p:nvPr>
        </p:nvSpPr>
        <p:spPr/>
        <p:txBody>
          <a:bodyPr/>
          <a:lstStyle/>
          <a:p>
            <a:fld id="{BFDD6F49-EBB7-4CCF-97A8-E526BB28BB69}" type="slidenum">
              <a:rPr lang="en-US" smtClean="0"/>
              <a:t>11</a:t>
            </a:fld>
            <a:endParaRPr lang="en-US"/>
          </a:p>
        </p:txBody>
      </p:sp>
    </p:spTree>
    <p:extLst>
      <p:ext uri="{BB962C8B-B14F-4D97-AF65-F5344CB8AC3E}">
        <p14:creationId xmlns:p14="http://schemas.microsoft.com/office/powerpoint/2010/main" val="412559935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4">
    <p:bg>
      <p:bgRef idx="1001">
        <a:schemeClr val="bg2"/>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2617940" y="1233814"/>
            <a:ext cx="6647494" cy="2888719"/>
          </a:xfrm>
        </p:spPr>
        <p:txBody>
          <a:bodyPr anchor="b">
            <a:noAutofit/>
          </a:bodyPr>
          <a:lstStyle>
            <a:lvl1pPr algn="ctr">
              <a:defRPr sz="6600"/>
            </a:lvl1pPr>
          </a:lstStyle>
          <a:p>
            <a:r>
              <a:rPr lang="en-US"/>
              <a:t>Click to edit Master title style</a:t>
            </a:r>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2674245" y="4501910"/>
            <a:ext cx="6647556" cy="1014107"/>
          </a:xfrm>
        </p:spPr>
        <p:txBody>
          <a:bodyPr anchor="t">
            <a:normAutofit/>
          </a:bodyPr>
          <a:lstStyle>
            <a:lvl1pPr marL="0" indent="0" algn="ctr">
              <a:buNone/>
              <a:defRPr sz="22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5" name="Date Placeholder 4">
            <a:extLst>
              <a:ext uri="{FF2B5EF4-FFF2-40B4-BE49-F238E27FC236}">
                <a16:creationId xmlns:a16="http://schemas.microsoft.com/office/drawing/2014/main" id="{561F7D51-D5FF-2C6A-D813-89EBE1D89F57}"/>
              </a:ext>
            </a:extLst>
          </p:cNvPr>
          <p:cNvSpPr>
            <a:spLocks noGrp="1"/>
          </p:cNvSpPr>
          <p:nvPr>
            <p:ph type="dt" sz="half" idx="10"/>
          </p:nvPr>
        </p:nvSpPr>
        <p:spPr/>
        <p:txBody>
          <a:bodyPr/>
          <a:lstStyle/>
          <a:p>
            <a:fld id="{A50CBBA4-22E9-4BCB-AF11-9D2968131BF3}" type="datetime1">
              <a:rPr lang="en-US" smtClean="0"/>
              <a:t>9/25/2026</a:t>
            </a:fld>
            <a:endParaRPr lang="en-US"/>
          </a:p>
        </p:txBody>
      </p:sp>
      <p:sp>
        <p:nvSpPr>
          <p:cNvPr id="6" name="Footer Placeholder 5">
            <a:extLst>
              <a:ext uri="{FF2B5EF4-FFF2-40B4-BE49-F238E27FC236}">
                <a16:creationId xmlns:a16="http://schemas.microsoft.com/office/drawing/2014/main" id="{ED08BA29-45BF-ACF1-FF7E-13F9DECBE62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CE6DA62-0716-2305-CD93-F338F40C5B10}"/>
              </a:ext>
            </a:extLst>
          </p:cNvPr>
          <p:cNvSpPr>
            <a:spLocks noGrp="1"/>
          </p:cNvSpPr>
          <p:nvPr>
            <p:ph type="sldNum" sz="quarter" idx="12"/>
          </p:nvPr>
        </p:nvSpPr>
        <p:spPr/>
        <p:txBody>
          <a:bodyPr/>
          <a:lstStyle/>
          <a:p>
            <a:fld id="{E32394A6-AED1-4B79-B4B6-933D748A7F18}" type="slidenum">
              <a:rPr lang="en-US" smtClean="0"/>
              <a:t>‹#›</a:t>
            </a:fld>
            <a:endParaRPr lang="en-US"/>
          </a:p>
        </p:txBody>
      </p:sp>
    </p:spTree>
    <p:extLst>
      <p:ext uri="{BB962C8B-B14F-4D97-AF65-F5344CB8AC3E}">
        <p14:creationId xmlns:p14="http://schemas.microsoft.com/office/powerpoint/2010/main" val="943787839"/>
      </p:ext>
    </p:extLst>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userDrawn="1">
  <p:cSld name="Title Photo 4">
    <p:bg>
      <p:bgRef idx="1001">
        <a:schemeClr val="bg2"/>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6546870" y="2156791"/>
            <a:ext cx="4572000" cy="2039076"/>
          </a:xfrm>
        </p:spPr>
        <p:txBody>
          <a:bodyPr anchor="b">
            <a:normAutofit/>
          </a:bodyPr>
          <a:lstStyle>
            <a:lvl1pPr algn="l">
              <a:defRPr sz="4400"/>
            </a:lvl1pPr>
          </a:lstStyle>
          <a:p>
            <a:r>
              <a:rPr lang="en-US"/>
              <a:t>Click to edit Master title style</a:t>
            </a:r>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6546870" y="4375360"/>
            <a:ext cx="4572000" cy="1579267"/>
          </a:xfrm>
        </p:spPr>
        <p:txBody>
          <a:bodyPr anchor="t">
            <a:normAutofit/>
          </a:bodyPr>
          <a:lstStyle>
            <a:lvl1pPr marL="0" indent="0" algn="l">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11" name="Picture Placeholder 10">
            <a:extLst>
              <a:ext uri="{FF2B5EF4-FFF2-40B4-BE49-F238E27FC236}">
                <a16:creationId xmlns:a16="http://schemas.microsoft.com/office/drawing/2014/main" id="{B24A208E-BD69-BB12-21B8-DA405B501FA8}"/>
              </a:ext>
            </a:extLst>
          </p:cNvPr>
          <p:cNvSpPr>
            <a:spLocks noGrp="1"/>
          </p:cNvSpPr>
          <p:nvPr>
            <p:ph type="pic" sz="quarter" idx="13"/>
          </p:nvPr>
        </p:nvSpPr>
        <p:spPr>
          <a:xfrm>
            <a:off x="1165600" y="1519153"/>
            <a:ext cx="4572000" cy="4572000"/>
          </a:xfrm>
        </p:spPr>
        <p:txBody>
          <a:bodyPr/>
          <a:lstStyle/>
          <a:p>
            <a:r>
              <a:rPr lang="en-US"/>
              <a:t>Click icon to add picture</a:t>
            </a:r>
          </a:p>
        </p:txBody>
      </p:sp>
      <p:sp>
        <p:nvSpPr>
          <p:cNvPr id="6" name="Date Placeholder 5">
            <a:extLst>
              <a:ext uri="{FF2B5EF4-FFF2-40B4-BE49-F238E27FC236}">
                <a16:creationId xmlns:a16="http://schemas.microsoft.com/office/drawing/2014/main" id="{76CF09FB-B7FE-D895-1BC9-189527D5EB26}"/>
              </a:ext>
            </a:extLst>
          </p:cNvPr>
          <p:cNvSpPr>
            <a:spLocks noGrp="1"/>
          </p:cNvSpPr>
          <p:nvPr>
            <p:ph type="dt" sz="half" idx="14"/>
          </p:nvPr>
        </p:nvSpPr>
        <p:spPr/>
        <p:txBody>
          <a:bodyPr/>
          <a:lstStyle/>
          <a:p>
            <a:fld id="{6ADE446A-1627-4C5A-AEC6-A09F73758015}" type="datetime1">
              <a:rPr lang="en-US" smtClean="0"/>
              <a:t>9/25/2026</a:t>
            </a:fld>
            <a:endParaRPr lang="en-US"/>
          </a:p>
        </p:txBody>
      </p:sp>
      <p:sp>
        <p:nvSpPr>
          <p:cNvPr id="7" name="Footer Placeholder 6">
            <a:extLst>
              <a:ext uri="{FF2B5EF4-FFF2-40B4-BE49-F238E27FC236}">
                <a16:creationId xmlns:a16="http://schemas.microsoft.com/office/drawing/2014/main" id="{7CC38DA2-BBCA-6489-6980-3C70BBD54579}"/>
              </a:ext>
            </a:extLst>
          </p:cNvPr>
          <p:cNvSpPr>
            <a:spLocks noGrp="1"/>
          </p:cNvSpPr>
          <p:nvPr>
            <p:ph type="ftr" sz="quarter" idx="15"/>
          </p:nvPr>
        </p:nvSpPr>
        <p:spPr/>
        <p:txBody>
          <a:bodyPr/>
          <a:lstStyle/>
          <a:p>
            <a:endParaRPr lang="en-US"/>
          </a:p>
        </p:txBody>
      </p:sp>
      <p:sp>
        <p:nvSpPr>
          <p:cNvPr id="8" name="Slide Number Placeholder 7">
            <a:extLst>
              <a:ext uri="{FF2B5EF4-FFF2-40B4-BE49-F238E27FC236}">
                <a16:creationId xmlns:a16="http://schemas.microsoft.com/office/drawing/2014/main" id="{05BC6496-AC13-DE81-B85B-98AF3EDA5EFF}"/>
              </a:ext>
            </a:extLst>
          </p:cNvPr>
          <p:cNvSpPr>
            <a:spLocks noGrp="1"/>
          </p:cNvSpPr>
          <p:nvPr>
            <p:ph type="sldNum" sz="quarter" idx="16"/>
          </p:nvPr>
        </p:nvSpPr>
        <p:spPr/>
        <p:txBody>
          <a:bodyPr/>
          <a:lstStyle/>
          <a:p>
            <a:fld id="{E32394A6-AED1-4B79-B4B6-933D748A7F18}" type="slidenum">
              <a:rPr lang="en-US" smtClean="0"/>
              <a:t>‹#›</a:t>
            </a:fld>
            <a:endParaRPr lang="en-US"/>
          </a:p>
        </p:txBody>
      </p:sp>
    </p:spTree>
    <p:extLst>
      <p:ext uri="{BB962C8B-B14F-4D97-AF65-F5344CB8AC3E}">
        <p14:creationId xmlns:p14="http://schemas.microsoft.com/office/powerpoint/2010/main" val="1385717477"/>
      </p:ext>
    </p:extLst>
  </p:cSld>
  <p:clrMapOvr>
    <a:overrideClrMapping bg1="dk1" tx1="lt1" bg2="dk2" tx2="lt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userDrawn="1">
  <p:cSld name="Section Header 1">
    <p:bg>
      <p:bgRef idx="1001">
        <a:schemeClr val="bg2"/>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2009731" y="1384126"/>
            <a:ext cx="7476298" cy="3425869"/>
          </a:xfrm>
        </p:spPr>
        <p:txBody>
          <a:bodyPr anchor="b">
            <a:normAutofit/>
          </a:bodyPr>
          <a:lstStyle>
            <a:lvl1pPr algn="ctr">
              <a:defRPr sz="7200"/>
            </a:lvl1pPr>
          </a:lstStyle>
          <a:p>
            <a:r>
              <a:rPr lang="en-US"/>
              <a:t>Click to edit Master title style</a:t>
            </a:r>
          </a:p>
        </p:txBody>
      </p:sp>
      <p:sp>
        <p:nvSpPr>
          <p:cNvPr id="3" name="Date Placeholder 2">
            <a:extLst>
              <a:ext uri="{FF2B5EF4-FFF2-40B4-BE49-F238E27FC236}">
                <a16:creationId xmlns:a16="http://schemas.microsoft.com/office/drawing/2014/main" id="{E8099746-F71D-6872-80E5-E1CB0D2FFE94}"/>
              </a:ext>
            </a:extLst>
          </p:cNvPr>
          <p:cNvSpPr>
            <a:spLocks noGrp="1"/>
          </p:cNvSpPr>
          <p:nvPr>
            <p:ph type="dt" sz="half" idx="10"/>
          </p:nvPr>
        </p:nvSpPr>
        <p:spPr/>
        <p:txBody>
          <a:bodyPr/>
          <a:lstStyle/>
          <a:p>
            <a:fld id="{B0217213-651B-4F23-85C6-4EE5C95A56A6}" type="datetime1">
              <a:rPr lang="en-US" smtClean="0"/>
              <a:t>9/25/2026</a:t>
            </a:fld>
            <a:endParaRPr lang="en-US"/>
          </a:p>
        </p:txBody>
      </p:sp>
      <p:sp>
        <p:nvSpPr>
          <p:cNvPr id="4" name="Footer Placeholder 3">
            <a:extLst>
              <a:ext uri="{FF2B5EF4-FFF2-40B4-BE49-F238E27FC236}">
                <a16:creationId xmlns:a16="http://schemas.microsoft.com/office/drawing/2014/main" id="{A2DB74C9-D450-A96E-6266-35811676AB4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7346966-AD7D-6225-CF62-8F7B017C1794}"/>
              </a:ext>
            </a:extLst>
          </p:cNvPr>
          <p:cNvSpPr>
            <a:spLocks noGrp="1"/>
          </p:cNvSpPr>
          <p:nvPr>
            <p:ph type="sldNum" sz="quarter" idx="12"/>
          </p:nvPr>
        </p:nvSpPr>
        <p:spPr/>
        <p:txBody>
          <a:bodyPr/>
          <a:lstStyle/>
          <a:p>
            <a:fld id="{E32394A6-AED1-4B79-B4B6-933D748A7F18}" type="slidenum">
              <a:rPr lang="en-US" smtClean="0"/>
              <a:t>‹#›</a:t>
            </a:fld>
            <a:endParaRPr lang="en-US"/>
          </a:p>
        </p:txBody>
      </p:sp>
    </p:spTree>
    <p:extLst>
      <p:ext uri="{BB962C8B-B14F-4D97-AF65-F5344CB8AC3E}">
        <p14:creationId xmlns:p14="http://schemas.microsoft.com/office/powerpoint/2010/main" val="3235317065"/>
      </p:ext>
    </p:extLst>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userDrawn="1">
  <p:cSld name="Section Header 2">
    <p:bg>
      <p:bgRef idx="1001">
        <a:schemeClr val="bg2"/>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571500" y="1736333"/>
            <a:ext cx="6908800" cy="2994694"/>
          </a:xfrm>
        </p:spPr>
        <p:txBody>
          <a:bodyPr anchor="b">
            <a:normAutofit/>
          </a:bodyPr>
          <a:lstStyle>
            <a:lvl1pPr algn="ctr">
              <a:defRPr sz="7200"/>
            </a:lvl1pPr>
          </a:lstStyle>
          <a:p>
            <a:r>
              <a:rPr lang="en-US"/>
              <a:t>Click to edit Master title style</a:t>
            </a:r>
          </a:p>
        </p:txBody>
      </p:sp>
      <p:sp>
        <p:nvSpPr>
          <p:cNvPr id="12" name="Picture Placeholder 11">
            <a:extLst>
              <a:ext uri="{FF2B5EF4-FFF2-40B4-BE49-F238E27FC236}">
                <a16:creationId xmlns:a16="http://schemas.microsoft.com/office/drawing/2014/main" id="{81C1543E-E521-0312-C2DA-C5B7283E72DE}"/>
              </a:ext>
            </a:extLst>
          </p:cNvPr>
          <p:cNvSpPr>
            <a:spLocks noGrp="1"/>
          </p:cNvSpPr>
          <p:nvPr>
            <p:ph type="pic" sz="quarter" idx="13"/>
          </p:nvPr>
        </p:nvSpPr>
        <p:spPr>
          <a:xfrm>
            <a:off x="7937500" y="0"/>
            <a:ext cx="4254499" cy="6858000"/>
          </a:xfrm>
        </p:spPr>
        <p:txBody>
          <a:bodyPr/>
          <a:lstStyle/>
          <a:p>
            <a:r>
              <a:rPr lang="en-US"/>
              <a:t>Click icon to add picture</a:t>
            </a:r>
          </a:p>
        </p:txBody>
      </p:sp>
      <p:sp>
        <p:nvSpPr>
          <p:cNvPr id="5" name="Date Placeholder 4">
            <a:extLst>
              <a:ext uri="{FF2B5EF4-FFF2-40B4-BE49-F238E27FC236}">
                <a16:creationId xmlns:a16="http://schemas.microsoft.com/office/drawing/2014/main" id="{D467CFA3-2C4B-741D-89D0-329825AF06DB}"/>
              </a:ext>
            </a:extLst>
          </p:cNvPr>
          <p:cNvSpPr>
            <a:spLocks noGrp="1"/>
          </p:cNvSpPr>
          <p:nvPr>
            <p:ph type="dt" sz="half" idx="14"/>
          </p:nvPr>
        </p:nvSpPr>
        <p:spPr/>
        <p:txBody>
          <a:bodyPr/>
          <a:lstStyle/>
          <a:p>
            <a:fld id="{F3BB6685-5F8D-4827-95D2-2E619AA78122}" type="datetime1">
              <a:rPr lang="en-US" smtClean="0"/>
              <a:t>9/25/2026</a:t>
            </a:fld>
            <a:endParaRPr lang="en-US"/>
          </a:p>
        </p:txBody>
      </p:sp>
      <p:sp>
        <p:nvSpPr>
          <p:cNvPr id="6" name="Footer Placeholder 5">
            <a:extLst>
              <a:ext uri="{FF2B5EF4-FFF2-40B4-BE49-F238E27FC236}">
                <a16:creationId xmlns:a16="http://schemas.microsoft.com/office/drawing/2014/main" id="{94D27844-398D-3864-D06E-7C992F713979}"/>
              </a:ext>
            </a:extLst>
          </p:cNvPr>
          <p:cNvSpPr>
            <a:spLocks noGrp="1"/>
          </p:cNvSpPr>
          <p:nvPr>
            <p:ph type="ftr" sz="quarter" idx="15"/>
          </p:nvPr>
        </p:nvSpPr>
        <p:spPr/>
        <p:txBody>
          <a:bodyPr/>
          <a:lstStyle/>
          <a:p>
            <a:endParaRPr lang="en-US"/>
          </a:p>
        </p:txBody>
      </p:sp>
      <p:sp>
        <p:nvSpPr>
          <p:cNvPr id="7" name="Slide Number Placeholder 6">
            <a:extLst>
              <a:ext uri="{FF2B5EF4-FFF2-40B4-BE49-F238E27FC236}">
                <a16:creationId xmlns:a16="http://schemas.microsoft.com/office/drawing/2014/main" id="{6ED6C360-0C0C-F5EE-7013-AA78CED64DCD}"/>
              </a:ext>
            </a:extLst>
          </p:cNvPr>
          <p:cNvSpPr>
            <a:spLocks noGrp="1"/>
          </p:cNvSpPr>
          <p:nvPr>
            <p:ph type="sldNum" sz="quarter" idx="16"/>
          </p:nvPr>
        </p:nvSpPr>
        <p:spPr/>
        <p:txBody>
          <a:bodyPr/>
          <a:lstStyle/>
          <a:p>
            <a:fld id="{E32394A6-AED1-4B79-B4B6-933D748A7F18}" type="slidenum">
              <a:rPr lang="en-US" smtClean="0"/>
              <a:t>‹#›</a:t>
            </a:fld>
            <a:endParaRPr lang="en-US"/>
          </a:p>
        </p:txBody>
      </p:sp>
    </p:spTree>
    <p:extLst>
      <p:ext uri="{BB962C8B-B14F-4D97-AF65-F5344CB8AC3E}">
        <p14:creationId xmlns:p14="http://schemas.microsoft.com/office/powerpoint/2010/main" val="1276086599"/>
      </p:ext>
    </p:extLst>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Agenda">
    <p:bg>
      <p:bgRef idx="1001">
        <a:schemeClr val="bg2"/>
      </p:bgRef>
    </p:bg>
    <p:spTree>
      <p:nvGrpSpPr>
        <p:cNvPr id="1" name=""/>
        <p:cNvGrpSpPr/>
        <p:nvPr/>
      </p:nvGrpSpPr>
      <p:grpSpPr>
        <a:xfrm>
          <a:off x="0" y="0"/>
          <a:ext cx="0" cy="0"/>
          <a:chOff x="0" y="0"/>
          <a:chExt cx="0" cy="0"/>
        </a:xfrm>
      </p:grpSpPr>
      <p:sp>
        <p:nvSpPr>
          <p:cNvPr id="3" name="Do not remove" hidden="1">
            <a:extLst>
              <a:ext uri="{FF2B5EF4-FFF2-40B4-BE49-F238E27FC236}">
                <a16:creationId xmlns:a16="http://schemas.microsoft.com/office/drawing/2014/main" id="{7764FBC7-0EDD-E932-1B61-941E913CBF22}"/>
              </a:ext>
            </a:extLst>
          </p:cNvPr>
          <p:cNvSpPr/>
          <p:nvPr userDrawn="1"/>
        </p:nvSpPr>
        <p:spPr>
          <a:xfrm>
            <a:off x="0" y="0"/>
            <a:ext cx="12700" cy="12700"/>
          </a:xfrm>
          <a:prstGeom prst="octagon">
            <a:avLst/>
          </a:prstGeom>
          <a:noFill/>
          <a:ln w="12700" cap="flat" cmpd="sng" algn="ctr">
            <a:noFill/>
            <a:prstDash val="solid"/>
            <a:miter lim="800000"/>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E4019F8-742E-9EEF-F591-C9666AC32AF1}"/>
              </a:ext>
            </a:extLst>
          </p:cNvPr>
          <p:cNvSpPr>
            <a:spLocks noGrp="1"/>
          </p:cNvSpPr>
          <p:nvPr>
            <p:ph type="title"/>
          </p:nvPr>
        </p:nvSpPr>
        <p:spPr>
          <a:xfrm>
            <a:off x="571500" y="1874520"/>
            <a:ext cx="5067300" cy="1554480"/>
          </a:xfrm>
        </p:spPr>
        <p:txBody>
          <a:bodyPr>
            <a:normAutofit/>
          </a:bodyPr>
          <a:lstStyle>
            <a:lvl1pPr>
              <a:defRPr sz="4400"/>
            </a:lvl1pPr>
          </a:lstStyle>
          <a:p>
            <a:r>
              <a:rPr lang="en-US"/>
              <a:t>Click to edit Master title style</a:t>
            </a:r>
          </a:p>
        </p:txBody>
      </p:sp>
      <p:sp>
        <p:nvSpPr>
          <p:cNvPr id="7" name="Content Placeholder 6">
            <a:extLst>
              <a:ext uri="{FF2B5EF4-FFF2-40B4-BE49-F238E27FC236}">
                <a16:creationId xmlns:a16="http://schemas.microsoft.com/office/drawing/2014/main" id="{28C8B19A-6FC1-2B71-0BFB-9274CBF396B9}"/>
              </a:ext>
            </a:extLst>
          </p:cNvPr>
          <p:cNvSpPr>
            <a:spLocks noGrp="1"/>
          </p:cNvSpPr>
          <p:nvPr>
            <p:ph sz="quarter" idx="13"/>
          </p:nvPr>
        </p:nvSpPr>
        <p:spPr>
          <a:xfrm>
            <a:off x="6096000" y="1874520"/>
            <a:ext cx="5524500" cy="3337560"/>
          </a:xfrm>
        </p:spPr>
        <p:txBody>
          <a:bodyPr>
            <a:normAutofit/>
          </a:bodyPr>
          <a:lstStyle>
            <a:lvl1pPr>
              <a:defRPr sz="2400"/>
            </a:lvl1pPr>
            <a:lvl2pPr>
              <a:defRPr sz="2000"/>
            </a:lvl2pPr>
            <a:lvl3pPr>
              <a:defRPr sz="1800"/>
            </a:lvl3pPr>
            <a:lvl4pPr>
              <a:defRPr sz="16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181BB12F-26B6-0E6B-FDA6-48784412D89D}"/>
              </a:ext>
            </a:extLst>
          </p:cNvPr>
          <p:cNvSpPr>
            <a:spLocks noGrp="1"/>
          </p:cNvSpPr>
          <p:nvPr>
            <p:ph type="dt" sz="half" idx="14"/>
          </p:nvPr>
        </p:nvSpPr>
        <p:spPr/>
        <p:txBody>
          <a:bodyPr/>
          <a:lstStyle/>
          <a:p>
            <a:fld id="{395C77EB-BB77-4115-B5C6-ACF92BA9DF82}" type="datetime1">
              <a:rPr lang="en-US" smtClean="0"/>
              <a:t>9/25/2026</a:t>
            </a:fld>
            <a:endParaRPr lang="en-US"/>
          </a:p>
        </p:txBody>
      </p:sp>
      <p:sp>
        <p:nvSpPr>
          <p:cNvPr id="6" name="Footer Placeholder 5">
            <a:extLst>
              <a:ext uri="{FF2B5EF4-FFF2-40B4-BE49-F238E27FC236}">
                <a16:creationId xmlns:a16="http://schemas.microsoft.com/office/drawing/2014/main" id="{29A120D2-089A-5AF1-BB1B-639A5CB4217A}"/>
              </a:ext>
            </a:extLst>
          </p:cNvPr>
          <p:cNvSpPr>
            <a:spLocks noGrp="1"/>
          </p:cNvSpPr>
          <p:nvPr>
            <p:ph type="ftr" sz="quarter" idx="15"/>
          </p:nvPr>
        </p:nvSpPr>
        <p:spPr/>
        <p:txBody>
          <a:bodyPr/>
          <a:lstStyle/>
          <a:p>
            <a:endParaRPr lang="en-US"/>
          </a:p>
        </p:txBody>
      </p:sp>
      <p:sp>
        <p:nvSpPr>
          <p:cNvPr id="8" name="Slide Number Placeholder 7">
            <a:extLst>
              <a:ext uri="{FF2B5EF4-FFF2-40B4-BE49-F238E27FC236}">
                <a16:creationId xmlns:a16="http://schemas.microsoft.com/office/drawing/2014/main" id="{272718BD-2667-DC98-07FE-F0A41C7C5120}"/>
              </a:ext>
            </a:extLst>
          </p:cNvPr>
          <p:cNvSpPr>
            <a:spLocks noGrp="1"/>
          </p:cNvSpPr>
          <p:nvPr>
            <p:ph type="sldNum" sz="quarter" idx="16"/>
          </p:nvPr>
        </p:nvSpPr>
        <p:spPr/>
        <p:txBody>
          <a:bodyPr/>
          <a:lstStyle/>
          <a:p>
            <a:fld id="{E32394A6-AED1-4B79-B4B6-933D748A7F18}" type="slidenum">
              <a:rPr lang="en-US" smtClean="0"/>
              <a:t>‹#›</a:t>
            </a:fld>
            <a:endParaRPr lang="en-US"/>
          </a:p>
        </p:txBody>
      </p:sp>
    </p:spTree>
    <p:extLst>
      <p:ext uri="{BB962C8B-B14F-4D97-AF65-F5344CB8AC3E}">
        <p14:creationId xmlns:p14="http://schemas.microsoft.com/office/powerpoint/2010/main" val="95970544"/>
      </p:ext>
    </p:extLst>
  </p:cSld>
  <p:clrMapOvr>
    <a:overrideClrMapping bg1="dk1" tx1="lt1" bg2="dk2" tx2="lt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Agenda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606465" y="2714834"/>
            <a:ext cx="3475568" cy="1428332"/>
          </a:xfrm>
        </p:spPr>
        <p:txBody>
          <a:bodyPr>
            <a:normAutofit/>
          </a:bodyPr>
          <a:lstStyle>
            <a:lvl1pPr>
              <a:defRPr sz="3200">
                <a:solidFill>
                  <a:schemeClr val="tx2"/>
                </a:solidFill>
              </a:defRPr>
            </a:lvl1pPr>
          </a:lstStyle>
          <a:p>
            <a:r>
              <a:rPr lang="en-US"/>
              <a:t>Click to edit Master title style</a:t>
            </a:r>
          </a:p>
        </p:txBody>
      </p:sp>
      <p:sp>
        <p:nvSpPr>
          <p:cNvPr id="8" name="Content Placeholder 7">
            <a:extLst>
              <a:ext uri="{FF2B5EF4-FFF2-40B4-BE49-F238E27FC236}">
                <a16:creationId xmlns:a16="http://schemas.microsoft.com/office/drawing/2014/main" id="{8C71126E-AEFA-B45A-CD39-AC1315E03339}"/>
              </a:ext>
            </a:extLst>
          </p:cNvPr>
          <p:cNvSpPr>
            <a:spLocks noGrp="1"/>
          </p:cNvSpPr>
          <p:nvPr>
            <p:ph sz="quarter" idx="13"/>
          </p:nvPr>
        </p:nvSpPr>
        <p:spPr>
          <a:xfrm>
            <a:off x="4469303" y="2050158"/>
            <a:ext cx="7116232" cy="302288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CDF7FBF9-6199-C538-8AC9-DC060E6832B4}"/>
              </a:ext>
            </a:extLst>
          </p:cNvPr>
          <p:cNvSpPr>
            <a:spLocks noGrp="1"/>
          </p:cNvSpPr>
          <p:nvPr>
            <p:ph type="dt" sz="half" idx="14"/>
          </p:nvPr>
        </p:nvSpPr>
        <p:spPr/>
        <p:txBody>
          <a:bodyPr/>
          <a:lstStyle/>
          <a:p>
            <a:fld id="{532A80C9-C9F9-40C7-B852-66696CA92F7A}" type="datetime1">
              <a:rPr lang="en-US" smtClean="0"/>
              <a:t>9/25/2026</a:t>
            </a:fld>
            <a:endParaRPr lang="en-US"/>
          </a:p>
        </p:txBody>
      </p:sp>
      <p:sp>
        <p:nvSpPr>
          <p:cNvPr id="6" name="Footer Placeholder 5">
            <a:extLst>
              <a:ext uri="{FF2B5EF4-FFF2-40B4-BE49-F238E27FC236}">
                <a16:creationId xmlns:a16="http://schemas.microsoft.com/office/drawing/2014/main" id="{90679AD5-09F2-B70B-1257-3A581A70CF22}"/>
              </a:ext>
            </a:extLst>
          </p:cNvPr>
          <p:cNvSpPr>
            <a:spLocks noGrp="1"/>
          </p:cNvSpPr>
          <p:nvPr>
            <p:ph type="ftr" sz="quarter" idx="15"/>
          </p:nvPr>
        </p:nvSpPr>
        <p:spPr/>
        <p:txBody>
          <a:bodyPr/>
          <a:lstStyle/>
          <a:p>
            <a:endParaRPr lang="en-US"/>
          </a:p>
        </p:txBody>
      </p:sp>
      <p:sp>
        <p:nvSpPr>
          <p:cNvPr id="7" name="Slide Number Placeholder 6">
            <a:extLst>
              <a:ext uri="{FF2B5EF4-FFF2-40B4-BE49-F238E27FC236}">
                <a16:creationId xmlns:a16="http://schemas.microsoft.com/office/drawing/2014/main" id="{D8092FFE-FC25-54B1-BFD0-37B113BA4F88}"/>
              </a:ext>
            </a:extLst>
          </p:cNvPr>
          <p:cNvSpPr>
            <a:spLocks noGrp="1"/>
          </p:cNvSpPr>
          <p:nvPr>
            <p:ph type="sldNum" sz="quarter" idx="16"/>
          </p:nvPr>
        </p:nvSpPr>
        <p:spPr/>
        <p:txBody>
          <a:bodyPr/>
          <a:lstStyle/>
          <a:p>
            <a:fld id="{E32394A6-AED1-4B79-B4B6-933D748A7F18}" type="slidenum">
              <a:rPr lang="en-US" smtClean="0"/>
              <a:t>‹#›</a:t>
            </a:fld>
            <a:endParaRPr lang="en-US"/>
          </a:p>
        </p:txBody>
      </p:sp>
      <p:pic>
        <p:nvPicPr>
          <p:cNvPr id="4" name="Picture 3" descr="A black background with a black square&#10;&#10;Description automatically generated with medium confidence">
            <a:extLst>
              <a:ext uri="{FF2B5EF4-FFF2-40B4-BE49-F238E27FC236}">
                <a16:creationId xmlns:a16="http://schemas.microsoft.com/office/drawing/2014/main" id="{EAAE91C5-5C1B-89EB-0555-69DD4A1B8184}"/>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51991" y="-133747"/>
            <a:ext cx="2496240" cy="1632157"/>
          </a:xfrm>
          <a:prstGeom prst="rect">
            <a:avLst/>
          </a:prstGeom>
        </p:spPr>
      </p:pic>
    </p:spTree>
    <p:extLst>
      <p:ext uri="{BB962C8B-B14F-4D97-AF65-F5344CB8AC3E}">
        <p14:creationId xmlns:p14="http://schemas.microsoft.com/office/powerpoint/2010/main" val="144661222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Content 1">
    <p:bg>
      <p:bgRef idx="1001">
        <a:schemeClr val="bg2"/>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1295400" y="2201602"/>
            <a:ext cx="4572000" cy="2454796"/>
          </a:xfrm>
        </p:spPr>
        <p:txBody>
          <a:bodyPr>
            <a:normAutofit/>
          </a:bodyPr>
          <a:lstStyle>
            <a:lvl1pPr>
              <a:defRPr sz="4400"/>
            </a:lvl1pPr>
          </a:lstStyle>
          <a:p>
            <a:r>
              <a:rPr lang="en-US"/>
              <a:t>Click to edit Master title style</a:t>
            </a:r>
          </a:p>
        </p:txBody>
      </p:sp>
      <p:sp>
        <p:nvSpPr>
          <p:cNvPr id="8" name="Content Placeholder 7">
            <a:extLst>
              <a:ext uri="{FF2B5EF4-FFF2-40B4-BE49-F238E27FC236}">
                <a16:creationId xmlns:a16="http://schemas.microsoft.com/office/drawing/2014/main" id="{7D633F00-464B-3088-812A-40496FD1021A}"/>
              </a:ext>
            </a:extLst>
          </p:cNvPr>
          <p:cNvSpPr>
            <a:spLocks noGrp="1"/>
          </p:cNvSpPr>
          <p:nvPr>
            <p:ph sz="quarter" idx="13"/>
          </p:nvPr>
        </p:nvSpPr>
        <p:spPr>
          <a:xfrm>
            <a:off x="6324600" y="2201602"/>
            <a:ext cx="4572000" cy="2473808"/>
          </a:xfrm>
        </p:spPr>
        <p:txBody>
          <a:bodyPr/>
          <a:lstStyle>
            <a:lvl1pPr marL="0" indent="0">
              <a:buNone/>
              <a:defRPr/>
            </a:lvl1pPr>
            <a:lvl2pPr marL="228600" indent="0">
              <a:buNone/>
              <a:defRPr/>
            </a:lvl2pPr>
            <a:lvl3pPr marL="457200" indent="0">
              <a:buNone/>
              <a:defRPr/>
            </a:lvl3pPr>
            <a:lvl4pPr marL="685800" indent="0">
              <a:buNone/>
              <a:defRPr/>
            </a:lvl4pPr>
            <a:lvl5pPr marL="914400" indent="0">
              <a:buNone/>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DE93D1BF-A304-DD30-F7E9-BCA867EA30A8}"/>
              </a:ext>
            </a:extLst>
          </p:cNvPr>
          <p:cNvSpPr>
            <a:spLocks noGrp="1"/>
          </p:cNvSpPr>
          <p:nvPr>
            <p:ph type="dt" sz="half" idx="14"/>
          </p:nvPr>
        </p:nvSpPr>
        <p:spPr/>
        <p:txBody>
          <a:bodyPr/>
          <a:lstStyle/>
          <a:p>
            <a:fld id="{E07333A9-42DA-4CAB-9EC2-DDCEE0B5569C}" type="datetime1">
              <a:rPr lang="en-US" smtClean="0"/>
              <a:t>9/25/2026</a:t>
            </a:fld>
            <a:endParaRPr lang="en-US"/>
          </a:p>
        </p:txBody>
      </p:sp>
      <p:sp>
        <p:nvSpPr>
          <p:cNvPr id="6" name="Footer Placeholder 5">
            <a:extLst>
              <a:ext uri="{FF2B5EF4-FFF2-40B4-BE49-F238E27FC236}">
                <a16:creationId xmlns:a16="http://schemas.microsoft.com/office/drawing/2014/main" id="{9811511E-CC0C-FE90-50A9-1626E8244CF2}"/>
              </a:ext>
            </a:extLst>
          </p:cNvPr>
          <p:cNvSpPr>
            <a:spLocks noGrp="1"/>
          </p:cNvSpPr>
          <p:nvPr>
            <p:ph type="ftr" sz="quarter" idx="15"/>
          </p:nvPr>
        </p:nvSpPr>
        <p:spPr/>
        <p:txBody>
          <a:bodyPr/>
          <a:lstStyle/>
          <a:p>
            <a:endParaRPr lang="en-US"/>
          </a:p>
        </p:txBody>
      </p:sp>
      <p:sp>
        <p:nvSpPr>
          <p:cNvPr id="7" name="Slide Number Placeholder 6">
            <a:extLst>
              <a:ext uri="{FF2B5EF4-FFF2-40B4-BE49-F238E27FC236}">
                <a16:creationId xmlns:a16="http://schemas.microsoft.com/office/drawing/2014/main" id="{6E901421-64A3-7B7E-C8F7-8805BD4B153C}"/>
              </a:ext>
            </a:extLst>
          </p:cNvPr>
          <p:cNvSpPr>
            <a:spLocks noGrp="1"/>
          </p:cNvSpPr>
          <p:nvPr>
            <p:ph type="sldNum" sz="quarter" idx="16"/>
          </p:nvPr>
        </p:nvSpPr>
        <p:spPr/>
        <p:txBody>
          <a:bodyPr/>
          <a:lstStyle/>
          <a:p>
            <a:fld id="{E32394A6-AED1-4B79-B4B6-933D748A7F18}" type="slidenum">
              <a:rPr lang="en-US" smtClean="0"/>
              <a:t>‹#›</a:t>
            </a:fld>
            <a:endParaRPr lang="en-US"/>
          </a:p>
        </p:txBody>
      </p:sp>
    </p:spTree>
    <p:extLst>
      <p:ext uri="{BB962C8B-B14F-4D97-AF65-F5344CB8AC3E}">
        <p14:creationId xmlns:p14="http://schemas.microsoft.com/office/powerpoint/2010/main" val="1308741801"/>
      </p:ext>
    </p:extLst>
  </p:cSld>
  <p:clrMapOvr>
    <a:overrideClrMapping bg1="dk1" tx1="lt1" bg2="dk2" tx2="lt2" accent1="accent1" accent2="accent2" accent3="accent3" accent4="accent4" accent5="accent5" accent6="accent6" hlink="hlink" folHlink="folHlink"/>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Content 3">
    <p:bg>
      <p:bgRef idx="1001">
        <a:schemeClr val="bg2"/>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571500" y="2016562"/>
            <a:ext cx="5067300" cy="2409031"/>
          </a:xfrm>
        </p:spPr>
        <p:txBody>
          <a:bodyPr>
            <a:normAutofit/>
          </a:bodyPr>
          <a:lstStyle>
            <a:lvl1pPr>
              <a:defRPr sz="3600"/>
            </a:lvl1pPr>
          </a:lstStyle>
          <a:p>
            <a:r>
              <a:rPr lang="en-US"/>
              <a:t>Click to edit Master title style</a:t>
            </a:r>
          </a:p>
        </p:txBody>
      </p:sp>
      <p:sp>
        <p:nvSpPr>
          <p:cNvPr id="8" name="Content Placeholder 7">
            <a:extLst>
              <a:ext uri="{FF2B5EF4-FFF2-40B4-BE49-F238E27FC236}">
                <a16:creationId xmlns:a16="http://schemas.microsoft.com/office/drawing/2014/main" id="{FFB4667A-FE47-8556-FD3A-55FDBA801D76}"/>
              </a:ext>
            </a:extLst>
          </p:cNvPr>
          <p:cNvSpPr>
            <a:spLocks noGrp="1"/>
          </p:cNvSpPr>
          <p:nvPr>
            <p:ph sz="quarter" idx="13"/>
          </p:nvPr>
        </p:nvSpPr>
        <p:spPr>
          <a:xfrm>
            <a:off x="6096000" y="1019969"/>
            <a:ext cx="5524500" cy="48180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B4B0D72C-A3FA-7697-2A5F-FC2EC8D3EDB7}"/>
              </a:ext>
            </a:extLst>
          </p:cNvPr>
          <p:cNvSpPr>
            <a:spLocks noGrp="1"/>
          </p:cNvSpPr>
          <p:nvPr>
            <p:ph type="dt" sz="half" idx="14"/>
          </p:nvPr>
        </p:nvSpPr>
        <p:spPr/>
        <p:txBody>
          <a:bodyPr/>
          <a:lstStyle/>
          <a:p>
            <a:fld id="{9B7F76ED-5129-4B45-944F-7E16AF7C8D05}" type="datetime1">
              <a:rPr lang="en-US" smtClean="0"/>
              <a:t>9/25/2026</a:t>
            </a:fld>
            <a:endParaRPr lang="en-US"/>
          </a:p>
        </p:txBody>
      </p:sp>
      <p:sp>
        <p:nvSpPr>
          <p:cNvPr id="6" name="Footer Placeholder 5">
            <a:extLst>
              <a:ext uri="{FF2B5EF4-FFF2-40B4-BE49-F238E27FC236}">
                <a16:creationId xmlns:a16="http://schemas.microsoft.com/office/drawing/2014/main" id="{5A73FE49-ED79-BA79-DA00-DBB05FB3EE39}"/>
              </a:ext>
            </a:extLst>
          </p:cNvPr>
          <p:cNvSpPr>
            <a:spLocks noGrp="1"/>
          </p:cNvSpPr>
          <p:nvPr>
            <p:ph type="ftr" sz="quarter" idx="15"/>
          </p:nvPr>
        </p:nvSpPr>
        <p:spPr/>
        <p:txBody>
          <a:bodyPr/>
          <a:lstStyle/>
          <a:p>
            <a:endParaRPr lang="en-US"/>
          </a:p>
        </p:txBody>
      </p:sp>
      <p:sp>
        <p:nvSpPr>
          <p:cNvPr id="7" name="Slide Number Placeholder 6">
            <a:extLst>
              <a:ext uri="{FF2B5EF4-FFF2-40B4-BE49-F238E27FC236}">
                <a16:creationId xmlns:a16="http://schemas.microsoft.com/office/drawing/2014/main" id="{E4F786EA-772D-7FBC-F0C2-904C2D40D903}"/>
              </a:ext>
            </a:extLst>
          </p:cNvPr>
          <p:cNvSpPr>
            <a:spLocks noGrp="1"/>
          </p:cNvSpPr>
          <p:nvPr>
            <p:ph type="sldNum" sz="quarter" idx="16"/>
          </p:nvPr>
        </p:nvSpPr>
        <p:spPr/>
        <p:txBody>
          <a:bodyPr/>
          <a:lstStyle/>
          <a:p>
            <a:fld id="{E32394A6-AED1-4B79-B4B6-933D748A7F18}" type="slidenum">
              <a:rPr lang="en-US" smtClean="0"/>
              <a:t>‹#›</a:t>
            </a:fld>
            <a:endParaRPr lang="en-US"/>
          </a:p>
        </p:txBody>
      </p:sp>
    </p:spTree>
    <p:extLst>
      <p:ext uri="{BB962C8B-B14F-4D97-AF65-F5344CB8AC3E}">
        <p14:creationId xmlns:p14="http://schemas.microsoft.com/office/powerpoint/2010/main" val="3354586742"/>
      </p:ext>
    </p:extLst>
  </p:cSld>
  <p:clrMapOvr>
    <a:overrideClrMapping bg1="dk1" tx1="lt1" bg2="dk2" tx2="lt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Content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684031" y="2750804"/>
            <a:ext cx="4142232" cy="1423631"/>
          </a:xfrm>
        </p:spPr>
        <p:txBody>
          <a:bodyPr>
            <a:normAutofit/>
          </a:bodyPr>
          <a:lstStyle>
            <a:lvl1pPr>
              <a:defRPr sz="3600">
                <a:solidFill>
                  <a:schemeClr val="tx2"/>
                </a:solidFill>
              </a:defRPr>
            </a:lvl1pPr>
          </a:lstStyle>
          <a:p>
            <a:r>
              <a:rPr lang="en-US"/>
              <a:t>Click to edit Master title style</a:t>
            </a:r>
          </a:p>
        </p:txBody>
      </p:sp>
      <p:sp>
        <p:nvSpPr>
          <p:cNvPr id="8" name="Content Placeholder 7">
            <a:extLst>
              <a:ext uri="{FF2B5EF4-FFF2-40B4-BE49-F238E27FC236}">
                <a16:creationId xmlns:a16="http://schemas.microsoft.com/office/drawing/2014/main" id="{C6F072A2-EBC7-B7EA-DA98-BAC0AA46E7A4}"/>
              </a:ext>
            </a:extLst>
          </p:cNvPr>
          <p:cNvSpPr>
            <a:spLocks noGrp="1"/>
          </p:cNvSpPr>
          <p:nvPr>
            <p:ph sz="quarter" idx="13"/>
          </p:nvPr>
        </p:nvSpPr>
        <p:spPr>
          <a:xfrm>
            <a:off x="5174491" y="838994"/>
            <a:ext cx="6438900" cy="518001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E1E0A3C2-E480-77F8-E59A-94275A0EE127}"/>
              </a:ext>
            </a:extLst>
          </p:cNvPr>
          <p:cNvSpPr>
            <a:spLocks noGrp="1"/>
          </p:cNvSpPr>
          <p:nvPr>
            <p:ph type="dt" sz="half" idx="14"/>
          </p:nvPr>
        </p:nvSpPr>
        <p:spPr/>
        <p:txBody>
          <a:bodyPr/>
          <a:lstStyle/>
          <a:p>
            <a:fld id="{7C7ED78A-0BB3-40BF-A4DA-FD8FB8570902}" type="datetime1">
              <a:rPr lang="en-US" smtClean="0"/>
              <a:t>9/25/2026</a:t>
            </a:fld>
            <a:endParaRPr lang="en-US"/>
          </a:p>
        </p:txBody>
      </p:sp>
      <p:sp>
        <p:nvSpPr>
          <p:cNvPr id="6" name="Footer Placeholder 5">
            <a:extLst>
              <a:ext uri="{FF2B5EF4-FFF2-40B4-BE49-F238E27FC236}">
                <a16:creationId xmlns:a16="http://schemas.microsoft.com/office/drawing/2014/main" id="{9F38ED19-D103-A6B8-2DB6-6E40A21DCFB3}"/>
              </a:ext>
            </a:extLst>
          </p:cNvPr>
          <p:cNvSpPr>
            <a:spLocks noGrp="1"/>
          </p:cNvSpPr>
          <p:nvPr>
            <p:ph type="ftr" sz="quarter" idx="15"/>
          </p:nvPr>
        </p:nvSpPr>
        <p:spPr/>
        <p:txBody>
          <a:bodyPr/>
          <a:lstStyle/>
          <a:p>
            <a:endParaRPr lang="en-US"/>
          </a:p>
        </p:txBody>
      </p:sp>
      <p:sp>
        <p:nvSpPr>
          <p:cNvPr id="7" name="Slide Number Placeholder 6">
            <a:extLst>
              <a:ext uri="{FF2B5EF4-FFF2-40B4-BE49-F238E27FC236}">
                <a16:creationId xmlns:a16="http://schemas.microsoft.com/office/drawing/2014/main" id="{2DC2271F-63E6-8A32-00F8-D10122ADEAEA}"/>
              </a:ext>
            </a:extLst>
          </p:cNvPr>
          <p:cNvSpPr>
            <a:spLocks noGrp="1"/>
          </p:cNvSpPr>
          <p:nvPr>
            <p:ph type="sldNum" sz="quarter" idx="16"/>
          </p:nvPr>
        </p:nvSpPr>
        <p:spPr/>
        <p:txBody>
          <a:bodyPr/>
          <a:lstStyle/>
          <a:p>
            <a:fld id="{E32394A6-AED1-4B79-B4B6-933D748A7F18}" type="slidenum">
              <a:rPr lang="en-US" smtClean="0"/>
              <a:t>‹#›</a:t>
            </a:fld>
            <a:endParaRPr lang="en-US"/>
          </a:p>
        </p:txBody>
      </p:sp>
      <p:pic>
        <p:nvPicPr>
          <p:cNvPr id="4" name="Picture 3" descr="A black background with a black square&#10;&#10;Description automatically generated with medium confidence">
            <a:extLst>
              <a:ext uri="{FF2B5EF4-FFF2-40B4-BE49-F238E27FC236}">
                <a16:creationId xmlns:a16="http://schemas.microsoft.com/office/drawing/2014/main" id="{AEE0C108-3C28-7C01-1DC8-D2DE683EB4F8}"/>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51991" y="-133747"/>
            <a:ext cx="2496240" cy="1632157"/>
          </a:xfrm>
          <a:prstGeom prst="rect">
            <a:avLst/>
          </a:prstGeom>
        </p:spPr>
      </p:pic>
    </p:spTree>
    <p:extLst>
      <p:ext uri="{BB962C8B-B14F-4D97-AF65-F5344CB8AC3E}">
        <p14:creationId xmlns:p14="http://schemas.microsoft.com/office/powerpoint/2010/main" val="333471166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Content 5">
    <p:bg>
      <p:bgRef idx="1001">
        <a:schemeClr val="bg2"/>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728318" y="2540788"/>
            <a:ext cx="3225800" cy="1632157"/>
          </a:xfrm>
        </p:spPr>
        <p:txBody>
          <a:bodyPr>
            <a:normAutofit/>
          </a:bodyPr>
          <a:lstStyle>
            <a:lvl1pPr>
              <a:defRPr sz="3600"/>
            </a:lvl1pPr>
          </a:lstStyle>
          <a:p>
            <a:r>
              <a:rPr lang="en-US"/>
              <a:t>Click to edit Master title style</a:t>
            </a:r>
          </a:p>
        </p:txBody>
      </p:sp>
      <p:sp>
        <p:nvSpPr>
          <p:cNvPr id="8" name="Content Placeholder 7">
            <a:extLst>
              <a:ext uri="{FF2B5EF4-FFF2-40B4-BE49-F238E27FC236}">
                <a16:creationId xmlns:a16="http://schemas.microsoft.com/office/drawing/2014/main" id="{8C71126E-AEFA-B45A-CD39-AC1315E03339}"/>
              </a:ext>
            </a:extLst>
          </p:cNvPr>
          <p:cNvSpPr>
            <a:spLocks noGrp="1"/>
          </p:cNvSpPr>
          <p:nvPr>
            <p:ph sz="quarter" idx="13"/>
          </p:nvPr>
        </p:nvSpPr>
        <p:spPr>
          <a:xfrm>
            <a:off x="4254500" y="571501"/>
            <a:ext cx="7365999" cy="571499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789F1589-D778-41C2-9B3F-21993F539345}"/>
              </a:ext>
            </a:extLst>
          </p:cNvPr>
          <p:cNvSpPr>
            <a:spLocks noGrp="1"/>
          </p:cNvSpPr>
          <p:nvPr>
            <p:ph type="dt" sz="half" idx="14"/>
          </p:nvPr>
        </p:nvSpPr>
        <p:spPr/>
        <p:txBody>
          <a:bodyPr/>
          <a:lstStyle/>
          <a:p>
            <a:fld id="{1F79A03F-4AD9-41B3-8D65-65E63BA70017}" type="datetime1">
              <a:rPr lang="en-US" smtClean="0"/>
              <a:t>9/25/2026</a:t>
            </a:fld>
            <a:endParaRPr lang="en-US"/>
          </a:p>
        </p:txBody>
      </p:sp>
      <p:sp>
        <p:nvSpPr>
          <p:cNvPr id="6" name="Footer Placeholder 5">
            <a:extLst>
              <a:ext uri="{FF2B5EF4-FFF2-40B4-BE49-F238E27FC236}">
                <a16:creationId xmlns:a16="http://schemas.microsoft.com/office/drawing/2014/main" id="{100E605F-3391-773E-3D7C-321DB190D2B4}"/>
              </a:ext>
            </a:extLst>
          </p:cNvPr>
          <p:cNvSpPr>
            <a:spLocks noGrp="1"/>
          </p:cNvSpPr>
          <p:nvPr>
            <p:ph type="ftr" sz="quarter" idx="15"/>
          </p:nvPr>
        </p:nvSpPr>
        <p:spPr/>
        <p:txBody>
          <a:bodyPr/>
          <a:lstStyle/>
          <a:p>
            <a:endParaRPr lang="en-US"/>
          </a:p>
        </p:txBody>
      </p:sp>
      <p:sp>
        <p:nvSpPr>
          <p:cNvPr id="7" name="Slide Number Placeholder 6">
            <a:extLst>
              <a:ext uri="{FF2B5EF4-FFF2-40B4-BE49-F238E27FC236}">
                <a16:creationId xmlns:a16="http://schemas.microsoft.com/office/drawing/2014/main" id="{919EDF10-00F1-E923-23B0-94EBD082DCEC}"/>
              </a:ext>
            </a:extLst>
          </p:cNvPr>
          <p:cNvSpPr>
            <a:spLocks noGrp="1"/>
          </p:cNvSpPr>
          <p:nvPr>
            <p:ph type="sldNum" sz="quarter" idx="16"/>
          </p:nvPr>
        </p:nvSpPr>
        <p:spPr/>
        <p:txBody>
          <a:bodyPr/>
          <a:lstStyle/>
          <a:p>
            <a:fld id="{E32394A6-AED1-4B79-B4B6-933D748A7F18}" type="slidenum">
              <a:rPr lang="en-US" smtClean="0"/>
              <a:t>‹#›</a:t>
            </a:fld>
            <a:endParaRPr lang="en-US"/>
          </a:p>
        </p:txBody>
      </p:sp>
      <p:pic>
        <p:nvPicPr>
          <p:cNvPr id="4" name="Picture 3" descr="A black background with a black square">
            <a:extLst>
              <a:ext uri="{FF2B5EF4-FFF2-40B4-BE49-F238E27FC236}">
                <a16:creationId xmlns:a16="http://schemas.microsoft.com/office/drawing/2014/main" id="{31B016DE-48DE-957E-F097-F0691689528F}"/>
              </a:ext>
            </a:extLst>
          </p:cNvPr>
          <p:cNvPicPr>
            <a:picLocks noChangeAspect="1"/>
          </p:cNvPicPr>
          <p:nvPr userDrawn="1"/>
        </p:nvPicPr>
        <p:blipFill>
          <a:blip r:embed="rId2" cstate="print">
            <a:lum bright="70000" contrast="-70000"/>
            <a:extLst>
              <a:ext uri="{28A0092B-C50C-407E-A947-70E740481C1C}">
                <a14:useLocalDpi xmlns:a14="http://schemas.microsoft.com/office/drawing/2010/main" val="0"/>
              </a:ext>
            </a:extLst>
          </a:blip>
          <a:stretch>
            <a:fillRect/>
          </a:stretch>
        </p:blipFill>
        <p:spPr>
          <a:xfrm>
            <a:off x="-155022" y="-122500"/>
            <a:ext cx="2496240" cy="1632157"/>
          </a:xfrm>
          <a:prstGeom prst="rect">
            <a:avLst/>
          </a:prstGeom>
        </p:spPr>
      </p:pic>
    </p:spTree>
    <p:extLst>
      <p:ext uri="{BB962C8B-B14F-4D97-AF65-F5344CB8AC3E}">
        <p14:creationId xmlns:p14="http://schemas.microsoft.com/office/powerpoint/2010/main" val="3390550910"/>
      </p:ext>
    </p:extLst>
  </p:cSld>
  <p:clrMapOvr>
    <a:overrideClrMapping bg1="dk1" tx1="lt1" bg2="dk2" tx2="lt2" accent1="accent1" accent2="accent2" accent3="accent3" accent4="accent4" accent5="accent5" accent6="accent6" hlink="hlink" folHlink="folHlink"/>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Content 6">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571500" y="1432728"/>
            <a:ext cx="3683000" cy="4586235"/>
          </a:xfrm>
        </p:spPr>
        <p:txBody>
          <a:bodyPr anchor="ctr">
            <a:normAutofit/>
          </a:bodyPr>
          <a:lstStyle>
            <a:lvl1pPr>
              <a:defRPr sz="3600">
                <a:solidFill>
                  <a:schemeClr val="tx2"/>
                </a:solidFill>
              </a:defRPr>
            </a:lvl1pPr>
          </a:lstStyle>
          <a:p>
            <a:r>
              <a:rPr lang="en-US"/>
              <a:t>Click to edit Master title style</a:t>
            </a:r>
          </a:p>
        </p:txBody>
      </p:sp>
      <p:sp>
        <p:nvSpPr>
          <p:cNvPr id="8" name="Content Placeholder 7">
            <a:extLst>
              <a:ext uri="{FF2B5EF4-FFF2-40B4-BE49-F238E27FC236}">
                <a16:creationId xmlns:a16="http://schemas.microsoft.com/office/drawing/2014/main" id="{454E8DCF-7651-7F5E-F807-E457EC8B4ACC}"/>
              </a:ext>
            </a:extLst>
          </p:cNvPr>
          <p:cNvSpPr>
            <a:spLocks noGrp="1"/>
          </p:cNvSpPr>
          <p:nvPr>
            <p:ph sz="quarter" idx="13"/>
          </p:nvPr>
        </p:nvSpPr>
        <p:spPr>
          <a:xfrm>
            <a:off x="4711700" y="849312"/>
            <a:ext cx="6908800" cy="5169651"/>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09ECFD70-7459-8152-DFCC-DB3D4C9D79ED}"/>
              </a:ext>
            </a:extLst>
          </p:cNvPr>
          <p:cNvSpPr>
            <a:spLocks noGrp="1"/>
          </p:cNvSpPr>
          <p:nvPr>
            <p:ph type="dt" sz="half" idx="14"/>
          </p:nvPr>
        </p:nvSpPr>
        <p:spPr/>
        <p:txBody>
          <a:bodyPr/>
          <a:lstStyle/>
          <a:p>
            <a:fld id="{C8DD0454-9759-40AB-8886-34E20BD18488}" type="datetime1">
              <a:rPr lang="en-US" smtClean="0"/>
              <a:t>9/25/2026</a:t>
            </a:fld>
            <a:endParaRPr lang="en-US"/>
          </a:p>
        </p:txBody>
      </p:sp>
      <p:sp>
        <p:nvSpPr>
          <p:cNvPr id="6" name="Footer Placeholder 5">
            <a:extLst>
              <a:ext uri="{FF2B5EF4-FFF2-40B4-BE49-F238E27FC236}">
                <a16:creationId xmlns:a16="http://schemas.microsoft.com/office/drawing/2014/main" id="{F9496DDC-1B65-7F8D-F321-FCC2BDC2FB3E}"/>
              </a:ext>
            </a:extLst>
          </p:cNvPr>
          <p:cNvSpPr>
            <a:spLocks noGrp="1"/>
          </p:cNvSpPr>
          <p:nvPr>
            <p:ph type="ftr" sz="quarter" idx="15"/>
          </p:nvPr>
        </p:nvSpPr>
        <p:spPr/>
        <p:txBody>
          <a:bodyPr/>
          <a:lstStyle/>
          <a:p>
            <a:endParaRPr lang="en-US"/>
          </a:p>
        </p:txBody>
      </p:sp>
      <p:sp>
        <p:nvSpPr>
          <p:cNvPr id="7" name="Slide Number Placeholder 6">
            <a:extLst>
              <a:ext uri="{FF2B5EF4-FFF2-40B4-BE49-F238E27FC236}">
                <a16:creationId xmlns:a16="http://schemas.microsoft.com/office/drawing/2014/main" id="{10675759-6BE1-42D8-63FE-5DA054C15E59}"/>
              </a:ext>
            </a:extLst>
          </p:cNvPr>
          <p:cNvSpPr>
            <a:spLocks noGrp="1"/>
          </p:cNvSpPr>
          <p:nvPr>
            <p:ph type="sldNum" sz="quarter" idx="16"/>
          </p:nvPr>
        </p:nvSpPr>
        <p:spPr/>
        <p:txBody>
          <a:bodyPr/>
          <a:lstStyle/>
          <a:p>
            <a:fld id="{E32394A6-AED1-4B79-B4B6-933D748A7F18}" type="slidenum">
              <a:rPr lang="en-US" smtClean="0"/>
              <a:t>‹#›</a:t>
            </a:fld>
            <a:endParaRPr lang="en-US"/>
          </a:p>
        </p:txBody>
      </p:sp>
      <p:pic>
        <p:nvPicPr>
          <p:cNvPr id="3" name="Picture 2" descr="A black background with a black square&#10;&#10;Description automatically generated with medium confidence">
            <a:extLst>
              <a:ext uri="{FF2B5EF4-FFF2-40B4-BE49-F238E27FC236}">
                <a16:creationId xmlns:a16="http://schemas.microsoft.com/office/drawing/2014/main" id="{51EFA316-C111-6AEB-FC18-FE5A6A78E87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70462" y="-116301"/>
            <a:ext cx="2496240" cy="1632157"/>
          </a:xfrm>
          <a:prstGeom prst="rect">
            <a:avLst/>
          </a:prstGeom>
        </p:spPr>
      </p:pic>
    </p:spTree>
    <p:extLst>
      <p:ext uri="{BB962C8B-B14F-4D97-AF65-F5344CB8AC3E}">
        <p14:creationId xmlns:p14="http://schemas.microsoft.com/office/powerpoint/2010/main" val="56928885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cSld name="Content 7 (Original)">
    <p:bg>
      <p:bgRef idx="1001">
        <a:schemeClr val="bg2"/>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3232935" y="571501"/>
            <a:ext cx="8387565" cy="1079500"/>
          </a:xfrm>
        </p:spPr>
        <p:txBody>
          <a:bodyPr/>
          <a:lstStyle>
            <a:lvl1pPr algn="r">
              <a:defRPr/>
            </a:lvl1pPr>
          </a:lstStyle>
          <a:p>
            <a:r>
              <a:rPr lang="en-US"/>
              <a:t>Click to edit Master title style</a:t>
            </a:r>
          </a:p>
        </p:txBody>
      </p:sp>
      <p:sp>
        <p:nvSpPr>
          <p:cNvPr id="3" name="Content Placeholder 2">
            <a:extLst>
              <a:ext uri="{FF2B5EF4-FFF2-40B4-BE49-F238E27FC236}">
                <a16:creationId xmlns:a16="http://schemas.microsoft.com/office/drawing/2014/main" id="{6C2DD052-3E45-E789-01F8-33250024ECBD}"/>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028EE64-60FA-E7C9-D252-C1DB9CD397B3}"/>
              </a:ext>
            </a:extLst>
          </p:cNvPr>
          <p:cNvSpPr>
            <a:spLocks noGrp="1"/>
          </p:cNvSpPr>
          <p:nvPr>
            <p:ph type="dt" sz="half" idx="10"/>
          </p:nvPr>
        </p:nvSpPr>
        <p:spPr/>
        <p:txBody>
          <a:bodyPr/>
          <a:lstStyle/>
          <a:p>
            <a:fld id="{418A15FA-7B79-4582-BF66-173B5CB46BF2}" type="datetime1">
              <a:rPr lang="en-US" smtClean="0"/>
              <a:t>9/25/2026</a:t>
            </a:fld>
            <a:endParaRPr lang="en-US"/>
          </a:p>
        </p:txBody>
      </p:sp>
      <p:sp>
        <p:nvSpPr>
          <p:cNvPr id="5" name="Footer Placeholder 4">
            <a:extLst>
              <a:ext uri="{FF2B5EF4-FFF2-40B4-BE49-F238E27FC236}">
                <a16:creationId xmlns:a16="http://schemas.microsoft.com/office/drawing/2014/main" id="{0BC69D5B-4539-BD3A-6923-6E959FFFAE1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7EAC07A-1219-3CFA-DA44-2D8612F1E1C8}"/>
              </a:ext>
            </a:extLst>
          </p:cNvPr>
          <p:cNvSpPr>
            <a:spLocks noGrp="1"/>
          </p:cNvSpPr>
          <p:nvPr>
            <p:ph type="sldNum" sz="quarter" idx="12"/>
          </p:nvPr>
        </p:nvSpPr>
        <p:spPr/>
        <p:txBody>
          <a:bodyPr/>
          <a:lstStyle/>
          <a:p>
            <a:fld id="{E32394A6-AED1-4B79-B4B6-933D748A7F18}" type="slidenum">
              <a:rPr lang="en-US" smtClean="0"/>
              <a:t>‹#›</a:t>
            </a:fld>
            <a:endParaRPr lang="en-US"/>
          </a:p>
        </p:txBody>
      </p:sp>
    </p:spTree>
    <p:extLst>
      <p:ext uri="{BB962C8B-B14F-4D97-AF65-F5344CB8AC3E}">
        <p14:creationId xmlns:p14="http://schemas.microsoft.com/office/powerpoint/2010/main" val="1131203010"/>
      </p:ext>
    </p:extLst>
  </p:cSld>
  <p:clrMapOvr>
    <a:overrideClrMapping bg1="dk1" tx1="lt1" bg2="dk2" tx2="lt2" accent1="accent1" accent2="accent2" accent3="accent3" accent4="accent4" accent5="accent5" accent6="accent6" hlink="hlink" folHlink="folHlink"/>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cSld name="1_Content 7 (Original)">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3232935" y="571501"/>
            <a:ext cx="8387565" cy="1079500"/>
          </a:xfrm>
        </p:spPr>
        <p:txBody>
          <a:bodyPr/>
          <a:lstStyle>
            <a:lvl1pPr algn="r">
              <a:defRPr>
                <a:solidFill>
                  <a:schemeClr val="tx2"/>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6C2DD052-3E45-E789-01F8-33250024ECBD}"/>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028EE64-60FA-E7C9-D252-C1DB9CD397B3}"/>
              </a:ext>
            </a:extLst>
          </p:cNvPr>
          <p:cNvSpPr>
            <a:spLocks noGrp="1"/>
          </p:cNvSpPr>
          <p:nvPr>
            <p:ph type="dt" sz="half" idx="10"/>
          </p:nvPr>
        </p:nvSpPr>
        <p:spPr/>
        <p:txBody>
          <a:bodyPr/>
          <a:lstStyle/>
          <a:p>
            <a:fld id="{418A15FA-7B79-4582-BF66-173B5CB46BF2}" type="datetime1">
              <a:rPr lang="en-US" smtClean="0"/>
              <a:t>9/25/2026</a:t>
            </a:fld>
            <a:endParaRPr lang="en-US"/>
          </a:p>
        </p:txBody>
      </p:sp>
      <p:sp>
        <p:nvSpPr>
          <p:cNvPr id="5" name="Footer Placeholder 4">
            <a:extLst>
              <a:ext uri="{FF2B5EF4-FFF2-40B4-BE49-F238E27FC236}">
                <a16:creationId xmlns:a16="http://schemas.microsoft.com/office/drawing/2014/main" id="{0BC69D5B-4539-BD3A-6923-6E959FFFAE1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7EAC07A-1219-3CFA-DA44-2D8612F1E1C8}"/>
              </a:ext>
            </a:extLst>
          </p:cNvPr>
          <p:cNvSpPr>
            <a:spLocks noGrp="1"/>
          </p:cNvSpPr>
          <p:nvPr>
            <p:ph type="sldNum" sz="quarter" idx="12"/>
          </p:nvPr>
        </p:nvSpPr>
        <p:spPr/>
        <p:txBody>
          <a:bodyPr/>
          <a:lstStyle/>
          <a:p>
            <a:fld id="{E32394A6-AED1-4B79-B4B6-933D748A7F18}" type="slidenum">
              <a:rPr lang="en-US" smtClean="0"/>
              <a:t>‹#›</a:t>
            </a:fld>
            <a:endParaRPr lang="en-US"/>
          </a:p>
        </p:txBody>
      </p:sp>
      <p:pic>
        <p:nvPicPr>
          <p:cNvPr id="7" name="Picture 6" descr="A black background with a black square&#10;&#10;Description automatically generated with medium confidence">
            <a:extLst>
              <a:ext uri="{FF2B5EF4-FFF2-40B4-BE49-F238E27FC236}">
                <a16:creationId xmlns:a16="http://schemas.microsoft.com/office/drawing/2014/main" id="{69BDC1FD-5FF5-BA1C-E37A-0B73F187DFB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51991" y="-133747"/>
            <a:ext cx="2496240" cy="1632157"/>
          </a:xfrm>
          <a:prstGeom prst="rect">
            <a:avLst/>
          </a:prstGeom>
        </p:spPr>
      </p:pic>
    </p:spTree>
    <p:extLst>
      <p:ext uri="{BB962C8B-B14F-4D97-AF65-F5344CB8AC3E}">
        <p14:creationId xmlns:p14="http://schemas.microsoft.com/office/powerpoint/2010/main" val="4050733470"/>
      </p:ext>
    </p:extLst>
  </p:cSld>
  <p:clrMapOvr>
    <a:overrideClrMapping bg1="lt1" tx1="dk1" bg2="lt2" tx2="dk2" accent1="accent1" accent2="accent2" accent3="accent3" accent4="accent4" accent5="accent5" accent6="accent6" hlink="hlink" folHlink="folHlink"/>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Content Photo 2">
    <p:bg>
      <p:bgRef idx="1001">
        <a:schemeClr val="bg2"/>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571500" y="1438382"/>
            <a:ext cx="5996148" cy="1205464"/>
          </a:xfrm>
        </p:spPr>
        <p:txBody>
          <a:bodyPr anchor="b"/>
          <a:lstStyle/>
          <a:p>
            <a:r>
              <a:rPr lang="en-US"/>
              <a:t>Click to edit Master title style</a:t>
            </a:r>
          </a:p>
        </p:txBody>
      </p:sp>
      <p:sp>
        <p:nvSpPr>
          <p:cNvPr id="8" name="Content Placeholder 7">
            <a:extLst>
              <a:ext uri="{FF2B5EF4-FFF2-40B4-BE49-F238E27FC236}">
                <a16:creationId xmlns:a16="http://schemas.microsoft.com/office/drawing/2014/main" id="{07755DB3-9272-8E5E-039F-AC14A2C07898}"/>
              </a:ext>
            </a:extLst>
          </p:cNvPr>
          <p:cNvSpPr>
            <a:spLocks noGrp="1"/>
          </p:cNvSpPr>
          <p:nvPr>
            <p:ph sz="quarter" idx="14"/>
          </p:nvPr>
        </p:nvSpPr>
        <p:spPr>
          <a:xfrm>
            <a:off x="571500" y="2774022"/>
            <a:ext cx="6002555" cy="354594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p:nvPr>
        </p:nvSpPr>
        <p:spPr>
          <a:xfrm>
            <a:off x="7026442" y="-6350"/>
            <a:ext cx="5165558" cy="6858000"/>
          </a:xfrm>
        </p:spPr>
        <p:txBody>
          <a:bodyPr/>
          <a:lstStyle/>
          <a:p>
            <a:r>
              <a:rPr lang="en-US"/>
              <a:t>Click icon to add picture</a:t>
            </a:r>
          </a:p>
        </p:txBody>
      </p:sp>
      <p:sp>
        <p:nvSpPr>
          <p:cNvPr id="5" name="Date Placeholder 4">
            <a:extLst>
              <a:ext uri="{FF2B5EF4-FFF2-40B4-BE49-F238E27FC236}">
                <a16:creationId xmlns:a16="http://schemas.microsoft.com/office/drawing/2014/main" id="{14507085-F9AE-18DD-0199-2136D6EAC886}"/>
              </a:ext>
            </a:extLst>
          </p:cNvPr>
          <p:cNvSpPr>
            <a:spLocks noGrp="1"/>
          </p:cNvSpPr>
          <p:nvPr>
            <p:ph type="dt" sz="half" idx="15"/>
          </p:nvPr>
        </p:nvSpPr>
        <p:spPr/>
        <p:txBody>
          <a:bodyPr/>
          <a:lstStyle/>
          <a:p>
            <a:fld id="{96429B6B-0E9D-4CA5-974D-3D1C35D0E862}" type="datetime1">
              <a:rPr lang="en-US" smtClean="0"/>
              <a:t>9/25/2026</a:t>
            </a:fld>
            <a:endParaRPr lang="en-US"/>
          </a:p>
        </p:txBody>
      </p:sp>
      <p:sp>
        <p:nvSpPr>
          <p:cNvPr id="6" name="Footer Placeholder 5">
            <a:extLst>
              <a:ext uri="{FF2B5EF4-FFF2-40B4-BE49-F238E27FC236}">
                <a16:creationId xmlns:a16="http://schemas.microsoft.com/office/drawing/2014/main" id="{4AB69386-5D8E-84F1-FA36-C4CBD235446A}"/>
              </a:ext>
            </a:extLst>
          </p:cNvPr>
          <p:cNvSpPr>
            <a:spLocks noGrp="1"/>
          </p:cNvSpPr>
          <p:nvPr>
            <p:ph type="ftr" sz="quarter" idx="16"/>
          </p:nvPr>
        </p:nvSpPr>
        <p:spPr/>
        <p:txBody>
          <a:bodyPr/>
          <a:lstStyle/>
          <a:p>
            <a:endParaRPr lang="en-US"/>
          </a:p>
        </p:txBody>
      </p:sp>
      <p:sp>
        <p:nvSpPr>
          <p:cNvPr id="7" name="Slide Number Placeholder 6">
            <a:extLst>
              <a:ext uri="{FF2B5EF4-FFF2-40B4-BE49-F238E27FC236}">
                <a16:creationId xmlns:a16="http://schemas.microsoft.com/office/drawing/2014/main" id="{365C7658-16DD-331E-9BFF-2FA99957F0A2}"/>
              </a:ext>
            </a:extLst>
          </p:cNvPr>
          <p:cNvSpPr>
            <a:spLocks noGrp="1"/>
          </p:cNvSpPr>
          <p:nvPr>
            <p:ph type="sldNum" sz="quarter" idx="17"/>
          </p:nvPr>
        </p:nvSpPr>
        <p:spPr/>
        <p:txBody>
          <a:bodyPr/>
          <a:lstStyle/>
          <a:p>
            <a:fld id="{E32394A6-AED1-4B79-B4B6-933D748A7F18}" type="slidenum">
              <a:rPr lang="en-US" smtClean="0"/>
              <a:t>‹#›</a:t>
            </a:fld>
            <a:endParaRPr lang="en-US"/>
          </a:p>
        </p:txBody>
      </p:sp>
    </p:spTree>
    <p:extLst>
      <p:ext uri="{BB962C8B-B14F-4D97-AF65-F5344CB8AC3E}">
        <p14:creationId xmlns:p14="http://schemas.microsoft.com/office/powerpoint/2010/main" val="721404709"/>
      </p:ext>
    </p:extLst>
  </p:cSld>
  <p:clrMapOvr>
    <a:overrideClrMapping bg1="dk1" tx1="lt1" bg2="dk2" tx2="lt2" accent1="accent1" accent2="accent2" accent3="accent3" accent4="accent4" accent5="accent5" accent6="accent6" hlink="hlink" folHlink="folHlink"/>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1_Content Photo 2">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571500" y="1438382"/>
            <a:ext cx="5996148" cy="1205464"/>
          </a:xfrm>
        </p:spPr>
        <p:txBody>
          <a:bodyPr anchor="b"/>
          <a:lstStyle>
            <a:lvl1pPr>
              <a:defRPr>
                <a:solidFill>
                  <a:schemeClr val="tx2"/>
                </a:solidFill>
              </a:defRPr>
            </a:lvl1pPr>
          </a:lstStyle>
          <a:p>
            <a:r>
              <a:rPr lang="en-US"/>
              <a:t>Click to edit Master title style</a:t>
            </a:r>
          </a:p>
        </p:txBody>
      </p:sp>
      <p:sp>
        <p:nvSpPr>
          <p:cNvPr id="8" name="Content Placeholder 7">
            <a:extLst>
              <a:ext uri="{FF2B5EF4-FFF2-40B4-BE49-F238E27FC236}">
                <a16:creationId xmlns:a16="http://schemas.microsoft.com/office/drawing/2014/main" id="{07755DB3-9272-8E5E-039F-AC14A2C07898}"/>
              </a:ext>
            </a:extLst>
          </p:cNvPr>
          <p:cNvSpPr>
            <a:spLocks noGrp="1"/>
          </p:cNvSpPr>
          <p:nvPr>
            <p:ph sz="quarter" idx="14"/>
          </p:nvPr>
        </p:nvSpPr>
        <p:spPr>
          <a:xfrm>
            <a:off x="571500" y="2774022"/>
            <a:ext cx="6002555" cy="354594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p:nvPr>
        </p:nvSpPr>
        <p:spPr>
          <a:xfrm>
            <a:off x="7026442" y="-6350"/>
            <a:ext cx="5165558" cy="6858000"/>
          </a:xfrm>
        </p:spPr>
        <p:txBody>
          <a:bodyPr/>
          <a:lstStyle/>
          <a:p>
            <a:r>
              <a:rPr lang="en-US"/>
              <a:t>Click icon to add picture</a:t>
            </a:r>
          </a:p>
        </p:txBody>
      </p:sp>
      <p:sp>
        <p:nvSpPr>
          <p:cNvPr id="5" name="Date Placeholder 4">
            <a:extLst>
              <a:ext uri="{FF2B5EF4-FFF2-40B4-BE49-F238E27FC236}">
                <a16:creationId xmlns:a16="http://schemas.microsoft.com/office/drawing/2014/main" id="{14507085-F9AE-18DD-0199-2136D6EAC886}"/>
              </a:ext>
            </a:extLst>
          </p:cNvPr>
          <p:cNvSpPr>
            <a:spLocks noGrp="1"/>
          </p:cNvSpPr>
          <p:nvPr>
            <p:ph type="dt" sz="half" idx="15"/>
          </p:nvPr>
        </p:nvSpPr>
        <p:spPr/>
        <p:txBody>
          <a:bodyPr/>
          <a:lstStyle/>
          <a:p>
            <a:fld id="{96429B6B-0E9D-4CA5-974D-3D1C35D0E862}" type="datetime1">
              <a:rPr lang="en-US" smtClean="0"/>
              <a:t>9/25/2026</a:t>
            </a:fld>
            <a:endParaRPr lang="en-US"/>
          </a:p>
        </p:txBody>
      </p:sp>
      <p:sp>
        <p:nvSpPr>
          <p:cNvPr id="6" name="Footer Placeholder 5">
            <a:extLst>
              <a:ext uri="{FF2B5EF4-FFF2-40B4-BE49-F238E27FC236}">
                <a16:creationId xmlns:a16="http://schemas.microsoft.com/office/drawing/2014/main" id="{4AB69386-5D8E-84F1-FA36-C4CBD235446A}"/>
              </a:ext>
            </a:extLst>
          </p:cNvPr>
          <p:cNvSpPr>
            <a:spLocks noGrp="1"/>
          </p:cNvSpPr>
          <p:nvPr>
            <p:ph type="ftr" sz="quarter" idx="16"/>
          </p:nvPr>
        </p:nvSpPr>
        <p:spPr/>
        <p:txBody>
          <a:bodyPr/>
          <a:lstStyle/>
          <a:p>
            <a:endParaRPr lang="en-US"/>
          </a:p>
        </p:txBody>
      </p:sp>
      <p:sp>
        <p:nvSpPr>
          <p:cNvPr id="7" name="Slide Number Placeholder 6">
            <a:extLst>
              <a:ext uri="{FF2B5EF4-FFF2-40B4-BE49-F238E27FC236}">
                <a16:creationId xmlns:a16="http://schemas.microsoft.com/office/drawing/2014/main" id="{365C7658-16DD-331E-9BFF-2FA99957F0A2}"/>
              </a:ext>
            </a:extLst>
          </p:cNvPr>
          <p:cNvSpPr>
            <a:spLocks noGrp="1"/>
          </p:cNvSpPr>
          <p:nvPr>
            <p:ph type="sldNum" sz="quarter" idx="17"/>
          </p:nvPr>
        </p:nvSpPr>
        <p:spPr/>
        <p:txBody>
          <a:bodyPr/>
          <a:lstStyle/>
          <a:p>
            <a:fld id="{E32394A6-AED1-4B79-B4B6-933D748A7F18}" type="slidenum">
              <a:rPr lang="en-US" smtClean="0"/>
              <a:t>‹#›</a:t>
            </a:fld>
            <a:endParaRPr lang="en-US"/>
          </a:p>
        </p:txBody>
      </p:sp>
      <p:pic>
        <p:nvPicPr>
          <p:cNvPr id="3" name="Picture 2" descr="A black background with a black square&#10;&#10;Description automatically generated with medium confidence">
            <a:extLst>
              <a:ext uri="{FF2B5EF4-FFF2-40B4-BE49-F238E27FC236}">
                <a16:creationId xmlns:a16="http://schemas.microsoft.com/office/drawing/2014/main" id="{3CF317C1-6A32-A574-73E3-AA60A80300C2}"/>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51991" y="-133747"/>
            <a:ext cx="2496240" cy="1632157"/>
          </a:xfrm>
          <a:prstGeom prst="rect">
            <a:avLst/>
          </a:prstGeom>
        </p:spPr>
      </p:pic>
    </p:spTree>
    <p:extLst>
      <p:ext uri="{BB962C8B-B14F-4D97-AF65-F5344CB8AC3E}">
        <p14:creationId xmlns:p14="http://schemas.microsoft.com/office/powerpoint/2010/main" val="4155610075"/>
      </p:ext>
    </p:extLst>
  </p:cSld>
  <p:clrMapOvr>
    <a:overrideClrMapping bg1="lt1" tx1="dk1" bg2="lt2" tx2="dk2" accent1="accent1" accent2="accent2" accent3="accent3" accent4="accent4" accent5="accent5" accent6="accent6" hlink="hlink" folHlink="folHlink"/>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Content Photo 4">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571500" y="2029008"/>
            <a:ext cx="5067300" cy="1196061"/>
          </a:xfrm>
        </p:spPr>
        <p:txBody>
          <a:bodyPr anchor="b"/>
          <a:lstStyle>
            <a:lvl1pPr>
              <a:defRPr>
                <a:solidFill>
                  <a:schemeClr val="tx2"/>
                </a:solidFill>
              </a:defRPr>
            </a:lvl1pPr>
          </a:lstStyle>
          <a:p>
            <a:r>
              <a:rPr lang="en-US"/>
              <a:t>Click to edit Master title style</a:t>
            </a:r>
          </a:p>
        </p:txBody>
      </p:sp>
      <p:sp>
        <p:nvSpPr>
          <p:cNvPr id="8" name="Content Placeholder 7">
            <a:extLst>
              <a:ext uri="{FF2B5EF4-FFF2-40B4-BE49-F238E27FC236}">
                <a16:creationId xmlns:a16="http://schemas.microsoft.com/office/drawing/2014/main" id="{747AED59-1A26-9C13-8482-7857E7DEFE52}"/>
              </a:ext>
            </a:extLst>
          </p:cNvPr>
          <p:cNvSpPr>
            <a:spLocks noGrp="1"/>
          </p:cNvSpPr>
          <p:nvPr>
            <p:ph sz="quarter" idx="14"/>
          </p:nvPr>
        </p:nvSpPr>
        <p:spPr>
          <a:xfrm>
            <a:off x="571500" y="3429000"/>
            <a:ext cx="5067300" cy="28575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p:nvPr>
        </p:nvSpPr>
        <p:spPr>
          <a:xfrm>
            <a:off x="6096000" y="0"/>
            <a:ext cx="6096000" cy="6858000"/>
          </a:xfrm>
        </p:spPr>
        <p:txBody>
          <a:bodyPr/>
          <a:lstStyle/>
          <a:p>
            <a:r>
              <a:rPr lang="en-US"/>
              <a:t>Click icon to add picture</a:t>
            </a:r>
          </a:p>
        </p:txBody>
      </p:sp>
      <p:sp>
        <p:nvSpPr>
          <p:cNvPr id="5" name="Date Placeholder 4">
            <a:extLst>
              <a:ext uri="{FF2B5EF4-FFF2-40B4-BE49-F238E27FC236}">
                <a16:creationId xmlns:a16="http://schemas.microsoft.com/office/drawing/2014/main" id="{3CCA337D-9B9A-C54F-BA84-8D85847A997B}"/>
              </a:ext>
            </a:extLst>
          </p:cNvPr>
          <p:cNvSpPr>
            <a:spLocks noGrp="1"/>
          </p:cNvSpPr>
          <p:nvPr>
            <p:ph type="dt" sz="half" idx="15"/>
          </p:nvPr>
        </p:nvSpPr>
        <p:spPr/>
        <p:txBody>
          <a:bodyPr/>
          <a:lstStyle/>
          <a:p>
            <a:fld id="{8FFEE5ED-09EC-497B-9934-686F614BEFC4}" type="datetime1">
              <a:rPr lang="en-US" smtClean="0"/>
              <a:t>9/25/2026</a:t>
            </a:fld>
            <a:endParaRPr lang="en-US"/>
          </a:p>
        </p:txBody>
      </p:sp>
      <p:sp>
        <p:nvSpPr>
          <p:cNvPr id="6" name="Footer Placeholder 5">
            <a:extLst>
              <a:ext uri="{FF2B5EF4-FFF2-40B4-BE49-F238E27FC236}">
                <a16:creationId xmlns:a16="http://schemas.microsoft.com/office/drawing/2014/main" id="{4BDC6729-ADE8-8F6C-14E2-468B32AD6E3C}"/>
              </a:ext>
            </a:extLst>
          </p:cNvPr>
          <p:cNvSpPr>
            <a:spLocks noGrp="1"/>
          </p:cNvSpPr>
          <p:nvPr>
            <p:ph type="ftr" sz="quarter" idx="16"/>
          </p:nvPr>
        </p:nvSpPr>
        <p:spPr/>
        <p:txBody>
          <a:bodyPr/>
          <a:lstStyle/>
          <a:p>
            <a:endParaRPr lang="en-US"/>
          </a:p>
        </p:txBody>
      </p:sp>
      <p:sp>
        <p:nvSpPr>
          <p:cNvPr id="7" name="Slide Number Placeholder 6">
            <a:extLst>
              <a:ext uri="{FF2B5EF4-FFF2-40B4-BE49-F238E27FC236}">
                <a16:creationId xmlns:a16="http://schemas.microsoft.com/office/drawing/2014/main" id="{6CF0D4B5-5C03-3781-B1CA-AB763355CF41}"/>
              </a:ext>
            </a:extLst>
          </p:cNvPr>
          <p:cNvSpPr>
            <a:spLocks noGrp="1"/>
          </p:cNvSpPr>
          <p:nvPr>
            <p:ph type="sldNum" sz="quarter" idx="17"/>
          </p:nvPr>
        </p:nvSpPr>
        <p:spPr/>
        <p:txBody>
          <a:bodyPr/>
          <a:lstStyle/>
          <a:p>
            <a:fld id="{E32394A6-AED1-4B79-B4B6-933D748A7F18}" type="slidenum">
              <a:rPr lang="en-US" smtClean="0"/>
              <a:t>‹#›</a:t>
            </a:fld>
            <a:endParaRPr lang="en-US"/>
          </a:p>
        </p:txBody>
      </p:sp>
      <p:pic>
        <p:nvPicPr>
          <p:cNvPr id="3" name="Picture 2" descr="A black background with a black square&#10;&#10;Description automatically generated with medium confidence">
            <a:extLst>
              <a:ext uri="{FF2B5EF4-FFF2-40B4-BE49-F238E27FC236}">
                <a16:creationId xmlns:a16="http://schemas.microsoft.com/office/drawing/2014/main" id="{B5E9C53D-55CC-F2B6-4266-A518F79A363C}"/>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64517" y="-121221"/>
            <a:ext cx="2496240" cy="1632157"/>
          </a:xfrm>
          <a:prstGeom prst="rect">
            <a:avLst/>
          </a:prstGeom>
        </p:spPr>
      </p:pic>
    </p:spTree>
    <p:extLst>
      <p:ext uri="{BB962C8B-B14F-4D97-AF65-F5344CB8AC3E}">
        <p14:creationId xmlns:p14="http://schemas.microsoft.com/office/powerpoint/2010/main" val="369180086"/>
      </p:ext>
    </p:extLst>
  </p:cSld>
  <p:clrMapOvr>
    <a:overrideClrMapping bg1="lt1" tx1="dk1" bg2="lt2" tx2="dk2" accent1="accent1" accent2="accent2" accent3="accent3" accent4="accent4" accent5="accent5" accent6="accent6" hlink="hlink" folHlink="folHlink"/>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1_Content Photo 4">
    <p:bg>
      <p:bgRef idx="1001">
        <a:schemeClr val="bg2"/>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571500" y="2029008"/>
            <a:ext cx="5067300" cy="1196061"/>
          </a:xfrm>
        </p:spPr>
        <p:txBody>
          <a:bodyPr anchor="b"/>
          <a:lstStyle/>
          <a:p>
            <a:r>
              <a:rPr lang="en-US"/>
              <a:t>Click to edit Master title style</a:t>
            </a:r>
          </a:p>
        </p:txBody>
      </p:sp>
      <p:sp>
        <p:nvSpPr>
          <p:cNvPr id="8" name="Content Placeholder 7">
            <a:extLst>
              <a:ext uri="{FF2B5EF4-FFF2-40B4-BE49-F238E27FC236}">
                <a16:creationId xmlns:a16="http://schemas.microsoft.com/office/drawing/2014/main" id="{747AED59-1A26-9C13-8482-7857E7DEFE52}"/>
              </a:ext>
            </a:extLst>
          </p:cNvPr>
          <p:cNvSpPr>
            <a:spLocks noGrp="1"/>
          </p:cNvSpPr>
          <p:nvPr>
            <p:ph sz="quarter" idx="14"/>
          </p:nvPr>
        </p:nvSpPr>
        <p:spPr>
          <a:xfrm>
            <a:off x="571500" y="3429000"/>
            <a:ext cx="5067300" cy="28575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p:nvPr>
        </p:nvSpPr>
        <p:spPr>
          <a:xfrm>
            <a:off x="6096000" y="0"/>
            <a:ext cx="6096000" cy="6858000"/>
          </a:xfrm>
        </p:spPr>
        <p:txBody>
          <a:bodyPr/>
          <a:lstStyle/>
          <a:p>
            <a:r>
              <a:rPr lang="en-US"/>
              <a:t>Click icon to add picture</a:t>
            </a:r>
          </a:p>
        </p:txBody>
      </p:sp>
      <p:sp>
        <p:nvSpPr>
          <p:cNvPr id="5" name="Date Placeholder 4">
            <a:extLst>
              <a:ext uri="{FF2B5EF4-FFF2-40B4-BE49-F238E27FC236}">
                <a16:creationId xmlns:a16="http://schemas.microsoft.com/office/drawing/2014/main" id="{3CCA337D-9B9A-C54F-BA84-8D85847A997B}"/>
              </a:ext>
            </a:extLst>
          </p:cNvPr>
          <p:cNvSpPr>
            <a:spLocks noGrp="1"/>
          </p:cNvSpPr>
          <p:nvPr>
            <p:ph type="dt" sz="half" idx="15"/>
          </p:nvPr>
        </p:nvSpPr>
        <p:spPr/>
        <p:txBody>
          <a:bodyPr/>
          <a:lstStyle/>
          <a:p>
            <a:fld id="{8FFEE5ED-09EC-497B-9934-686F614BEFC4}" type="datetime1">
              <a:rPr lang="en-US" smtClean="0"/>
              <a:t>9/25/2026</a:t>
            </a:fld>
            <a:endParaRPr lang="en-US"/>
          </a:p>
        </p:txBody>
      </p:sp>
      <p:sp>
        <p:nvSpPr>
          <p:cNvPr id="6" name="Footer Placeholder 5">
            <a:extLst>
              <a:ext uri="{FF2B5EF4-FFF2-40B4-BE49-F238E27FC236}">
                <a16:creationId xmlns:a16="http://schemas.microsoft.com/office/drawing/2014/main" id="{4BDC6729-ADE8-8F6C-14E2-468B32AD6E3C}"/>
              </a:ext>
            </a:extLst>
          </p:cNvPr>
          <p:cNvSpPr>
            <a:spLocks noGrp="1"/>
          </p:cNvSpPr>
          <p:nvPr>
            <p:ph type="ftr" sz="quarter" idx="16"/>
          </p:nvPr>
        </p:nvSpPr>
        <p:spPr/>
        <p:txBody>
          <a:bodyPr/>
          <a:lstStyle/>
          <a:p>
            <a:endParaRPr lang="en-US"/>
          </a:p>
        </p:txBody>
      </p:sp>
      <p:sp>
        <p:nvSpPr>
          <p:cNvPr id="7" name="Slide Number Placeholder 6">
            <a:extLst>
              <a:ext uri="{FF2B5EF4-FFF2-40B4-BE49-F238E27FC236}">
                <a16:creationId xmlns:a16="http://schemas.microsoft.com/office/drawing/2014/main" id="{6CF0D4B5-5C03-3781-B1CA-AB763355CF41}"/>
              </a:ext>
            </a:extLst>
          </p:cNvPr>
          <p:cNvSpPr>
            <a:spLocks noGrp="1"/>
          </p:cNvSpPr>
          <p:nvPr>
            <p:ph type="sldNum" sz="quarter" idx="17"/>
          </p:nvPr>
        </p:nvSpPr>
        <p:spPr/>
        <p:txBody>
          <a:bodyPr/>
          <a:lstStyle/>
          <a:p>
            <a:fld id="{E32394A6-AED1-4B79-B4B6-933D748A7F18}" type="slidenum">
              <a:rPr lang="en-US" smtClean="0"/>
              <a:t>‹#›</a:t>
            </a:fld>
            <a:endParaRPr lang="en-US"/>
          </a:p>
        </p:txBody>
      </p:sp>
    </p:spTree>
    <p:extLst>
      <p:ext uri="{BB962C8B-B14F-4D97-AF65-F5344CB8AC3E}">
        <p14:creationId xmlns:p14="http://schemas.microsoft.com/office/powerpoint/2010/main" val="3303605891"/>
      </p:ext>
    </p:extLst>
  </p:cSld>
  <p:clrMapOvr>
    <a:overrideClrMapping bg1="dk1" tx1="lt1" bg2="dk2" tx2="lt2" accent1="accent1" accent2="accent2" accent3="accent3" accent4="accent4" accent5="accent5" accent6="accent6" hlink="hlink" folHlink="folHlink"/>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Content Photo 6">
    <p:bg>
      <p:bgRef idx="1001">
        <a:schemeClr val="bg2"/>
      </p:bgRef>
    </p:bg>
    <p:spTree>
      <p:nvGrpSpPr>
        <p:cNvPr id="1" name=""/>
        <p:cNvGrpSpPr/>
        <p:nvPr/>
      </p:nvGrpSpPr>
      <p:grpSpPr>
        <a:xfrm>
          <a:off x="0" y="0"/>
          <a:ext cx="0" cy="0"/>
          <a:chOff x="0" y="0"/>
          <a:chExt cx="0" cy="0"/>
        </a:xfrm>
      </p:grpSpPr>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p:nvPr>
        </p:nvSpPr>
        <p:spPr>
          <a:xfrm>
            <a:off x="0" y="1901595"/>
            <a:ext cx="12192000" cy="4356100"/>
          </a:xfrm>
        </p:spPr>
        <p:txBody>
          <a:bodyPr/>
          <a:lstStyle/>
          <a:p>
            <a:r>
              <a:rPr lang="en-US"/>
              <a:t>Click icon to add picture</a:t>
            </a:r>
          </a:p>
        </p:txBody>
      </p:sp>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2348108" y="70923"/>
            <a:ext cx="5086350" cy="1638229"/>
          </a:xfrm>
        </p:spPr>
        <p:txBody>
          <a:bodyPr anchor="t"/>
          <a:lstStyle/>
          <a:p>
            <a:r>
              <a:rPr lang="en-US"/>
              <a:t>Click to edit Master title style</a:t>
            </a:r>
          </a:p>
        </p:txBody>
      </p:sp>
      <p:sp>
        <p:nvSpPr>
          <p:cNvPr id="8" name="Content Placeholder 7">
            <a:extLst>
              <a:ext uri="{FF2B5EF4-FFF2-40B4-BE49-F238E27FC236}">
                <a16:creationId xmlns:a16="http://schemas.microsoft.com/office/drawing/2014/main" id="{C3D15418-1E32-0501-0E66-54FC2DD08E39}"/>
              </a:ext>
            </a:extLst>
          </p:cNvPr>
          <p:cNvSpPr>
            <a:spLocks noGrp="1"/>
          </p:cNvSpPr>
          <p:nvPr>
            <p:ph sz="quarter" idx="14"/>
          </p:nvPr>
        </p:nvSpPr>
        <p:spPr>
          <a:xfrm>
            <a:off x="7551737" y="70852"/>
            <a:ext cx="4541393" cy="1638300"/>
          </a:xfrm>
        </p:spPr>
        <p:txBody>
          <a:bodyPr>
            <a:noAutofit/>
          </a:bodyPr>
          <a:lstStyle>
            <a:lvl1pPr marL="0" indent="0">
              <a:buNone/>
              <a:defRPr sz="1800"/>
            </a:lvl1pPr>
            <a:lvl2pPr marL="228600" indent="0">
              <a:buNone/>
              <a:defRPr sz="1600"/>
            </a:lvl2pPr>
            <a:lvl3pPr marL="457200" indent="0">
              <a:buNone/>
              <a:defRPr sz="1400"/>
            </a:lvl3pPr>
            <a:lvl4pPr marL="685800" indent="0">
              <a:buNone/>
              <a:defRPr sz="1200"/>
            </a:lvl4pPr>
            <a:lvl5pPr marL="914400" indent="0">
              <a:buNone/>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Date Placeholder 2">
            <a:extLst>
              <a:ext uri="{FF2B5EF4-FFF2-40B4-BE49-F238E27FC236}">
                <a16:creationId xmlns:a16="http://schemas.microsoft.com/office/drawing/2014/main" id="{59382287-F617-C4B8-1996-F0E9DCC60894}"/>
              </a:ext>
            </a:extLst>
          </p:cNvPr>
          <p:cNvSpPr>
            <a:spLocks noGrp="1"/>
          </p:cNvSpPr>
          <p:nvPr>
            <p:ph type="dt" sz="half" idx="15"/>
          </p:nvPr>
        </p:nvSpPr>
        <p:spPr/>
        <p:txBody>
          <a:bodyPr/>
          <a:lstStyle/>
          <a:p>
            <a:fld id="{68CF254B-1AF9-4330-866A-E0157E0BAF08}" type="datetime1">
              <a:rPr lang="en-US" smtClean="0"/>
              <a:t>9/25/2026</a:t>
            </a:fld>
            <a:endParaRPr lang="en-US"/>
          </a:p>
        </p:txBody>
      </p:sp>
      <p:sp>
        <p:nvSpPr>
          <p:cNvPr id="4" name="Footer Placeholder 3">
            <a:extLst>
              <a:ext uri="{FF2B5EF4-FFF2-40B4-BE49-F238E27FC236}">
                <a16:creationId xmlns:a16="http://schemas.microsoft.com/office/drawing/2014/main" id="{7AE0B8FF-4A35-9D25-97F7-02B969FDCD43}"/>
              </a:ext>
            </a:extLst>
          </p:cNvPr>
          <p:cNvSpPr>
            <a:spLocks noGrp="1"/>
          </p:cNvSpPr>
          <p:nvPr>
            <p:ph type="ftr" sz="quarter" idx="16"/>
          </p:nvPr>
        </p:nvSpPr>
        <p:spPr/>
        <p:txBody>
          <a:bodyPr/>
          <a:lstStyle/>
          <a:p>
            <a:endParaRPr lang="en-US"/>
          </a:p>
        </p:txBody>
      </p:sp>
      <p:sp>
        <p:nvSpPr>
          <p:cNvPr id="5" name="Slide Number Placeholder 4">
            <a:extLst>
              <a:ext uri="{FF2B5EF4-FFF2-40B4-BE49-F238E27FC236}">
                <a16:creationId xmlns:a16="http://schemas.microsoft.com/office/drawing/2014/main" id="{57675829-13BC-40FA-D1A7-54F61C0323F6}"/>
              </a:ext>
            </a:extLst>
          </p:cNvPr>
          <p:cNvSpPr>
            <a:spLocks noGrp="1"/>
          </p:cNvSpPr>
          <p:nvPr>
            <p:ph type="sldNum" sz="quarter" idx="17"/>
          </p:nvPr>
        </p:nvSpPr>
        <p:spPr/>
        <p:txBody>
          <a:bodyPr/>
          <a:lstStyle/>
          <a:p>
            <a:fld id="{E32394A6-AED1-4B79-B4B6-933D748A7F18}" type="slidenum">
              <a:rPr lang="en-US" smtClean="0"/>
              <a:t>‹#›</a:t>
            </a:fld>
            <a:endParaRPr lang="en-US"/>
          </a:p>
        </p:txBody>
      </p:sp>
    </p:spTree>
    <p:extLst>
      <p:ext uri="{BB962C8B-B14F-4D97-AF65-F5344CB8AC3E}">
        <p14:creationId xmlns:p14="http://schemas.microsoft.com/office/powerpoint/2010/main" val="625919284"/>
      </p:ext>
    </p:extLst>
  </p:cSld>
  <p:clrMapOvr>
    <a:overrideClrMapping bg1="dk1" tx1="lt1" bg2="dk2" tx2="lt2" accent1="accent1" accent2="accent2" accent3="accent3" accent4="accent4" accent5="accent5" accent6="accent6" hlink="hlink" folHlink="folHlink"/>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1_Content Photo 6">
    <p:bg>
      <p:bgRef idx="1001">
        <a:schemeClr val="bg1"/>
      </p:bgRef>
    </p:bg>
    <p:spTree>
      <p:nvGrpSpPr>
        <p:cNvPr id="1" name=""/>
        <p:cNvGrpSpPr/>
        <p:nvPr/>
      </p:nvGrpSpPr>
      <p:grpSpPr>
        <a:xfrm>
          <a:off x="0" y="0"/>
          <a:ext cx="0" cy="0"/>
          <a:chOff x="0" y="0"/>
          <a:chExt cx="0" cy="0"/>
        </a:xfrm>
      </p:grpSpPr>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p:nvPr>
        </p:nvSpPr>
        <p:spPr>
          <a:xfrm>
            <a:off x="0" y="1901595"/>
            <a:ext cx="12192000" cy="4356100"/>
          </a:xfrm>
        </p:spPr>
        <p:txBody>
          <a:bodyPr/>
          <a:lstStyle/>
          <a:p>
            <a:r>
              <a:rPr lang="en-US"/>
              <a:t>Click icon to add picture</a:t>
            </a:r>
          </a:p>
        </p:txBody>
      </p:sp>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2348108" y="70923"/>
            <a:ext cx="5086350" cy="1638229"/>
          </a:xfrm>
        </p:spPr>
        <p:txBody>
          <a:bodyPr anchor="t"/>
          <a:lstStyle>
            <a:lvl1pPr>
              <a:defRPr>
                <a:solidFill>
                  <a:schemeClr val="tx2"/>
                </a:solidFill>
              </a:defRPr>
            </a:lvl1pPr>
          </a:lstStyle>
          <a:p>
            <a:r>
              <a:rPr lang="en-US"/>
              <a:t>Click to edit Master title style</a:t>
            </a:r>
          </a:p>
        </p:txBody>
      </p:sp>
      <p:sp>
        <p:nvSpPr>
          <p:cNvPr id="8" name="Content Placeholder 7">
            <a:extLst>
              <a:ext uri="{FF2B5EF4-FFF2-40B4-BE49-F238E27FC236}">
                <a16:creationId xmlns:a16="http://schemas.microsoft.com/office/drawing/2014/main" id="{C3D15418-1E32-0501-0E66-54FC2DD08E39}"/>
              </a:ext>
            </a:extLst>
          </p:cNvPr>
          <p:cNvSpPr>
            <a:spLocks noGrp="1"/>
          </p:cNvSpPr>
          <p:nvPr>
            <p:ph sz="quarter" idx="14"/>
          </p:nvPr>
        </p:nvSpPr>
        <p:spPr>
          <a:xfrm>
            <a:off x="7551737" y="70852"/>
            <a:ext cx="4541393" cy="1638300"/>
          </a:xfrm>
        </p:spPr>
        <p:txBody>
          <a:bodyPr>
            <a:noAutofit/>
          </a:bodyPr>
          <a:lstStyle>
            <a:lvl1pPr marL="0" indent="0">
              <a:buNone/>
              <a:defRPr sz="1800"/>
            </a:lvl1pPr>
            <a:lvl2pPr marL="228600" indent="0">
              <a:buNone/>
              <a:defRPr sz="1600"/>
            </a:lvl2pPr>
            <a:lvl3pPr marL="457200" indent="0">
              <a:buNone/>
              <a:defRPr sz="1400"/>
            </a:lvl3pPr>
            <a:lvl4pPr marL="685800" indent="0">
              <a:buNone/>
              <a:defRPr sz="1200"/>
            </a:lvl4pPr>
            <a:lvl5pPr marL="914400" indent="0">
              <a:buNone/>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Date Placeholder 2">
            <a:extLst>
              <a:ext uri="{FF2B5EF4-FFF2-40B4-BE49-F238E27FC236}">
                <a16:creationId xmlns:a16="http://schemas.microsoft.com/office/drawing/2014/main" id="{59382287-F617-C4B8-1996-F0E9DCC60894}"/>
              </a:ext>
            </a:extLst>
          </p:cNvPr>
          <p:cNvSpPr>
            <a:spLocks noGrp="1"/>
          </p:cNvSpPr>
          <p:nvPr>
            <p:ph type="dt" sz="half" idx="15"/>
          </p:nvPr>
        </p:nvSpPr>
        <p:spPr/>
        <p:txBody>
          <a:bodyPr/>
          <a:lstStyle/>
          <a:p>
            <a:fld id="{68CF254B-1AF9-4330-866A-E0157E0BAF08}" type="datetime1">
              <a:rPr lang="en-US" smtClean="0"/>
              <a:t>9/25/2026</a:t>
            </a:fld>
            <a:endParaRPr lang="en-US"/>
          </a:p>
        </p:txBody>
      </p:sp>
      <p:sp>
        <p:nvSpPr>
          <p:cNvPr id="4" name="Footer Placeholder 3">
            <a:extLst>
              <a:ext uri="{FF2B5EF4-FFF2-40B4-BE49-F238E27FC236}">
                <a16:creationId xmlns:a16="http://schemas.microsoft.com/office/drawing/2014/main" id="{7AE0B8FF-4A35-9D25-97F7-02B969FDCD43}"/>
              </a:ext>
            </a:extLst>
          </p:cNvPr>
          <p:cNvSpPr>
            <a:spLocks noGrp="1"/>
          </p:cNvSpPr>
          <p:nvPr>
            <p:ph type="ftr" sz="quarter" idx="16"/>
          </p:nvPr>
        </p:nvSpPr>
        <p:spPr/>
        <p:txBody>
          <a:bodyPr/>
          <a:lstStyle/>
          <a:p>
            <a:endParaRPr lang="en-US"/>
          </a:p>
        </p:txBody>
      </p:sp>
      <p:sp>
        <p:nvSpPr>
          <p:cNvPr id="5" name="Slide Number Placeholder 4">
            <a:extLst>
              <a:ext uri="{FF2B5EF4-FFF2-40B4-BE49-F238E27FC236}">
                <a16:creationId xmlns:a16="http://schemas.microsoft.com/office/drawing/2014/main" id="{57675829-13BC-40FA-D1A7-54F61C0323F6}"/>
              </a:ext>
            </a:extLst>
          </p:cNvPr>
          <p:cNvSpPr>
            <a:spLocks noGrp="1"/>
          </p:cNvSpPr>
          <p:nvPr>
            <p:ph type="sldNum" sz="quarter" idx="17"/>
          </p:nvPr>
        </p:nvSpPr>
        <p:spPr/>
        <p:txBody>
          <a:bodyPr/>
          <a:lstStyle/>
          <a:p>
            <a:fld id="{E32394A6-AED1-4B79-B4B6-933D748A7F18}" type="slidenum">
              <a:rPr lang="en-US" smtClean="0"/>
              <a:t>‹#›</a:t>
            </a:fld>
            <a:endParaRPr lang="en-US"/>
          </a:p>
        </p:txBody>
      </p:sp>
      <p:pic>
        <p:nvPicPr>
          <p:cNvPr id="6" name="Picture 5" descr="A black background with a black square&#10;&#10;Description automatically generated with medium confidence">
            <a:extLst>
              <a:ext uri="{FF2B5EF4-FFF2-40B4-BE49-F238E27FC236}">
                <a16:creationId xmlns:a16="http://schemas.microsoft.com/office/drawing/2014/main" id="{4AC14433-11F7-4F10-37AA-21EB454C597D}"/>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58254" y="-121221"/>
            <a:ext cx="2496240" cy="1632157"/>
          </a:xfrm>
          <a:prstGeom prst="rect">
            <a:avLst/>
          </a:prstGeom>
        </p:spPr>
      </p:pic>
    </p:spTree>
    <p:extLst>
      <p:ext uri="{BB962C8B-B14F-4D97-AF65-F5344CB8AC3E}">
        <p14:creationId xmlns:p14="http://schemas.microsoft.com/office/powerpoint/2010/main" val="3678343362"/>
      </p:ext>
    </p:extLst>
  </p:cSld>
  <p:clrMapOvr>
    <a:overrideClrMapping bg1="lt1" tx1="dk1" bg2="lt2" tx2="dk2" accent1="accent1" accent2="accent2" accent3="accent3" accent4="accent4" accent5="accent5" accent6="accent6" hlink="hlink" folHlink="folHlink"/>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Content Photo 7">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571501" y="1390555"/>
            <a:ext cx="5078528" cy="1271980"/>
          </a:xfrm>
        </p:spPr>
        <p:txBody>
          <a:bodyPr anchor="t"/>
          <a:lstStyle>
            <a:lvl1pPr>
              <a:defRPr>
                <a:solidFill>
                  <a:schemeClr val="tx2"/>
                </a:solidFill>
              </a:defRPr>
            </a:lvl1pPr>
          </a:lstStyle>
          <a:p>
            <a:r>
              <a:rPr lang="en-US"/>
              <a:t>Click to edit Master title style</a:t>
            </a:r>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p:nvPr>
        </p:nvSpPr>
        <p:spPr>
          <a:xfrm>
            <a:off x="571501" y="2732925"/>
            <a:ext cx="5078528" cy="3576433"/>
          </a:xfrm>
        </p:spPr>
        <p:txBody>
          <a:bodyPr/>
          <a:lstStyle/>
          <a:p>
            <a:r>
              <a:rPr lang="en-US"/>
              <a:t>Click icon to add picture</a:t>
            </a:r>
          </a:p>
        </p:txBody>
      </p:sp>
      <p:sp>
        <p:nvSpPr>
          <p:cNvPr id="8" name="Content Placeholder 7">
            <a:extLst>
              <a:ext uri="{FF2B5EF4-FFF2-40B4-BE49-F238E27FC236}">
                <a16:creationId xmlns:a16="http://schemas.microsoft.com/office/drawing/2014/main" id="{B242721D-E766-EA7B-47B1-DA0283D1AB92}"/>
              </a:ext>
            </a:extLst>
          </p:cNvPr>
          <p:cNvSpPr>
            <a:spLocks noGrp="1"/>
          </p:cNvSpPr>
          <p:nvPr>
            <p:ph sz="quarter" idx="14"/>
          </p:nvPr>
        </p:nvSpPr>
        <p:spPr>
          <a:xfrm>
            <a:off x="6096000" y="575109"/>
            <a:ext cx="5524500" cy="571139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7EC1396E-BE73-F581-2D3B-E327414AE87E}"/>
              </a:ext>
            </a:extLst>
          </p:cNvPr>
          <p:cNvSpPr>
            <a:spLocks noGrp="1"/>
          </p:cNvSpPr>
          <p:nvPr>
            <p:ph type="dt" sz="half" idx="15"/>
          </p:nvPr>
        </p:nvSpPr>
        <p:spPr/>
        <p:txBody>
          <a:bodyPr/>
          <a:lstStyle/>
          <a:p>
            <a:fld id="{EB339510-B06D-4B77-B448-97991405AA87}" type="datetime1">
              <a:rPr lang="en-US" smtClean="0"/>
              <a:t>9/25/2026</a:t>
            </a:fld>
            <a:endParaRPr lang="en-US"/>
          </a:p>
        </p:txBody>
      </p:sp>
      <p:sp>
        <p:nvSpPr>
          <p:cNvPr id="9" name="Footer Placeholder 8">
            <a:extLst>
              <a:ext uri="{FF2B5EF4-FFF2-40B4-BE49-F238E27FC236}">
                <a16:creationId xmlns:a16="http://schemas.microsoft.com/office/drawing/2014/main" id="{814AD094-0ED2-63DA-495C-68874BD47033}"/>
              </a:ext>
            </a:extLst>
          </p:cNvPr>
          <p:cNvSpPr>
            <a:spLocks noGrp="1"/>
          </p:cNvSpPr>
          <p:nvPr>
            <p:ph type="ftr" sz="quarter" idx="16"/>
          </p:nvPr>
        </p:nvSpPr>
        <p:spPr/>
        <p:txBody>
          <a:bodyPr/>
          <a:lstStyle/>
          <a:p>
            <a:endParaRPr lang="en-US"/>
          </a:p>
        </p:txBody>
      </p:sp>
      <p:sp>
        <p:nvSpPr>
          <p:cNvPr id="10" name="Slide Number Placeholder 9">
            <a:extLst>
              <a:ext uri="{FF2B5EF4-FFF2-40B4-BE49-F238E27FC236}">
                <a16:creationId xmlns:a16="http://schemas.microsoft.com/office/drawing/2014/main" id="{E3AAC97D-23BC-805D-6FCA-853082551EF3}"/>
              </a:ext>
            </a:extLst>
          </p:cNvPr>
          <p:cNvSpPr>
            <a:spLocks noGrp="1"/>
          </p:cNvSpPr>
          <p:nvPr>
            <p:ph type="sldNum" sz="quarter" idx="17"/>
          </p:nvPr>
        </p:nvSpPr>
        <p:spPr/>
        <p:txBody>
          <a:bodyPr/>
          <a:lstStyle/>
          <a:p>
            <a:fld id="{E32394A6-AED1-4B79-B4B6-933D748A7F18}" type="slidenum">
              <a:rPr lang="en-US" smtClean="0"/>
              <a:t>‹#›</a:t>
            </a:fld>
            <a:endParaRPr lang="en-US"/>
          </a:p>
        </p:txBody>
      </p:sp>
      <p:pic>
        <p:nvPicPr>
          <p:cNvPr id="4" name="Picture 3" descr="A black background with a black square&#10;&#10;Description automatically generated with medium confidence">
            <a:extLst>
              <a:ext uri="{FF2B5EF4-FFF2-40B4-BE49-F238E27FC236}">
                <a16:creationId xmlns:a16="http://schemas.microsoft.com/office/drawing/2014/main" id="{75310E17-9F99-84B7-3608-4AC6A71D9476}"/>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51991" y="-133747"/>
            <a:ext cx="2496240" cy="1632157"/>
          </a:xfrm>
          <a:prstGeom prst="rect">
            <a:avLst/>
          </a:prstGeom>
        </p:spPr>
      </p:pic>
    </p:spTree>
    <p:extLst>
      <p:ext uri="{BB962C8B-B14F-4D97-AF65-F5344CB8AC3E}">
        <p14:creationId xmlns:p14="http://schemas.microsoft.com/office/powerpoint/2010/main" val="280737652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Content Photo 8">
    <p:bg>
      <p:bgRef idx="1001">
        <a:schemeClr val="bg2"/>
      </p:bgRef>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A23D6443-2698-4AD4-33E5-357899B33216}"/>
              </a:ext>
            </a:extLst>
          </p:cNvPr>
          <p:cNvSpPr>
            <a:spLocks noGrp="1"/>
          </p:cNvSpPr>
          <p:nvPr>
            <p:ph type="title"/>
          </p:nvPr>
        </p:nvSpPr>
        <p:spPr>
          <a:xfrm>
            <a:off x="2496240" y="663864"/>
            <a:ext cx="9124260" cy="1079500"/>
          </a:xfrm>
        </p:spPr>
        <p:txBody>
          <a:bodyPr/>
          <a:lstStyle>
            <a:lvl1pPr algn="r">
              <a:defRPr/>
            </a:lvl1pPr>
          </a:lstStyle>
          <a:p>
            <a:r>
              <a:rPr lang="en-US"/>
              <a:t>Click to edit Master title style</a:t>
            </a:r>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p:nvPr>
        </p:nvSpPr>
        <p:spPr>
          <a:xfrm>
            <a:off x="571500" y="1963550"/>
            <a:ext cx="5078529" cy="4322949"/>
          </a:xfrm>
        </p:spPr>
        <p:txBody>
          <a:bodyPr/>
          <a:lstStyle/>
          <a:p>
            <a:r>
              <a:rPr lang="en-US"/>
              <a:t>Click icon to add picture</a:t>
            </a:r>
          </a:p>
        </p:txBody>
      </p:sp>
      <p:sp>
        <p:nvSpPr>
          <p:cNvPr id="8" name="Content Placeholder 7">
            <a:extLst>
              <a:ext uri="{FF2B5EF4-FFF2-40B4-BE49-F238E27FC236}">
                <a16:creationId xmlns:a16="http://schemas.microsoft.com/office/drawing/2014/main" id="{C1897688-419F-6EB2-5CC1-DC14924E5FC3}"/>
              </a:ext>
            </a:extLst>
          </p:cNvPr>
          <p:cNvSpPr>
            <a:spLocks noGrp="1"/>
          </p:cNvSpPr>
          <p:nvPr>
            <p:ph sz="quarter" idx="14"/>
          </p:nvPr>
        </p:nvSpPr>
        <p:spPr>
          <a:xfrm>
            <a:off x="6096001" y="1963556"/>
            <a:ext cx="5524500" cy="432294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Date Placeholder 5">
            <a:extLst>
              <a:ext uri="{FF2B5EF4-FFF2-40B4-BE49-F238E27FC236}">
                <a16:creationId xmlns:a16="http://schemas.microsoft.com/office/drawing/2014/main" id="{5C5B8824-5315-EA50-6818-DE4BD2ABFFF2}"/>
              </a:ext>
            </a:extLst>
          </p:cNvPr>
          <p:cNvSpPr>
            <a:spLocks noGrp="1"/>
          </p:cNvSpPr>
          <p:nvPr>
            <p:ph type="dt" sz="half" idx="15"/>
          </p:nvPr>
        </p:nvSpPr>
        <p:spPr/>
        <p:txBody>
          <a:bodyPr/>
          <a:lstStyle/>
          <a:p>
            <a:fld id="{7230B68E-D61C-44EA-BBA2-A6A87BF765D2}" type="datetime1">
              <a:rPr lang="en-US" smtClean="0"/>
              <a:t>9/25/2026</a:t>
            </a:fld>
            <a:endParaRPr lang="en-US"/>
          </a:p>
        </p:txBody>
      </p:sp>
      <p:sp>
        <p:nvSpPr>
          <p:cNvPr id="7" name="Footer Placeholder 6">
            <a:extLst>
              <a:ext uri="{FF2B5EF4-FFF2-40B4-BE49-F238E27FC236}">
                <a16:creationId xmlns:a16="http://schemas.microsoft.com/office/drawing/2014/main" id="{DD29F76F-9CD8-F1B7-36CE-01336B9937FA}"/>
              </a:ext>
            </a:extLst>
          </p:cNvPr>
          <p:cNvSpPr>
            <a:spLocks noGrp="1"/>
          </p:cNvSpPr>
          <p:nvPr>
            <p:ph type="ftr" sz="quarter" idx="16"/>
          </p:nvPr>
        </p:nvSpPr>
        <p:spPr/>
        <p:txBody>
          <a:bodyPr/>
          <a:lstStyle/>
          <a:p>
            <a:endParaRPr lang="en-US"/>
          </a:p>
        </p:txBody>
      </p:sp>
      <p:sp>
        <p:nvSpPr>
          <p:cNvPr id="9" name="Slide Number Placeholder 8">
            <a:extLst>
              <a:ext uri="{FF2B5EF4-FFF2-40B4-BE49-F238E27FC236}">
                <a16:creationId xmlns:a16="http://schemas.microsoft.com/office/drawing/2014/main" id="{13103150-821B-926A-D0FF-23F5CD5A2DA3}"/>
              </a:ext>
            </a:extLst>
          </p:cNvPr>
          <p:cNvSpPr>
            <a:spLocks noGrp="1"/>
          </p:cNvSpPr>
          <p:nvPr>
            <p:ph type="sldNum" sz="quarter" idx="17"/>
          </p:nvPr>
        </p:nvSpPr>
        <p:spPr/>
        <p:txBody>
          <a:bodyPr/>
          <a:lstStyle/>
          <a:p>
            <a:fld id="{E32394A6-AED1-4B79-B4B6-933D748A7F18}" type="slidenum">
              <a:rPr lang="en-US" smtClean="0"/>
              <a:t>‹#›</a:t>
            </a:fld>
            <a:endParaRPr lang="en-US"/>
          </a:p>
        </p:txBody>
      </p:sp>
    </p:spTree>
    <p:extLst>
      <p:ext uri="{BB962C8B-B14F-4D97-AF65-F5344CB8AC3E}">
        <p14:creationId xmlns:p14="http://schemas.microsoft.com/office/powerpoint/2010/main" val="3779767905"/>
      </p:ext>
    </p:extLst>
  </p:cSld>
  <p:clrMapOvr>
    <a:overrideClrMapping bg1="dk1" tx1="lt1" bg2="dk2" tx2="lt2" accent1="accent1" accent2="accent2" accent3="accent3" accent4="accent4" accent5="accent5" accent6="accent6" hlink="hlink" folHlink="folHlink"/>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Content Photo 9">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571499" y="1461112"/>
            <a:ext cx="5064803" cy="1632157"/>
          </a:xfrm>
        </p:spPr>
        <p:txBody>
          <a:bodyPr/>
          <a:lstStyle>
            <a:lvl1pPr>
              <a:defRPr>
                <a:solidFill>
                  <a:schemeClr val="tx2"/>
                </a:solidFill>
              </a:defRPr>
            </a:lvl1pPr>
          </a:lstStyle>
          <a:p>
            <a:r>
              <a:rPr lang="en-US"/>
              <a:t>Click to edit Master title style</a:t>
            </a:r>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p:nvPr>
        </p:nvSpPr>
        <p:spPr>
          <a:xfrm>
            <a:off x="571499" y="3256907"/>
            <a:ext cx="5066429" cy="3029593"/>
          </a:xfrm>
        </p:spPr>
        <p:txBody>
          <a:bodyPr/>
          <a:lstStyle/>
          <a:p>
            <a:r>
              <a:rPr lang="en-US"/>
              <a:t>Click icon to add picture</a:t>
            </a:r>
          </a:p>
        </p:txBody>
      </p:sp>
      <p:sp>
        <p:nvSpPr>
          <p:cNvPr id="8" name="Content Placeholder 7">
            <a:extLst>
              <a:ext uri="{FF2B5EF4-FFF2-40B4-BE49-F238E27FC236}">
                <a16:creationId xmlns:a16="http://schemas.microsoft.com/office/drawing/2014/main" id="{8BAC3300-BF12-B200-9F06-8D5AC45CB7EF}"/>
              </a:ext>
            </a:extLst>
          </p:cNvPr>
          <p:cNvSpPr>
            <a:spLocks noGrp="1"/>
          </p:cNvSpPr>
          <p:nvPr>
            <p:ph sz="quarter" idx="14"/>
          </p:nvPr>
        </p:nvSpPr>
        <p:spPr>
          <a:xfrm>
            <a:off x="6096000" y="571500"/>
            <a:ext cx="5524500" cy="5715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47C27DA1-756D-FF8F-0026-B5F9491ED9EE}"/>
              </a:ext>
            </a:extLst>
          </p:cNvPr>
          <p:cNvSpPr>
            <a:spLocks noGrp="1"/>
          </p:cNvSpPr>
          <p:nvPr>
            <p:ph type="dt" sz="half" idx="15"/>
          </p:nvPr>
        </p:nvSpPr>
        <p:spPr/>
        <p:txBody>
          <a:bodyPr/>
          <a:lstStyle/>
          <a:p>
            <a:fld id="{0B419624-FB8B-417B-952C-90E6286A6723}" type="datetime1">
              <a:rPr lang="en-US" smtClean="0"/>
              <a:t>9/25/2026</a:t>
            </a:fld>
            <a:endParaRPr lang="en-US"/>
          </a:p>
        </p:txBody>
      </p:sp>
      <p:sp>
        <p:nvSpPr>
          <p:cNvPr id="6" name="Footer Placeholder 5">
            <a:extLst>
              <a:ext uri="{FF2B5EF4-FFF2-40B4-BE49-F238E27FC236}">
                <a16:creationId xmlns:a16="http://schemas.microsoft.com/office/drawing/2014/main" id="{C7DE57ED-E859-036E-7169-E1E40A422187}"/>
              </a:ext>
            </a:extLst>
          </p:cNvPr>
          <p:cNvSpPr>
            <a:spLocks noGrp="1"/>
          </p:cNvSpPr>
          <p:nvPr>
            <p:ph type="ftr" sz="quarter" idx="16"/>
          </p:nvPr>
        </p:nvSpPr>
        <p:spPr/>
        <p:txBody>
          <a:bodyPr/>
          <a:lstStyle/>
          <a:p>
            <a:endParaRPr lang="en-US"/>
          </a:p>
        </p:txBody>
      </p:sp>
      <p:sp>
        <p:nvSpPr>
          <p:cNvPr id="7" name="Slide Number Placeholder 6">
            <a:extLst>
              <a:ext uri="{FF2B5EF4-FFF2-40B4-BE49-F238E27FC236}">
                <a16:creationId xmlns:a16="http://schemas.microsoft.com/office/drawing/2014/main" id="{6D5FAAE8-D837-FD16-0C3B-CB285D86AB94}"/>
              </a:ext>
            </a:extLst>
          </p:cNvPr>
          <p:cNvSpPr>
            <a:spLocks noGrp="1"/>
          </p:cNvSpPr>
          <p:nvPr>
            <p:ph type="sldNum" sz="quarter" idx="17"/>
          </p:nvPr>
        </p:nvSpPr>
        <p:spPr/>
        <p:txBody>
          <a:bodyPr/>
          <a:lstStyle/>
          <a:p>
            <a:fld id="{E32394A6-AED1-4B79-B4B6-933D748A7F18}" type="slidenum">
              <a:rPr lang="en-US" smtClean="0"/>
              <a:t>‹#›</a:t>
            </a:fld>
            <a:endParaRPr lang="en-US"/>
          </a:p>
        </p:txBody>
      </p:sp>
      <p:pic>
        <p:nvPicPr>
          <p:cNvPr id="4" name="Picture 3" descr="A black background with a black square&#10;&#10;Description automatically generated with medium confidence">
            <a:extLst>
              <a:ext uri="{FF2B5EF4-FFF2-40B4-BE49-F238E27FC236}">
                <a16:creationId xmlns:a16="http://schemas.microsoft.com/office/drawing/2014/main" id="{5B56A2A4-89AB-009A-434D-C9A320A142B5}"/>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51991" y="-133747"/>
            <a:ext cx="2496240" cy="1632157"/>
          </a:xfrm>
          <a:prstGeom prst="rect">
            <a:avLst/>
          </a:prstGeom>
        </p:spPr>
      </p:pic>
    </p:spTree>
    <p:extLst>
      <p:ext uri="{BB962C8B-B14F-4D97-AF65-F5344CB8AC3E}">
        <p14:creationId xmlns:p14="http://schemas.microsoft.com/office/powerpoint/2010/main" val="21146012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Content Photo 10">
    <p:bg>
      <p:bgRef idx="1001">
        <a:schemeClr val="bg2"/>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571500" y="1809580"/>
            <a:ext cx="4128222" cy="1170673"/>
          </a:xfrm>
        </p:spPr>
        <p:txBody>
          <a:bodyPr anchor="t"/>
          <a:lstStyle/>
          <a:p>
            <a:r>
              <a:rPr lang="en-US"/>
              <a:t>Click to edit Master title style</a:t>
            </a:r>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p:nvPr>
        </p:nvSpPr>
        <p:spPr>
          <a:xfrm>
            <a:off x="564093" y="3143892"/>
            <a:ext cx="4128221" cy="3142607"/>
          </a:xfrm>
        </p:spPr>
        <p:txBody>
          <a:bodyPr/>
          <a:lstStyle/>
          <a:p>
            <a:r>
              <a:rPr lang="en-US"/>
              <a:t>Click icon to add picture</a:t>
            </a:r>
          </a:p>
        </p:txBody>
      </p:sp>
      <p:sp>
        <p:nvSpPr>
          <p:cNvPr id="8" name="Content Placeholder 7">
            <a:extLst>
              <a:ext uri="{FF2B5EF4-FFF2-40B4-BE49-F238E27FC236}">
                <a16:creationId xmlns:a16="http://schemas.microsoft.com/office/drawing/2014/main" id="{83F7B03F-5EDA-605B-1A2E-F48896E48939}"/>
              </a:ext>
            </a:extLst>
          </p:cNvPr>
          <p:cNvSpPr>
            <a:spLocks noGrp="1"/>
          </p:cNvSpPr>
          <p:nvPr>
            <p:ph sz="quarter" idx="14"/>
          </p:nvPr>
        </p:nvSpPr>
        <p:spPr>
          <a:xfrm>
            <a:off x="5149516" y="571499"/>
            <a:ext cx="6470984" cy="571500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02C5649D-67B7-0DFF-F44C-827D4BA9CC51}"/>
              </a:ext>
            </a:extLst>
          </p:cNvPr>
          <p:cNvSpPr>
            <a:spLocks noGrp="1"/>
          </p:cNvSpPr>
          <p:nvPr>
            <p:ph type="dt" sz="half" idx="15"/>
          </p:nvPr>
        </p:nvSpPr>
        <p:spPr/>
        <p:txBody>
          <a:bodyPr/>
          <a:lstStyle/>
          <a:p>
            <a:fld id="{C35F2DF9-3AA3-4E1E-9B9F-2FB5D2D28374}" type="datetime1">
              <a:rPr lang="en-US" smtClean="0"/>
              <a:t>9/25/2026</a:t>
            </a:fld>
            <a:endParaRPr lang="en-US"/>
          </a:p>
        </p:txBody>
      </p:sp>
      <p:sp>
        <p:nvSpPr>
          <p:cNvPr id="6" name="Footer Placeholder 5">
            <a:extLst>
              <a:ext uri="{FF2B5EF4-FFF2-40B4-BE49-F238E27FC236}">
                <a16:creationId xmlns:a16="http://schemas.microsoft.com/office/drawing/2014/main" id="{BC7BD6A6-81DE-9471-F07E-36B5463CA2E8}"/>
              </a:ext>
            </a:extLst>
          </p:cNvPr>
          <p:cNvSpPr>
            <a:spLocks noGrp="1"/>
          </p:cNvSpPr>
          <p:nvPr>
            <p:ph type="ftr" sz="quarter" idx="16"/>
          </p:nvPr>
        </p:nvSpPr>
        <p:spPr/>
        <p:txBody>
          <a:bodyPr/>
          <a:lstStyle/>
          <a:p>
            <a:endParaRPr lang="en-US"/>
          </a:p>
        </p:txBody>
      </p:sp>
      <p:sp>
        <p:nvSpPr>
          <p:cNvPr id="7" name="Slide Number Placeholder 6">
            <a:extLst>
              <a:ext uri="{FF2B5EF4-FFF2-40B4-BE49-F238E27FC236}">
                <a16:creationId xmlns:a16="http://schemas.microsoft.com/office/drawing/2014/main" id="{67F90A58-305F-52EC-7478-600E3754F3E6}"/>
              </a:ext>
            </a:extLst>
          </p:cNvPr>
          <p:cNvSpPr>
            <a:spLocks noGrp="1"/>
          </p:cNvSpPr>
          <p:nvPr>
            <p:ph type="sldNum" sz="quarter" idx="17"/>
          </p:nvPr>
        </p:nvSpPr>
        <p:spPr/>
        <p:txBody>
          <a:bodyPr/>
          <a:lstStyle/>
          <a:p>
            <a:fld id="{E32394A6-AED1-4B79-B4B6-933D748A7F18}" type="slidenum">
              <a:rPr lang="en-US" smtClean="0"/>
              <a:t>‹#›</a:t>
            </a:fld>
            <a:endParaRPr lang="en-US"/>
          </a:p>
        </p:txBody>
      </p:sp>
    </p:spTree>
    <p:extLst>
      <p:ext uri="{BB962C8B-B14F-4D97-AF65-F5344CB8AC3E}">
        <p14:creationId xmlns:p14="http://schemas.microsoft.com/office/powerpoint/2010/main" val="1873807753"/>
      </p:ext>
    </p:extLst>
  </p:cSld>
  <p:clrMapOvr>
    <a:overrideClrMapping bg1="dk1" tx1="lt1" bg2="dk2" tx2="lt2" accent1="accent1" accent2="accent2" accent3="accent3" accent4="accent4" accent5="accent5" accent6="accent6" hlink="hlink" folHlink="folHlink"/>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Two Content (Original)">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F327E76F-6ABF-BDF0-4947-E3625E53376A}"/>
              </a:ext>
            </a:extLst>
          </p:cNvPr>
          <p:cNvSpPr>
            <a:spLocks noGrp="1"/>
          </p:cNvSpPr>
          <p:nvPr>
            <p:ph type="title"/>
          </p:nvPr>
        </p:nvSpPr>
        <p:spPr>
          <a:xfrm>
            <a:off x="6309947" y="717375"/>
            <a:ext cx="5295901" cy="1079500"/>
          </a:xfrm>
        </p:spPr>
        <p:txBody>
          <a:bodyPr/>
          <a:lstStyle>
            <a:lvl1pPr algn="r">
              <a:defRPr>
                <a:solidFill>
                  <a:schemeClr val="tx2"/>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572E861E-DFBA-B4AA-9356-CDE3D3F57C04}"/>
              </a:ext>
            </a:extLst>
          </p:cNvPr>
          <p:cNvSpPr>
            <a:spLocks noGrp="1"/>
          </p:cNvSpPr>
          <p:nvPr>
            <p:ph sz="half" idx="1"/>
          </p:nvPr>
        </p:nvSpPr>
        <p:spPr>
          <a:xfrm>
            <a:off x="571499" y="1959558"/>
            <a:ext cx="5295899" cy="432694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451D7538-EC5A-3EE7-176F-A58920C50797}"/>
              </a:ext>
            </a:extLst>
          </p:cNvPr>
          <p:cNvSpPr>
            <a:spLocks noGrp="1"/>
          </p:cNvSpPr>
          <p:nvPr>
            <p:ph sz="half" idx="2"/>
          </p:nvPr>
        </p:nvSpPr>
        <p:spPr>
          <a:xfrm>
            <a:off x="6324600" y="1959558"/>
            <a:ext cx="5295900" cy="432694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Date Placeholder 7">
            <a:extLst>
              <a:ext uri="{FF2B5EF4-FFF2-40B4-BE49-F238E27FC236}">
                <a16:creationId xmlns:a16="http://schemas.microsoft.com/office/drawing/2014/main" id="{5D763D35-50B6-391F-078A-8ED5AE8E1A6A}"/>
              </a:ext>
            </a:extLst>
          </p:cNvPr>
          <p:cNvSpPr>
            <a:spLocks noGrp="1"/>
          </p:cNvSpPr>
          <p:nvPr>
            <p:ph type="dt" sz="half" idx="10"/>
          </p:nvPr>
        </p:nvSpPr>
        <p:spPr/>
        <p:txBody>
          <a:bodyPr/>
          <a:lstStyle/>
          <a:p>
            <a:fld id="{E5698816-363A-4CB3-A878-6BEEA635D957}" type="datetime1">
              <a:rPr lang="en-US" smtClean="0"/>
              <a:t>9/25/2026</a:t>
            </a:fld>
            <a:endParaRPr lang="en-US"/>
          </a:p>
        </p:txBody>
      </p:sp>
      <p:sp>
        <p:nvSpPr>
          <p:cNvPr id="9" name="Footer Placeholder 8">
            <a:extLst>
              <a:ext uri="{FF2B5EF4-FFF2-40B4-BE49-F238E27FC236}">
                <a16:creationId xmlns:a16="http://schemas.microsoft.com/office/drawing/2014/main" id="{FAAF4F77-4EB3-CDDF-35C3-654E7F1F956A}"/>
              </a:ext>
            </a:extLst>
          </p:cNvPr>
          <p:cNvSpPr>
            <a:spLocks noGrp="1"/>
          </p:cNvSpPr>
          <p:nvPr>
            <p:ph type="ftr" sz="quarter" idx="11"/>
          </p:nvPr>
        </p:nvSpPr>
        <p:spPr/>
        <p:txBody>
          <a:bodyPr/>
          <a:lstStyle/>
          <a:p>
            <a:endParaRPr lang="en-US"/>
          </a:p>
        </p:txBody>
      </p:sp>
      <p:sp>
        <p:nvSpPr>
          <p:cNvPr id="10" name="Slide Number Placeholder 9">
            <a:extLst>
              <a:ext uri="{FF2B5EF4-FFF2-40B4-BE49-F238E27FC236}">
                <a16:creationId xmlns:a16="http://schemas.microsoft.com/office/drawing/2014/main" id="{3E669C2F-2ABF-ABA2-C2FD-A11DE96FFFD2}"/>
              </a:ext>
            </a:extLst>
          </p:cNvPr>
          <p:cNvSpPr>
            <a:spLocks noGrp="1"/>
          </p:cNvSpPr>
          <p:nvPr>
            <p:ph type="sldNum" sz="quarter" idx="12"/>
          </p:nvPr>
        </p:nvSpPr>
        <p:spPr/>
        <p:txBody>
          <a:bodyPr/>
          <a:lstStyle/>
          <a:p>
            <a:fld id="{E32394A6-AED1-4B79-B4B6-933D748A7F18}" type="slidenum">
              <a:rPr lang="en-US" smtClean="0"/>
              <a:t>‹#›</a:t>
            </a:fld>
            <a:endParaRPr lang="en-US"/>
          </a:p>
        </p:txBody>
      </p:sp>
      <p:pic>
        <p:nvPicPr>
          <p:cNvPr id="6" name="Picture 5" descr="A black background with a black square&#10;&#10;Description automatically generated with medium confidence">
            <a:extLst>
              <a:ext uri="{FF2B5EF4-FFF2-40B4-BE49-F238E27FC236}">
                <a16:creationId xmlns:a16="http://schemas.microsoft.com/office/drawing/2014/main" id="{34AA8FA4-8F75-FEE4-EBEC-9140DD8A0390}"/>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51991" y="-133747"/>
            <a:ext cx="2496240" cy="1632157"/>
          </a:xfrm>
          <a:prstGeom prst="rect">
            <a:avLst/>
          </a:prstGeom>
        </p:spPr>
      </p:pic>
    </p:spTree>
    <p:extLst>
      <p:ext uri="{BB962C8B-B14F-4D97-AF65-F5344CB8AC3E}">
        <p14:creationId xmlns:p14="http://schemas.microsoft.com/office/powerpoint/2010/main" val="257708349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Comparison (Original)">
    <p:bg>
      <p:bgRef idx="1001">
        <a:schemeClr val="bg2"/>
      </p:bgRef>
    </p:bg>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6A44A8D2-C7B5-107C-786E-1B4D144056A7}"/>
              </a:ext>
            </a:extLst>
          </p:cNvPr>
          <p:cNvSpPr>
            <a:spLocks noGrp="1"/>
          </p:cNvSpPr>
          <p:nvPr>
            <p:ph type="title"/>
          </p:nvPr>
        </p:nvSpPr>
        <p:spPr>
          <a:xfrm>
            <a:off x="2434975" y="571500"/>
            <a:ext cx="9185525" cy="1079500"/>
          </a:xfrm>
        </p:spPr>
        <p:txBody>
          <a:bodyPr/>
          <a:lstStyle>
            <a:lvl1pPr algn="r">
              <a:defRPr/>
            </a:lvl1pPr>
          </a:lstStyle>
          <a:p>
            <a:r>
              <a:rPr lang="en-US"/>
              <a:t>Click to edit Master title style</a:t>
            </a:r>
          </a:p>
        </p:txBody>
      </p:sp>
      <p:sp>
        <p:nvSpPr>
          <p:cNvPr id="3" name="Text Placeholder 2">
            <a:extLst>
              <a:ext uri="{FF2B5EF4-FFF2-40B4-BE49-F238E27FC236}">
                <a16:creationId xmlns:a16="http://schemas.microsoft.com/office/drawing/2014/main" id="{61CD26D4-290A-F0ED-7D62-41EDA6FEC2B9}"/>
              </a:ext>
            </a:extLst>
          </p:cNvPr>
          <p:cNvSpPr>
            <a:spLocks noGrp="1"/>
          </p:cNvSpPr>
          <p:nvPr>
            <p:ph type="body" idx="1"/>
          </p:nvPr>
        </p:nvSpPr>
        <p:spPr>
          <a:xfrm>
            <a:off x="571500" y="1965652"/>
            <a:ext cx="5295898" cy="559834"/>
          </a:xfrm>
        </p:spPr>
        <p:txBody>
          <a:bodyPr anchor="b">
            <a:normAutofit/>
          </a:bodyPr>
          <a:lstStyle>
            <a:lvl1pPr marL="0" indent="0">
              <a:lnSpc>
                <a:spcPct val="90000"/>
              </a:lnSpc>
              <a:buNone/>
              <a:defRPr sz="2000" b="1" cap="none"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94DA52B0-7419-A946-4523-6D34BCAD26D1}"/>
              </a:ext>
            </a:extLst>
          </p:cNvPr>
          <p:cNvSpPr>
            <a:spLocks noGrp="1"/>
          </p:cNvSpPr>
          <p:nvPr>
            <p:ph sz="half" idx="2"/>
          </p:nvPr>
        </p:nvSpPr>
        <p:spPr>
          <a:xfrm>
            <a:off x="571499" y="2618072"/>
            <a:ext cx="5295899" cy="366842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06536620-C4F3-EEC3-DBF1-05196B1CBB55}"/>
              </a:ext>
            </a:extLst>
          </p:cNvPr>
          <p:cNvSpPr>
            <a:spLocks noGrp="1"/>
          </p:cNvSpPr>
          <p:nvPr>
            <p:ph type="body" sz="quarter" idx="3"/>
          </p:nvPr>
        </p:nvSpPr>
        <p:spPr>
          <a:xfrm>
            <a:off x="6324603" y="1965651"/>
            <a:ext cx="5295897" cy="559834"/>
          </a:xfrm>
        </p:spPr>
        <p:txBody>
          <a:bodyPr anchor="b">
            <a:normAutofit/>
          </a:bodyPr>
          <a:lstStyle>
            <a:lvl1pPr marL="0" indent="0">
              <a:lnSpc>
                <a:spcPct val="90000"/>
              </a:lnSpc>
              <a:buNone/>
              <a:defRPr sz="2000" b="1" cap="none"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3BAE980-E611-98B5-04E9-DE4584B0E33F}"/>
              </a:ext>
            </a:extLst>
          </p:cNvPr>
          <p:cNvSpPr>
            <a:spLocks noGrp="1"/>
          </p:cNvSpPr>
          <p:nvPr>
            <p:ph sz="quarter" idx="4"/>
          </p:nvPr>
        </p:nvSpPr>
        <p:spPr>
          <a:xfrm>
            <a:off x="6324601" y="2618072"/>
            <a:ext cx="5295899" cy="366842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Date Placeholder 10">
            <a:extLst>
              <a:ext uri="{FF2B5EF4-FFF2-40B4-BE49-F238E27FC236}">
                <a16:creationId xmlns:a16="http://schemas.microsoft.com/office/drawing/2014/main" id="{576A0CE2-B4A1-35AB-6736-B8BC4C07AF36}"/>
              </a:ext>
            </a:extLst>
          </p:cNvPr>
          <p:cNvSpPr>
            <a:spLocks noGrp="1"/>
          </p:cNvSpPr>
          <p:nvPr>
            <p:ph type="dt" sz="half" idx="10"/>
          </p:nvPr>
        </p:nvSpPr>
        <p:spPr/>
        <p:txBody>
          <a:bodyPr/>
          <a:lstStyle/>
          <a:p>
            <a:fld id="{49716F70-7A52-437F-B0B8-9D00484340FA}" type="datetime1">
              <a:rPr lang="en-US" smtClean="0"/>
              <a:t>9/25/2026</a:t>
            </a:fld>
            <a:endParaRPr lang="en-US"/>
          </a:p>
        </p:txBody>
      </p:sp>
      <p:sp>
        <p:nvSpPr>
          <p:cNvPr id="12" name="Footer Placeholder 11">
            <a:extLst>
              <a:ext uri="{FF2B5EF4-FFF2-40B4-BE49-F238E27FC236}">
                <a16:creationId xmlns:a16="http://schemas.microsoft.com/office/drawing/2014/main" id="{36B03ADB-175C-5216-1A7A-3FB80F189687}"/>
              </a:ext>
            </a:extLst>
          </p:cNvPr>
          <p:cNvSpPr>
            <a:spLocks noGrp="1"/>
          </p:cNvSpPr>
          <p:nvPr>
            <p:ph type="ftr" sz="quarter" idx="11"/>
          </p:nvPr>
        </p:nvSpPr>
        <p:spPr/>
        <p:txBody>
          <a:bodyPr/>
          <a:lstStyle/>
          <a:p>
            <a:endParaRPr lang="en-US"/>
          </a:p>
        </p:txBody>
      </p:sp>
      <p:sp>
        <p:nvSpPr>
          <p:cNvPr id="13" name="Slide Number Placeholder 12">
            <a:extLst>
              <a:ext uri="{FF2B5EF4-FFF2-40B4-BE49-F238E27FC236}">
                <a16:creationId xmlns:a16="http://schemas.microsoft.com/office/drawing/2014/main" id="{DCBE1F56-7EA6-1ABC-FFE2-20B43B3E5FD0}"/>
              </a:ext>
            </a:extLst>
          </p:cNvPr>
          <p:cNvSpPr>
            <a:spLocks noGrp="1"/>
          </p:cNvSpPr>
          <p:nvPr>
            <p:ph type="sldNum" sz="quarter" idx="12"/>
          </p:nvPr>
        </p:nvSpPr>
        <p:spPr/>
        <p:txBody>
          <a:bodyPr/>
          <a:lstStyle/>
          <a:p>
            <a:fld id="{E32394A6-AED1-4B79-B4B6-933D748A7F18}" type="slidenum">
              <a:rPr lang="en-US" smtClean="0"/>
              <a:t>‹#›</a:t>
            </a:fld>
            <a:endParaRPr lang="en-US"/>
          </a:p>
        </p:txBody>
      </p:sp>
    </p:spTree>
    <p:extLst>
      <p:ext uri="{BB962C8B-B14F-4D97-AF65-F5344CB8AC3E}">
        <p14:creationId xmlns:p14="http://schemas.microsoft.com/office/powerpoint/2010/main" val="3438258188"/>
      </p:ext>
    </p:extLst>
  </p:cSld>
  <p:clrMapOvr>
    <a:overrideClrMapping bg1="dk1" tx1="lt1" bg2="dk2" tx2="lt2" accent1="accent1" accent2="accent2" accent3="accent3" accent4="accent4" accent5="accent5" accent6="accent6" hlink="hlink" folHlink="folHlink"/>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itleOnly">
  <p:cSld name="Title Only (Original)">
    <p:bg>
      <p:bgRef idx="1001">
        <a:schemeClr val="bg2"/>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6A9F42-7FF7-F803-C075-BC4968D35E34}"/>
              </a:ext>
            </a:extLst>
          </p:cNvPr>
          <p:cNvSpPr>
            <a:spLocks noGrp="1"/>
          </p:cNvSpPr>
          <p:nvPr>
            <p:ph type="title"/>
          </p:nvPr>
        </p:nvSpPr>
        <p:spPr>
          <a:xfrm>
            <a:off x="2293094" y="344619"/>
            <a:ext cx="9327406" cy="1079500"/>
          </a:xfrm>
        </p:spPr>
        <p:txBody>
          <a:bodyPr/>
          <a:lstStyle>
            <a:lvl1pPr algn="r">
              <a:defRPr/>
            </a:lvl1pPr>
          </a:lstStyle>
          <a:p>
            <a:r>
              <a:rPr lang="en-US"/>
              <a:t>Click to edit Master title style</a:t>
            </a:r>
          </a:p>
        </p:txBody>
      </p:sp>
      <p:sp>
        <p:nvSpPr>
          <p:cNvPr id="3" name="Date Placeholder 2">
            <a:extLst>
              <a:ext uri="{FF2B5EF4-FFF2-40B4-BE49-F238E27FC236}">
                <a16:creationId xmlns:a16="http://schemas.microsoft.com/office/drawing/2014/main" id="{F7747070-5ABF-4632-3924-364C6CC45E4F}"/>
              </a:ext>
            </a:extLst>
          </p:cNvPr>
          <p:cNvSpPr>
            <a:spLocks noGrp="1"/>
          </p:cNvSpPr>
          <p:nvPr>
            <p:ph type="dt" sz="half" idx="10"/>
          </p:nvPr>
        </p:nvSpPr>
        <p:spPr/>
        <p:txBody>
          <a:bodyPr/>
          <a:lstStyle/>
          <a:p>
            <a:fld id="{CB442C1A-D251-4D61-B912-79510D9F5E35}" type="datetime1">
              <a:rPr lang="en-US" smtClean="0"/>
              <a:t>9/25/2026</a:t>
            </a:fld>
            <a:endParaRPr lang="en-US"/>
          </a:p>
        </p:txBody>
      </p:sp>
      <p:sp>
        <p:nvSpPr>
          <p:cNvPr id="4" name="Footer Placeholder 3">
            <a:extLst>
              <a:ext uri="{FF2B5EF4-FFF2-40B4-BE49-F238E27FC236}">
                <a16:creationId xmlns:a16="http://schemas.microsoft.com/office/drawing/2014/main" id="{AFD16EED-B9F4-5976-114E-55527B2EE7E1}"/>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1E634F71-C814-6978-3FC7-F3E9790BEA9E}"/>
              </a:ext>
            </a:extLst>
          </p:cNvPr>
          <p:cNvSpPr>
            <a:spLocks noGrp="1"/>
          </p:cNvSpPr>
          <p:nvPr>
            <p:ph type="sldNum" sz="quarter" idx="12"/>
          </p:nvPr>
        </p:nvSpPr>
        <p:spPr/>
        <p:txBody>
          <a:bodyPr/>
          <a:lstStyle/>
          <a:p>
            <a:fld id="{E32394A6-AED1-4B79-B4B6-933D748A7F18}" type="slidenum">
              <a:rPr lang="en-US" smtClean="0"/>
              <a:t>‹#›</a:t>
            </a:fld>
            <a:endParaRPr lang="en-US"/>
          </a:p>
        </p:txBody>
      </p:sp>
    </p:spTree>
    <p:extLst>
      <p:ext uri="{BB962C8B-B14F-4D97-AF65-F5344CB8AC3E}">
        <p14:creationId xmlns:p14="http://schemas.microsoft.com/office/powerpoint/2010/main" val="3564969136"/>
      </p:ext>
    </p:extLst>
  </p:cSld>
  <p:clrMapOvr>
    <a:overrideClrMapping bg1="dk1" tx1="lt1" bg2="dk2" tx2="lt2" accent1="accent1" accent2="accent2" accent3="accent3" accent4="accent4" accent5="accent5" accent6="accent6" hlink="hlink" folHlink="folHlink"/>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blank">
  <p:cSld name="Blank (Original)">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02DA74A-55B2-8F37-5C36-F9F345C01270}"/>
              </a:ext>
            </a:extLst>
          </p:cNvPr>
          <p:cNvSpPr>
            <a:spLocks noGrp="1"/>
          </p:cNvSpPr>
          <p:nvPr>
            <p:ph type="dt" sz="half" idx="10"/>
          </p:nvPr>
        </p:nvSpPr>
        <p:spPr/>
        <p:txBody>
          <a:bodyPr/>
          <a:lstStyle/>
          <a:p>
            <a:fld id="{6BA404BB-A97C-43D8-8B86-21D7743C1F4A}" type="datetime1">
              <a:rPr lang="en-US" smtClean="0"/>
              <a:t>9/25/2026</a:t>
            </a:fld>
            <a:endParaRPr lang="en-US"/>
          </a:p>
        </p:txBody>
      </p:sp>
      <p:sp>
        <p:nvSpPr>
          <p:cNvPr id="3" name="Footer Placeholder 2">
            <a:extLst>
              <a:ext uri="{FF2B5EF4-FFF2-40B4-BE49-F238E27FC236}">
                <a16:creationId xmlns:a16="http://schemas.microsoft.com/office/drawing/2014/main" id="{44FE43DF-1A4A-9FCE-C700-71AA36C1204B}"/>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F309BD7A-1C5F-E0AD-5191-0DC40608C4D3}"/>
              </a:ext>
            </a:extLst>
          </p:cNvPr>
          <p:cNvSpPr>
            <a:spLocks noGrp="1"/>
          </p:cNvSpPr>
          <p:nvPr>
            <p:ph type="sldNum" sz="quarter" idx="12"/>
          </p:nvPr>
        </p:nvSpPr>
        <p:spPr/>
        <p:txBody>
          <a:bodyPr/>
          <a:lstStyle/>
          <a:p>
            <a:fld id="{E32394A6-AED1-4B79-B4B6-933D748A7F18}" type="slidenum">
              <a:rPr lang="en-US" smtClean="0"/>
              <a:t>‹#›</a:t>
            </a:fld>
            <a:endParaRPr lang="en-US"/>
          </a:p>
        </p:txBody>
      </p:sp>
      <p:pic>
        <p:nvPicPr>
          <p:cNvPr id="6" name="Picture 5" descr="A black background with a black square&#10;&#10;Description automatically generated with medium confidence">
            <a:extLst>
              <a:ext uri="{FF2B5EF4-FFF2-40B4-BE49-F238E27FC236}">
                <a16:creationId xmlns:a16="http://schemas.microsoft.com/office/drawing/2014/main" id="{F8E6B253-5D88-473C-CA41-492C150559AA}"/>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51991" y="-133747"/>
            <a:ext cx="2496240" cy="1632157"/>
          </a:xfrm>
          <a:prstGeom prst="rect">
            <a:avLst/>
          </a:prstGeom>
        </p:spPr>
      </p:pic>
    </p:spTree>
    <p:extLst>
      <p:ext uri="{BB962C8B-B14F-4D97-AF65-F5344CB8AC3E}">
        <p14:creationId xmlns:p14="http://schemas.microsoft.com/office/powerpoint/2010/main" val="302917458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objTx">
  <p:cSld name="Content with Caption (Original)">
    <p:bg>
      <p:bgRef idx="1001">
        <a:schemeClr val="bg2"/>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50C37F-77BE-E128-4248-D001C39E79C6}"/>
              </a:ext>
            </a:extLst>
          </p:cNvPr>
          <p:cNvSpPr>
            <a:spLocks noGrp="1"/>
          </p:cNvSpPr>
          <p:nvPr>
            <p:ph type="title"/>
          </p:nvPr>
        </p:nvSpPr>
        <p:spPr>
          <a:xfrm>
            <a:off x="571500" y="1473022"/>
            <a:ext cx="4149692" cy="1055169"/>
          </a:xfrm>
        </p:spPr>
        <p:txBody>
          <a:bodyPr anchor="t">
            <a:normAutofit/>
          </a:bodyPr>
          <a:lstStyle>
            <a:lvl1pPr>
              <a:defRPr sz="3200"/>
            </a:lvl1pPr>
          </a:lstStyle>
          <a:p>
            <a:r>
              <a:rPr lang="en-US"/>
              <a:t>Click to edit Master title style</a:t>
            </a:r>
          </a:p>
        </p:txBody>
      </p:sp>
      <p:sp>
        <p:nvSpPr>
          <p:cNvPr id="4" name="Text Placeholder 3">
            <a:extLst>
              <a:ext uri="{FF2B5EF4-FFF2-40B4-BE49-F238E27FC236}">
                <a16:creationId xmlns:a16="http://schemas.microsoft.com/office/drawing/2014/main" id="{EC0EEBFB-2026-6A35-33ED-F008376B67A0}"/>
              </a:ext>
            </a:extLst>
          </p:cNvPr>
          <p:cNvSpPr>
            <a:spLocks noGrp="1"/>
          </p:cNvSpPr>
          <p:nvPr>
            <p:ph type="body" sz="half" idx="2"/>
          </p:nvPr>
        </p:nvSpPr>
        <p:spPr>
          <a:xfrm>
            <a:off x="571500" y="2691829"/>
            <a:ext cx="4149692" cy="3594671"/>
          </a:xfrm>
        </p:spPr>
        <p:txBody>
          <a:bodyPr anchor="t">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3" name="Content Placeholder 2">
            <a:extLst>
              <a:ext uri="{FF2B5EF4-FFF2-40B4-BE49-F238E27FC236}">
                <a16:creationId xmlns:a16="http://schemas.microsoft.com/office/drawing/2014/main" id="{2F3B20A8-A604-C977-02C0-083BA8663484}"/>
              </a:ext>
            </a:extLst>
          </p:cNvPr>
          <p:cNvSpPr>
            <a:spLocks noGrp="1"/>
          </p:cNvSpPr>
          <p:nvPr>
            <p:ph idx="1"/>
          </p:nvPr>
        </p:nvSpPr>
        <p:spPr>
          <a:xfrm>
            <a:off x="5178392" y="571500"/>
            <a:ext cx="6442108" cy="5715000"/>
          </a:xfrm>
        </p:spPr>
        <p:txBody>
          <a:bodyPr>
            <a:normAutofit/>
          </a:bodyPr>
          <a:lstStyle>
            <a:lvl1pPr>
              <a:defRPr sz="2800"/>
            </a:lvl1pPr>
            <a:lvl2pPr>
              <a:defRPr sz="2400"/>
            </a:lvl2pPr>
            <a:lvl3pPr>
              <a:defRPr sz="2000"/>
            </a:lvl3pPr>
            <a:lvl4pPr>
              <a:defRPr sz="1800"/>
            </a:lvl4pPr>
            <a:lvl5pPr>
              <a:defRPr sz="18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7F79AC04-2905-4B18-79E9-157F123BF668}"/>
              </a:ext>
            </a:extLst>
          </p:cNvPr>
          <p:cNvSpPr>
            <a:spLocks noGrp="1"/>
          </p:cNvSpPr>
          <p:nvPr>
            <p:ph type="dt" sz="half" idx="10"/>
          </p:nvPr>
        </p:nvSpPr>
        <p:spPr/>
        <p:txBody>
          <a:bodyPr/>
          <a:lstStyle/>
          <a:p>
            <a:fld id="{F134F6B4-A6F9-4233-BB7C-1EC9C5C08D00}" type="datetime1">
              <a:rPr lang="en-US" smtClean="0"/>
              <a:t>9/25/2026</a:t>
            </a:fld>
            <a:endParaRPr lang="en-US"/>
          </a:p>
        </p:txBody>
      </p:sp>
      <p:sp>
        <p:nvSpPr>
          <p:cNvPr id="8" name="Footer Placeholder 7">
            <a:extLst>
              <a:ext uri="{FF2B5EF4-FFF2-40B4-BE49-F238E27FC236}">
                <a16:creationId xmlns:a16="http://schemas.microsoft.com/office/drawing/2014/main" id="{25E85EF2-7999-31F9-134B-5026C9D43AB5}"/>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25CAC4EB-2646-347C-A1B9-3802365DAE8B}"/>
              </a:ext>
            </a:extLst>
          </p:cNvPr>
          <p:cNvSpPr>
            <a:spLocks noGrp="1"/>
          </p:cNvSpPr>
          <p:nvPr>
            <p:ph type="sldNum" sz="quarter" idx="12"/>
          </p:nvPr>
        </p:nvSpPr>
        <p:spPr/>
        <p:txBody>
          <a:bodyPr/>
          <a:lstStyle/>
          <a:p>
            <a:fld id="{E32394A6-AED1-4B79-B4B6-933D748A7F18}" type="slidenum">
              <a:rPr lang="en-US" smtClean="0"/>
              <a:t>‹#›</a:t>
            </a:fld>
            <a:endParaRPr lang="en-US"/>
          </a:p>
        </p:txBody>
      </p:sp>
    </p:spTree>
    <p:extLst>
      <p:ext uri="{BB962C8B-B14F-4D97-AF65-F5344CB8AC3E}">
        <p14:creationId xmlns:p14="http://schemas.microsoft.com/office/powerpoint/2010/main" val="2496599071"/>
      </p:ext>
    </p:extLst>
  </p:cSld>
  <p:clrMapOvr>
    <a:overrideClrMapping bg1="dk1" tx1="lt1" bg2="dk2" tx2="lt2" accent1="accent1" accent2="accent2" accent3="accent3" accent4="accent4" accent5="accent5" accent6="accent6" hlink="hlink" folHlink="folHlink"/>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picTx">
  <p:cSld name="Picture with Caption (Origina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B06A09-98CF-FAC2-3708-AECC4360C651}"/>
              </a:ext>
            </a:extLst>
          </p:cNvPr>
          <p:cNvSpPr>
            <a:spLocks noGrp="1"/>
          </p:cNvSpPr>
          <p:nvPr>
            <p:ph type="title"/>
          </p:nvPr>
        </p:nvSpPr>
        <p:spPr>
          <a:xfrm>
            <a:off x="571500" y="1205894"/>
            <a:ext cx="4149692" cy="1055169"/>
          </a:xfrm>
        </p:spPr>
        <p:txBody>
          <a:bodyPr anchor="t">
            <a:normAutofit/>
          </a:bodyPr>
          <a:lstStyle>
            <a:lvl1pPr>
              <a:defRPr sz="3200">
                <a:solidFill>
                  <a:schemeClr val="tx2"/>
                </a:solidFill>
              </a:defRPr>
            </a:lvl1pPr>
          </a:lstStyle>
          <a:p>
            <a:r>
              <a:rPr lang="en-US"/>
              <a:t>Click to edit Master title style</a:t>
            </a:r>
          </a:p>
        </p:txBody>
      </p:sp>
      <p:sp>
        <p:nvSpPr>
          <p:cNvPr id="4" name="Text Placeholder 3">
            <a:extLst>
              <a:ext uri="{FF2B5EF4-FFF2-40B4-BE49-F238E27FC236}">
                <a16:creationId xmlns:a16="http://schemas.microsoft.com/office/drawing/2014/main" id="{F32C4A61-EF2A-C5A5-B150-4448600B3937}"/>
              </a:ext>
            </a:extLst>
          </p:cNvPr>
          <p:cNvSpPr>
            <a:spLocks noGrp="1"/>
          </p:cNvSpPr>
          <p:nvPr>
            <p:ph type="body" sz="half" idx="2"/>
          </p:nvPr>
        </p:nvSpPr>
        <p:spPr>
          <a:xfrm>
            <a:off x="571500" y="2424701"/>
            <a:ext cx="4149692" cy="3861799"/>
          </a:xfrm>
        </p:spPr>
        <p:txBody>
          <a:bodyPr anchor="t"/>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3" name="Picture Placeholder 2">
            <a:extLst>
              <a:ext uri="{FF2B5EF4-FFF2-40B4-BE49-F238E27FC236}">
                <a16:creationId xmlns:a16="http://schemas.microsoft.com/office/drawing/2014/main" id="{9571C769-CEC8-962A-01E6-15B0E056791E}"/>
              </a:ext>
            </a:extLst>
          </p:cNvPr>
          <p:cNvSpPr>
            <a:spLocks noGrp="1"/>
          </p:cNvSpPr>
          <p:nvPr>
            <p:ph type="pic" idx="1"/>
          </p:nvPr>
        </p:nvSpPr>
        <p:spPr>
          <a:xfrm>
            <a:off x="5178392" y="571500"/>
            <a:ext cx="6442108" cy="57150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5" name="Date Placeholder 4">
            <a:extLst>
              <a:ext uri="{FF2B5EF4-FFF2-40B4-BE49-F238E27FC236}">
                <a16:creationId xmlns:a16="http://schemas.microsoft.com/office/drawing/2014/main" id="{75713FA0-F4CE-280E-1BE7-EED86ECA27D8}"/>
              </a:ext>
            </a:extLst>
          </p:cNvPr>
          <p:cNvSpPr>
            <a:spLocks noGrp="1"/>
          </p:cNvSpPr>
          <p:nvPr>
            <p:ph type="dt" sz="half" idx="10"/>
          </p:nvPr>
        </p:nvSpPr>
        <p:spPr/>
        <p:txBody>
          <a:bodyPr/>
          <a:lstStyle/>
          <a:p>
            <a:fld id="{8DEFC48C-95CD-4FBA-A3F6-989563B38192}" type="datetime1">
              <a:rPr lang="en-US" smtClean="0"/>
              <a:t>9/25/2026</a:t>
            </a:fld>
            <a:endParaRPr lang="en-US"/>
          </a:p>
        </p:txBody>
      </p:sp>
      <p:sp>
        <p:nvSpPr>
          <p:cNvPr id="6" name="Footer Placeholder 5">
            <a:extLst>
              <a:ext uri="{FF2B5EF4-FFF2-40B4-BE49-F238E27FC236}">
                <a16:creationId xmlns:a16="http://schemas.microsoft.com/office/drawing/2014/main" id="{B397F2FF-CF23-F76E-B2A0-8F3A360313A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CB806D1-9C38-984D-4D7C-B51D171AE478}"/>
              </a:ext>
            </a:extLst>
          </p:cNvPr>
          <p:cNvSpPr>
            <a:spLocks noGrp="1"/>
          </p:cNvSpPr>
          <p:nvPr>
            <p:ph type="sldNum" sz="quarter" idx="12"/>
          </p:nvPr>
        </p:nvSpPr>
        <p:spPr/>
        <p:txBody>
          <a:bodyPr/>
          <a:lstStyle/>
          <a:p>
            <a:fld id="{E32394A6-AED1-4B79-B4B6-933D748A7F18}" type="slidenum">
              <a:rPr lang="en-US" smtClean="0"/>
              <a:t>‹#›</a:t>
            </a:fld>
            <a:endParaRPr lang="en-US"/>
          </a:p>
        </p:txBody>
      </p:sp>
      <p:pic>
        <p:nvPicPr>
          <p:cNvPr id="9" name="Picture 8" descr="A black background with a black square&#10;&#10;Description automatically generated with medium confidence">
            <a:extLst>
              <a:ext uri="{FF2B5EF4-FFF2-40B4-BE49-F238E27FC236}">
                <a16:creationId xmlns:a16="http://schemas.microsoft.com/office/drawing/2014/main" id="{2696B5A5-F1DD-255D-F5A0-402F3B473B6A}"/>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51991" y="-133747"/>
            <a:ext cx="2496240" cy="1632157"/>
          </a:xfrm>
          <a:prstGeom prst="rect">
            <a:avLst/>
          </a:prstGeom>
        </p:spPr>
      </p:pic>
    </p:spTree>
    <p:extLst>
      <p:ext uri="{BB962C8B-B14F-4D97-AF65-F5344CB8AC3E}">
        <p14:creationId xmlns:p14="http://schemas.microsoft.com/office/powerpoint/2010/main" val="276902161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userDrawn="1">
  <p:cSld name="Conclusion 1">
    <p:bg>
      <p:bgRef idx="1001">
        <a:schemeClr val="bg2"/>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363255" y="619626"/>
            <a:ext cx="11257245" cy="1891842"/>
          </a:xfrm>
        </p:spPr>
        <p:txBody>
          <a:bodyPr anchor="b">
            <a:noAutofit/>
          </a:bodyPr>
          <a:lstStyle>
            <a:lvl1pPr>
              <a:defRPr sz="6000"/>
            </a:lvl1pPr>
          </a:lstStyle>
          <a:p>
            <a:r>
              <a:rPr lang="en-US"/>
              <a:t>Click to edit Master title style</a:t>
            </a:r>
          </a:p>
        </p:txBody>
      </p:sp>
      <p:sp>
        <p:nvSpPr>
          <p:cNvPr id="8" name="Content Placeholder 7">
            <a:extLst>
              <a:ext uri="{FF2B5EF4-FFF2-40B4-BE49-F238E27FC236}">
                <a16:creationId xmlns:a16="http://schemas.microsoft.com/office/drawing/2014/main" id="{C7E1FCC9-2D1D-9C6B-8C9A-E3D0A77DBEF0}"/>
              </a:ext>
            </a:extLst>
          </p:cNvPr>
          <p:cNvSpPr>
            <a:spLocks noGrp="1"/>
          </p:cNvSpPr>
          <p:nvPr>
            <p:ph sz="quarter" idx="13"/>
          </p:nvPr>
        </p:nvSpPr>
        <p:spPr>
          <a:xfrm>
            <a:off x="571500" y="2999984"/>
            <a:ext cx="11049000" cy="3286517"/>
          </a:xfrm>
        </p:spPr>
        <p:txBody>
          <a:bodyPr/>
          <a:lstStyle>
            <a:lvl1pPr marL="0" indent="0">
              <a:buNone/>
              <a:defRPr/>
            </a:lvl1pPr>
            <a:lvl2pPr marL="228600" indent="0">
              <a:buNone/>
              <a:defRPr/>
            </a:lvl2pPr>
            <a:lvl3pPr marL="457200" indent="0">
              <a:buNone/>
              <a:defRPr/>
            </a:lvl3pPr>
            <a:lvl4pPr marL="685800" indent="0">
              <a:buNone/>
              <a:defRPr/>
            </a:lvl4pPr>
            <a:lvl5pPr marL="914400" indent="0">
              <a:buNone/>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Date Placeholder 2">
            <a:extLst>
              <a:ext uri="{FF2B5EF4-FFF2-40B4-BE49-F238E27FC236}">
                <a16:creationId xmlns:a16="http://schemas.microsoft.com/office/drawing/2014/main" id="{1A9AABD8-25DB-04E8-8ED3-7E573136CE2A}"/>
              </a:ext>
            </a:extLst>
          </p:cNvPr>
          <p:cNvSpPr>
            <a:spLocks noGrp="1"/>
          </p:cNvSpPr>
          <p:nvPr>
            <p:ph type="dt" sz="half" idx="14"/>
          </p:nvPr>
        </p:nvSpPr>
        <p:spPr/>
        <p:txBody>
          <a:bodyPr/>
          <a:lstStyle/>
          <a:p>
            <a:fld id="{EFA3608E-7027-4380-969D-12C559B60758}" type="datetime1">
              <a:rPr lang="en-US" smtClean="0"/>
              <a:t>9/25/2026</a:t>
            </a:fld>
            <a:endParaRPr lang="en-US"/>
          </a:p>
        </p:txBody>
      </p:sp>
      <p:sp>
        <p:nvSpPr>
          <p:cNvPr id="4" name="Footer Placeholder 3">
            <a:extLst>
              <a:ext uri="{FF2B5EF4-FFF2-40B4-BE49-F238E27FC236}">
                <a16:creationId xmlns:a16="http://schemas.microsoft.com/office/drawing/2014/main" id="{BD54A1C2-F2C1-EE8E-D8B8-707B52ECB483}"/>
              </a:ext>
            </a:extLst>
          </p:cNvPr>
          <p:cNvSpPr>
            <a:spLocks noGrp="1"/>
          </p:cNvSpPr>
          <p:nvPr>
            <p:ph type="ftr" sz="quarter" idx="15"/>
          </p:nvPr>
        </p:nvSpPr>
        <p:spPr/>
        <p:txBody>
          <a:bodyPr/>
          <a:lstStyle/>
          <a:p>
            <a:endParaRPr lang="en-US"/>
          </a:p>
        </p:txBody>
      </p:sp>
      <p:sp>
        <p:nvSpPr>
          <p:cNvPr id="5" name="Slide Number Placeholder 4">
            <a:extLst>
              <a:ext uri="{FF2B5EF4-FFF2-40B4-BE49-F238E27FC236}">
                <a16:creationId xmlns:a16="http://schemas.microsoft.com/office/drawing/2014/main" id="{3FFDE44B-9F94-5A62-7D55-ECC96028DAE8}"/>
              </a:ext>
            </a:extLst>
          </p:cNvPr>
          <p:cNvSpPr>
            <a:spLocks noGrp="1"/>
          </p:cNvSpPr>
          <p:nvPr>
            <p:ph type="sldNum" sz="quarter" idx="16"/>
          </p:nvPr>
        </p:nvSpPr>
        <p:spPr/>
        <p:txBody>
          <a:bodyPr/>
          <a:lstStyle/>
          <a:p>
            <a:fld id="{E32394A6-AED1-4B79-B4B6-933D748A7F18}" type="slidenum">
              <a:rPr lang="en-US" smtClean="0"/>
              <a:t>‹#›</a:t>
            </a:fld>
            <a:endParaRPr lang="en-US"/>
          </a:p>
        </p:txBody>
      </p:sp>
    </p:spTree>
    <p:extLst>
      <p:ext uri="{BB962C8B-B14F-4D97-AF65-F5344CB8AC3E}">
        <p14:creationId xmlns:p14="http://schemas.microsoft.com/office/powerpoint/2010/main" val="275662841"/>
      </p:ext>
    </p:extLst>
  </p:cSld>
  <p:clrMapOvr>
    <a:overrideClrMapping bg1="dk1" tx1="lt1" bg2="dk2" tx2="lt2" accent1="accent1" accent2="accent2" accent3="accent3" accent4="accent4" accent5="accent5" accent6="accent6" hlink="hlink" folHlink="folHlink"/>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userDrawn="1">
  <p:cSld name="Conclusion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571500" y="2154597"/>
            <a:ext cx="5078529" cy="2548806"/>
          </a:xfrm>
        </p:spPr>
        <p:txBody>
          <a:bodyPr anchor="t">
            <a:noAutofit/>
          </a:bodyPr>
          <a:lstStyle>
            <a:lvl1pPr>
              <a:defRPr sz="5400">
                <a:solidFill>
                  <a:schemeClr val="tx2"/>
                </a:solidFill>
              </a:defRPr>
            </a:lvl1pPr>
          </a:lstStyle>
          <a:p>
            <a:r>
              <a:rPr lang="en-US"/>
              <a:t>Click to edit Master title style</a:t>
            </a:r>
          </a:p>
        </p:txBody>
      </p:sp>
      <p:sp>
        <p:nvSpPr>
          <p:cNvPr id="8" name="Content Placeholder 7">
            <a:extLst>
              <a:ext uri="{FF2B5EF4-FFF2-40B4-BE49-F238E27FC236}">
                <a16:creationId xmlns:a16="http://schemas.microsoft.com/office/drawing/2014/main" id="{8C8082A1-B54D-5676-24F5-E642831E54E6}"/>
              </a:ext>
            </a:extLst>
          </p:cNvPr>
          <p:cNvSpPr>
            <a:spLocks noGrp="1"/>
          </p:cNvSpPr>
          <p:nvPr>
            <p:ph sz="quarter" idx="13"/>
          </p:nvPr>
        </p:nvSpPr>
        <p:spPr>
          <a:xfrm>
            <a:off x="6096000" y="2154597"/>
            <a:ext cx="5524500" cy="2548806"/>
          </a:xfrm>
        </p:spPr>
        <p:txBody>
          <a:bodyPr>
            <a:normAutofit/>
          </a:bodyPr>
          <a:lstStyle>
            <a:lvl1pPr marL="0" indent="0">
              <a:buNone/>
              <a:defRPr sz="2400"/>
            </a:lvl1pPr>
            <a:lvl2pPr marL="228600" indent="0">
              <a:buNone/>
              <a:defRPr sz="2000"/>
            </a:lvl2pPr>
            <a:lvl3pPr marL="457200" indent="0">
              <a:buNone/>
              <a:defRPr sz="1800"/>
            </a:lvl3pPr>
            <a:lvl4pPr marL="685800" indent="0">
              <a:buNone/>
              <a:defRPr sz="1600"/>
            </a:lvl4pPr>
            <a:lvl5pPr marL="914400" indent="0">
              <a:buNone/>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B41D69A0-3A6A-EB51-5616-33CCF9527A23}"/>
              </a:ext>
            </a:extLst>
          </p:cNvPr>
          <p:cNvSpPr>
            <a:spLocks noGrp="1"/>
          </p:cNvSpPr>
          <p:nvPr>
            <p:ph type="dt" sz="half" idx="14"/>
          </p:nvPr>
        </p:nvSpPr>
        <p:spPr/>
        <p:txBody>
          <a:bodyPr/>
          <a:lstStyle/>
          <a:p>
            <a:fld id="{BE1D800D-33BA-4335-8B1F-01CE8BE3F7F9}" type="datetime1">
              <a:rPr lang="en-US" smtClean="0"/>
              <a:t>9/25/2026</a:t>
            </a:fld>
            <a:endParaRPr lang="en-US"/>
          </a:p>
        </p:txBody>
      </p:sp>
      <p:sp>
        <p:nvSpPr>
          <p:cNvPr id="6" name="Footer Placeholder 5">
            <a:extLst>
              <a:ext uri="{FF2B5EF4-FFF2-40B4-BE49-F238E27FC236}">
                <a16:creationId xmlns:a16="http://schemas.microsoft.com/office/drawing/2014/main" id="{EB87D541-CE2E-D148-5C6A-4B0BA9F5B0CE}"/>
              </a:ext>
            </a:extLst>
          </p:cNvPr>
          <p:cNvSpPr>
            <a:spLocks noGrp="1"/>
          </p:cNvSpPr>
          <p:nvPr>
            <p:ph type="ftr" sz="quarter" idx="15"/>
          </p:nvPr>
        </p:nvSpPr>
        <p:spPr/>
        <p:txBody>
          <a:bodyPr/>
          <a:lstStyle/>
          <a:p>
            <a:endParaRPr lang="en-US"/>
          </a:p>
        </p:txBody>
      </p:sp>
      <p:sp>
        <p:nvSpPr>
          <p:cNvPr id="7" name="Slide Number Placeholder 6">
            <a:extLst>
              <a:ext uri="{FF2B5EF4-FFF2-40B4-BE49-F238E27FC236}">
                <a16:creationId xmlns:a16="http://schemas.microsoft.com/office/drawing/2014/main" id="{6E08319A-9703-4F54-8072-38D62BC0CAA1}"/>
              </a:ext>
            </a:extLst>
          </p:cNvPr>
          <p:cNvSpPr>
            <a:spLocks noGrp="1"/>
          </p:cNvSpPr>
          <p:nvPr>
            <p:ph type="sldNum" sz="quarter" idx="16"/>
          </p:nvPr>
        </p:nvSpPr>
        <p:spPr/>
        <p:txBody>
          <a:bodyPr/>
          <a:lstStyle/>
          <a:p>
            <a:fld id="{E32394A6-AED1-4B79-B4B6-933D748A7F18}" type="slidenum">
              <a:rPr lang="en-US" smtClean="0"/>
              <a:t>‹#›</a:t>
            </a:fld>
            <a:endParaRPr lang="en-US"/>
          </a:p>
        </p:txBody>
      </p:sp>
      <p:pic>
        <p:nvPicPr>
          <p:cNvPr id="4" name="Picture 3" descr="A black background with a black square&#10;&#10;Description automatically generated with medium confidence">
            <a:extLst>
              <a:ext uri="{FF2B5EF4-FFF2-40B4-BE49-F238E27FC236}">
                <a16:creationId xmlns:a16="http://schemas.microsoft.com/office/drawing/2014/main" id="{CCBF18DE-9044-1C6D-0F57-1E6A3D895D06}"/>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51991" y="-133747"/>
            <a:ext cx="2496240" cy="1632157"/>
          </a:xfrm>
          <a:prstGeom prst="rect">
            <a:avLst/>
          </a:prstGeom>
        </p:spPr>
      </p:pic>
    </p:spTree>
    <p:extLst>
      <p:ext uri="{BB962C8B-B14F-4D97-AF65-F5344CB8AC3E}">
        <p14:creationId xmlns:p14="http://schemas.microsoft.com/office/powerpoint/2010/main" val="3552723058"/>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userDrawn="1">
  <p:cSld name="Conclusion 3">
    <p:bg>
      <p:bgRef idx="1001">
        <a:schemeClr val="bg2"/>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2606556" y="1586980"/>
            <a:ext cx="8283870" cy="1842020"/>
          </a:xfrm>
        </p:spPr>
        <p:txBody>
          <a:bodyPr anchor="b">
            <a:noAutofit/>
          </a:bodyPr>
          <a:lstStyle>
            <a:lvl1pPr algn="ctr">
              <a:defRPr sz="6000"/>
            </a:lvl1pPr>
          </a:lstStyle>
          <a:p>
            <a:r>
              <a:rPr lang="en-US"/>
              <a:t>Click to edit Master title style</a:t>
            </a:r>
          </a:p>
        </p:txBody>
      </p:sp>
      <p:sp>
        <p:nvSpPr>
          <p:cNvPr id="7" name="Content Placeholder 6">
            <a:extLst>
              <a:ext uri="{FF2B5EF4-FFF2-40B4-BE49-F238E27FC236}">
                <a16:creationId xmlns:a16="http://schemas.microsoft.com/office/drawing/2014/main" id="{053FFEDA-E57B-DF13-2394-A1514E15F85A}"/>
              </a:ext>
            </a:extLst>
          </p:cNvPr>
          <p:cNvSpPr>
            <a:spLocks noGrp="1"/>
          </p:cNvSpPr>
          <p:nvPr>
            <p:ph sz="quarter" idx="14"/>
          </p:nvPr>
        </p:nvSpPr>
        <p:spPr>
          <a:xfrm>
            <a:off x="2606556" y="3703133"/>
            <a:ext cx="8283743" cy="1842020"/>
          </a:xfrm>
        </p:spPr>
        <p:txBody>
          <a:bodyPr>
            <a:noAutofit/>
          </a:bodyPr>
          <a:lstStyle>
            <a:lvl1pPr marL="0" indent="0">
              <a:buNone/>
              <a:defRPr sz="2400"/>
            </a:lvl1pPr>
            <a:lvl2pPr marL="228600" indent="0" algn="ctr">
              <a:buNone/>
              <a:defRPr sz="2000"/>
            </a:lvl2pPr>
            <a:lvl3pPr marL="457200" indent="0">
              <a:buNone/>
              <a:defRPr sz="1800"/>
            </a:lvl3pPr>
            <a:lvl4pPr marL="685800" indent="0">
              <a:buNone/>
              <a:defRPr sz="1600"/>
            </a:lvl4pPr>
            <a:lvl5pPr marL="914400" indent="0">
              <a:buNone/>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FBA868A2-32E0-514C-B427-78B3B5830448}"/>
              </a:ext>
            </a:extLst>
          </p:cNvPr>
          <p:cNvSpPr>
            <a:spLocks noGrp="1"/>
          </p:cNvSpPr>
          <p:nvPr>
            <p:ph type="dt" sz="half" idx="15"/>
          </p:nvPr>
        </p:nvSpPr>
        <p:spPr/>
        <p:txBody>
          <a:bodyPr/>
          <a:lstStyle/>
          <a:p>
            <a:fld id="{BFF3D475-9CA8-4A10-B5B2-99BA2ED21BD4}" type="datetime1">
              <a:rPr lang="en-US" smtClean="0"/>
              <a:t>9/25/2026</a:t>
            </a:fld>
            <a:endParaRPr lang="en-US"/>
          </a:p>
        </p:txBody>
      </p:sp>
      <p:sp>
        <p:nvSpPr>
          <p:cNvPr id="6" name="Footer Placeholder 5">
            <a:extLst>
              <a:ext uri="{FF2B5EF4-FFF2-40B4-BE49-F238E27FC236}">
                <a16:creationId xmlns:a16="http://schemas.microsoft.com/office/drawing/2014/main" id="{9DBA7026-B49B-D2DB-D0C3-2400DA464D92}"/>
              </a:ext>
            </a:extLst>
          </p:cNvPr>
          <p:cNvSpPr>
            <a:spLocks noGrp="1"/>
          </p:cNvSpPr>
          <p:nvPr>
            <p:ph type="ftr" sz="quarter" idx="16"/>
          </p:nvPr>
        </p:nvSpPr>
        <p:spPr/>
        <p:txBody>
          <a:bodyPr/>
          <a:lstStyle/>
          <a:p>
            <a:endParaRPr lang="en-US"/>
          </a:p>
        </p:txBody>
      </p:sp>
      <p:sp>
        <p:nvSpPr>
          <p:cNvPr id="8" name="Slide Number Placeholder 7">
            <a:extLst>
              <a:ext uri="{FF2B5EF4-FFF2-40B4-BE49-F238E27FC236}">
                <a16:creationId xmlns:a16="http://schemas.microsoft.com/office/drawing/2014/main" id="{13E4CA99-94F5-6B78-C050-BAD74C423F08}"/>
              </a:ext>
            </a:extLst>
          </p:cNvPr>
          <p:cNvSpPr>
            <a:spLocks noGrp="1"/>
          </p:cNvSpPr>
          <p:nvPr>
            <p:ph type="sldNum" sz="quarter" idx="17"/>
          </p:nvPr>
        </p:nvSpPr>
        <p:spPr/>
        <p:txBody>
          <a:bodyPr/>
          <a:lstStyle/>
          <a:p>
            <a:fld id="{E32394A6-AED1-4B79-B4B6-933D748A7F18}" type="slidenum">
              <a:rPr lang="en-US" smtClean="0"/>
              <a:t>‹#›</a:t>
            </a:fld>
            <a:endParaRPr lang="en-US"/>
          </a:p>
        </p:txBody>
      </p:sp>
    </p:spTree>
    <p:extLst>
      <p:ext uri="{BB962C8B-B14F-4D97-AF65-F5344CB8AC3E}">
        <p14:creationId xmlns:p14="http://schemas.microsoft.com/office/powerpoint/2010/main" val="286853183"/>
      </p:ext>
    </p:extLst>
  </p:cSld>
  <p:clrMapOvr>
    <a:overrideClrMapping bg1="dk1" tx1="lt1" bg2="dk2" tx2="lt2" accent1="accent1" accent2="accent2" accent3="accent3" accent4="accent4" accent5="accent5" accent6="accent6" hlink="hlink" folHlink="folHlink"/>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userDrawn="1">
  <p:cSld name="Conclusion Photo">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rot="16200000">
            <a:off x="-1274300" y="3162746"/>
            <a:ext cx="4713359" cy="1632954"/>
          </a:xfrm>
        </p:spPr>
        <p:txBody>
          <a:bodyPr>
            <a:noAutofit/>
          </a:bodyPr>
          <a:lstStyle>
            <a:lvl1pPr algn="ctr">
              <a:defRPr sz="4400">
                <a:solidFill>
                  <a:schemeClr val="tx2"/>
                </a:solidFill>
              </a:defRPr>
            </a:lvl1pPr>
          </a:lstStyle>
          <a:p>
            <a:r>
              <a:rPr lang="en-US"/>
              <a:t>Click to edit Master title style</a:t>
            </a:r>
          </a:p>
        </p:txBody>
      </p:sp>
      <p:sp>
        <p:nvSpPr>
          <p:cNvPr id="11" name="Picture Placeholder 10">
            <a:extLst>
              <a:ext uri="{FF2B5EF4-FFF2-40B4-BE49-F238E27FC236}">
                <a16:creationId xmlns:a16="http://schemas.microsoft.com/office/drawing/2014/main" id="{7A91E99E-6B8D-7D90-0BEE-C39226FFCCCD}"/>
              </a:ext>
            </a:extLst>
          </p:cNvPr>
          <p:cNvSpPr>
            <a:spLocks noGrp="1"/>
          </p:cNvSpPr>
          <p:nvPr>
            <p:ph type="pic" sz="quarter" idx="13"/>
          </p:nvPr>
        </p:nvSpPr>
        <p:spPr>
          <a:xfrm>
            <a:off x="2316750" y="136524"/>
            <a:ext cx="9701079" cy="4223719"/>
          </a:xfrm>
        </p:spPr>
        <p:txBody>
          <a:bodyPr/>
          <a:lstStyle/>
          <a:p>
            <a:r>
              <a:rPr lang="en-US"/>
              <a:t>Click icon to add picture</a:t>
            </a:r>
          </a:p>
        </p:txBody>
      </p:sp>
      <p:sp>
        <p:nvSpPr>
          <p:cNvPr id="8" name="Content Placeholder 7">
            <a:extLst>
              <a:ext uri="{FF2B5EF4-FFF2-40B4-BE49-F238E27FC236}">
                <a16:creationId xmlns:a16="http://schemas.microsoft.com/office/drawing/2014/main" id="{0559C69D-3646-6F3B-AE3B-8FF35016CA10}"/>
              </a:ext>
            </a:extLst>
          </p:cNvPr>
          <p:cNvSpPr>
            <a:spLocks noGrp="1"/>
          </p:cNvSpPr>
          <p:nvPr>
            <p:ph sz="quarter" idx="14"/>
          </p:nvPr>
        </p:nvSpPr>
        <p:spPr>
          <a:xfrm>
            <a:off x="2316750" y="4493991"/>
            <a:ext cx="9701079" cy="1632955"/>
          </a:xfrm>
        </p:spPr>
        <p:txBody>
          <a:bodyPr>
            <a:noAutofit/>
          </a:bodyPr>
          <a:lstStyle>
            <a:lvl1pPr marL="0" indent="0">
              <a:buNone/>
              <a:defRPr sz="2000"/>
            </a:lvl1pPr>
            <a:lvl2pPr marL="228600" indent="0">
              <a:buNone/>
              <a:defRPr sz="1800"/>
            </a:lvl2pPr>
            <a:lvl3pPr marL="457200" indent="0">
              <a:buNone/>
              <a:defRPr sz="1600"/>
            </a:lvl3pPr>
            <a:lvl4pPr marL="685800" indent="0">
              <a:buNone/>
              <a:defRPr sz="1400"/>
            </a:lvl4pPr>
            <a:lvl5pPr marL="914400" indent="0">
              <a:buNone/>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D6BAE925-435B-651F-60E1-047044DDCE3D}"/>
              </a:ext>
            </a:extLst>
          </p:cNvPr>
          <p:cNvSpPr>
            <a:spLocks noGrp="1"/>
          </p:cNvSpPr>
          <p:nvPr>
            <p:ph type="dt" sz="half" idx="15"/>
          </p:nvPr>
        </p:nvSpPr>
        <p:spPr/>
        <p:txBody>
          <a:bodyPr/>
          <a:lstStyle/>
          <a:p>
            <a:fld id="{EEE6ABDF-8A36-41F6-866E-5D745D0B9F7E}" type="datetime1">
              <a:rPr lang="en-US" smtClean="0"/>
              <a:t>9/25/2026</a:t>
            </a:fld>
            <a:endParaRPr lang="en-US"/>
          </a:p>
        </p:txBody>
      </p:sp>
      <p:sp>
        <p:nvSpPr>
          <p:cNvPr id="9" name="Footer Placeholder 8">
            <a:extLst>
              <a:ext uri="{FF2B5EF4-FFF2-40B4-BE49-F238E27FC236}">
                <a16:creationId xmlns:a16="http://schemas.microsoft.com/office/drawing/2014/main" id="{F90431C8-8815-575C-A788-370FB04BB7B6}"/>
              </a:ext>
            </a:extLst>
          </p:cNvPr>
          <p:cNvSpPr>
            <a:spLocks noGrp="1"/>
          </p:cNvSpPr>
          <p:nvPr>
            <p:ph type="ftr" sz="quarter" idx="16"/>
          </p:nvPr>
        </p:nvSpPr>
        <p:spPr/>
        <p:txBody>
          <a:bodyPr/>
          <a:lstStyle/>
          <a:p>
            <a:endParaRPr lang="en-US"/>
          </a:p>
        </p:txBody>
      </p:sp>
      <p:sp>
        <p:nvSpPr>
          <p:cNvPr id="10" name="Slide Number Placeholder 9">
            <a:extLst>
              <a:ext uri="{FF2B5EF4-FFF2-40B4-BE49-F238E27FC236}">
                <a16:creationId xmlns:a16="http://schemas.microsoft.com/office/drawing/2014/main" id="{2AC12A26-017B-14F7-C69A-3D60B49CE412}"/>
              </a:ext>
            </a:extLst>
          </p:cNvPr>
          <p:cNvSpPr>
            <a:spLocks noGrp="1"/>
          </p:cNvSpPr>
          <p:nvPr>
            <p:ph type="sldNum" sz="quarter" idx="17"/>
          </p:nvPr>
        </p:nvSpPr>
        <p:spPr/>
        <p:txBody>
          <a:bodyPr/>
          <a:lstStyle/>
          <a:p>
            <a:fld id="{E32394A6-AED1-4B79-B4B6-933D748A7F18}" type="slidenum">
              <a:rPr lang="en-US" smtClean="0"/>
              <a:t>‹#›</a:t>
            </a:fld>
            <a:endParaRPr lang="en-US"/>
          </a:p>
        </p:txBody>
      </p:sp>
      <p:pic>
        <p:nvPicPr>
          <p:cNvPr id="4" name="Picture 3" descr="A black background with a black square&#10;&#10;Description automatically generated with medium confidence">
            <a:extLst>
              <a:ext uri="{FF2B5EF4-FFF2-40B4-BE49-F238E27FC236}">
                <a16:creationId xmlns:a16="http://schemas.microsoft.com/office/drawing/2014/main" id="{F31B92FF-721D-C22B-DB11-E3570A52C075}"/>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51991" y="-133747"/>
            <a:ext cx="2496240" cy="1632157"/>
          </a:xfrm>
          <a:prstGeom prst="rect">
            <a:avLst/>
          </a:prstGeom>
        </p:spPr>
      </p:pic>
    </p:spTree>
    <p:extLst>
      <p:ext uri="{BB962C8B-B14F-4D97-AF65-F5344CB8AC3E}">
        <p14:creationId xmlns:p14="http://schemas.microsoft.com/office/powerpoint/2010/main" val="3499070359"/>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AB4916-5728-4903-36F7-040290BB9AF9}"/>
              </a:ext>
            </a:extLst>
          </p:cNvPr>
          <p:cNvSpPr>
            <a:spLocks noGrp="1"/>
          </p:cNvSpPr>
          <p:nvPr>
            <p:ph type="title"/>
          </p:nvPr>
        </p:nvSpPr>
        <p:spPr>
          <a:xfrm>
            <a:off x="5375728" y="885369"/>
            <a:ext cx="6678386" cy="506721"/>
          </a:xfrm>
        </p:spPr>
        <p:txBody>
          <a:bodyPr/>
          <a:lstStyle>
            <a:lvl1pPr algn="r">
              <a:defRPr>
                <a:solidFill>
                  <a:schemeClr val="accent2"/>
                </a:solidFill>
              </a:defRPr>
            </a:lvl1pPr>
          </a:lstStyle>
          <a:p>
            <a:r>
              <a:rPr lang="en-GB"/>
              <a:t>Click to edit Master title style</a:t>
            </a:r>
          </a:p>
        </p:txBody>
      </p:sp>
      <p:sp>
        <p:nvSpPr>
          <p:cNvPr id="3" name="Date Placeholder 2">
            <a:extLst>
              <a:ext uri="{FF2B5EF4-FFF2-40B4-BE49-F238E27FC236}">
                <a16:creationId xmlns:a16="http://schemas.microsoft.com/office/drawing/2014/main" id="{45AC7619-D98C-1689-A3C4-F81C6F888EA7}"/>
              </a:ext>
            </a:extLst>
          </p:cNvPr>
          <p:cNvSpPr>
            <a:spLocks noGrp="1"/>
          </p:cNvSpPr>
          <p:nvPr>
            <p:ph type="dt" sz="half" idx="10"/>
          </p:nvPr>
        </p:nvSpPr>
        <p:spPr/>
        <p:txBody>
          <a:bodyPr/>
          <a:lstStyle/>
          <a:p>
            <a:fld id="{5462BE79-38C3-4518-BB34-F7244A7D7145}" type="datetime1">
              <a:rPr lang="en-US" smtClean="0"/>
              <a:t>9/25/2026</a:t>
            </a:fld>
            <a:endParaRPr lang="en-US"/>
          </a:p>
        </p:txBody>
      </p:sp>
      <p:sp>
        <p:nvSpPr>
          <p:cNvPr id="4" name="Footer Placeholder 3">
            <a:extLst>
              <a:ext uri="{FF2B5EF4-FFF2-40B4-BE49-F238E27FC236}">
                <a16:creationId xmlns:a16="http://schemas.microsoft.com/office/drawing/2014/main" id="{2C8EE7C4-CFF3-ACF4-A236-9F25650050E9}"/>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6A00360B-4F5B-80C7-BC47-D6DBB2599E8B}"/>
              </a:ext>
            </a:extLst>
          </p:cNvPr>
          <p:cNvSpPr>
            <a:spLocks noGrp="1"/>
          </p:cNvSpPr>
          <p:nvPr>
            <p:ph type="sldNum" sz="quarter" idx="12"/>
          </p:nvPr>
        </p:nvSpPr>
        <p:spPr/>
        <p:txBody>
          <a:bodyPr/>
          <a:lstStyle/>
          <a:p>
            <a:fld id="{E32394A6-AED1-4B79-B4B6-933D748A7F18}" type="slidenum">
              <a:rPr lang="en-US" smtClean="0"/>
              <a:pPr/>
              <a:t>‹#›</a:t>
            </a:fld>
            <a:endParaRPr lang="en-US"/>
          </a:p>
        </p:txBody>
      </p:sp>
      <p:sp>
        <p:nvSpPr>
          <p:cNvPr id="6" name="Rectangle 5">
            <a:extLst>
              <a:ext uri="{FF2B5EF4-FFF2-40B4-BE49-F238E27FC236}">
                <a16:creationId xmlns:a16="http://schemas.microsoft.com/office/drawing/2014/main" id="{7B9C33A2-9301-3CCD-152C-BFDAF2B131E5}"/>
              </a:ext>
            </a:extLst>
          </p:cNvPr>
          <p:cNvSpPr/>
          <p:nvPr userDrawn="1"/>
        </p:nvSpPr>
        <p:spPr>
          <a:xfrm>
            <a:off x="188233" y="1392090"/>
            <a:ext cx="3748041" cy="4838589"/>
          </a:xfrm>
          <a:prstGeom prst="rect">
            <a:avLst/>
          </a:prstGeom>
          <a:solidFill>
            <a:srgbClr val="00625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8" name="Straight Connector 7">
            <a:extLst>
              <a:ext uri="{FF2B5EF4-FFF2-40B4-BE49-F238E27FC236}">
                <a16:creationId xmlns:a16="http://schemas.microsoft.com/office/drawing/2014/main" id="{95BB952D-FA53-22BF-F558-846F3405D4BA}"/>
              </a:ext>
            </a:extLst>
          </p:cNvPr>
          <p:cNvCxnSpPr/>
          <p:nvPr userDrawn="1"/>
        </p:nvCxnSpPr>
        <p:spPr>
          <a:xfrm>
            <a:off x="210457" y="1392090"/>
            <a:ext cx="11843657" cy="0"/>
          </a:xfrm>
          <a:prstGeom prst="line">
            <a:avLst/>
          </a:prstGeom>
          <a:ln w="76200"/>
        </p:spPr>
        <p:style>
          <a:lnRef idx="1">
            <a:schemeClr val="accent1"/>
          </a:lnRef>
          <a:fillRef idx="0">
            <a:schemeClr val="accent1"/>
          </a:fillRef>
          <a:effectRef idx="0">
            <a:schemeClr val="accent1"/>
          </a:effectRef>
          <a:fontRef idx="minor">
            <a:schemeClr val="tx1"/>
          </a:fontRef>
        </p:style>
      </p:cxnSp>
      <p:sp>
        <p:nvSpPr>
          <p:cNvPr id="12" name="Text Placeholder 11">
            <a:extLst>
              <a:ext uri="{FF2B5EF4-FFF2-40B4-BE49-F238E27FC236}">
                <a16:creationId xmlns:a16="http://schemas.microsoft.com/office/drawing/2014/main" id="{7689F716-6C32-0483-9FE4-C9ABAD5CC144}"/>
              </a:ext>
            </a:extLst>
          </p:cNvPr>
          <p:cNvSpPr>
            <a:spLocks noGrp="1"/>
          </p:cNvSpPr>
          <p:nvPr>
            <p:ph type="body" sz="quarter" idx="15"/>
          </p:nvPr>
        </p:nvSpPr>
        <p:spPr>
          <a:xfrm>
            <a:off x="420688" y="1538288"/>
            <a:ext cx="3360737" cy="4506912"/>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14" name="Picture Placeholder 13">
            <a:extLst>
              <a:ext uri="{FF2B5EF4-FFF2-40B4-BE49-F238E27FC236}">
                <a16:creationId xmlns:a16="http://schemas.microsoft.com/office/drawing/2014/main" id="{6B80861D-B9D5-80BE-9FD7-77ECEF6680AF}"/>
              </a:ext>
            </a:extLst>
          </p:cNvPr>
          <p:cNvSpPr>
            <a:spLocks noGrp="1"/>
          </p:cNvSpPr>
          <p:nvPr>
            <p:ph type="pic" sz="quarter" idx="16"/>
          </p:nvPr>
        </p:nvSpPr>
        <p:spPr>
          <a:xfrm>
            <a:off x="4035425" y="1465948"/>
            <a:ext cx="8018463" cy="4764990"/>
          </a:xfrm>
        </p:spPr>
        <p:txBody>
          <a:bodyPr/>
          <a:lstStyle/>
          <a:p>
            <a:endParaRPr lang="en-GB"/>
          </a:p>
        </p:txBody>
      </p:sp>
      <p:pic>
        <p:nvPicPr>
          <p:cNvPr id="7" name="Picture 6" descr="A black background with a black square&#10;&#10;Description automatically generated with medium confidence">
            <a:extLst>
              <a:ext uri="{FF2B5EF4-FFF2-40B4-BE49-F238E27FC236}">
                <a16:creationId xmlns:a16="http://schemas.microsoft.com/office/drawing/2014/main" id="{D83165F7-58D3-156B-F2E6-F3C11E05440F}"/>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51991" y="-133747"/>
            <a:ext cx="2496240" cy="1632157"/>
          </a:xfrm>
          <a:prstGeom prst="rect">
            <a:avLst/>
          </a:prstGeom>
        </p:spPr>
      </p:pic>
    </p:spTree>
    <p:extLst>
      <p:ext uri="{BB962C8B-B14F-4D97-AF65-F5344CB8AC3E}">
        <p14:creationId xmlns:p14="http://schemas.microsoft.com/office/powerpoint/2010/main" val="4111926288"/>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userDrawn="1">
  <p:cSld name="2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AB4916-5728-4903-36F7-040290BB9AF9}"/>
              </a:ext>
            </a:extLst>
          </p:cNvPr>
          <p:cNvSpPr>
            <a:spLocks noGrp="1"/>
          </p:cNvSpPr>
          <p:nvPr>
            <p:ph type="title"/>
          </p:nvPr>
        </p:nvSpPr>
        <p:spPr>
          <a:xfrm>
            <a:off x="5375728" y="885369"/>
            <a:ext cx="6678386" cy="506721"/>
          </a:xfrm>
        </p:spPr>
        <p:txBody>
          <a:bodyPr/>
          <a:lstStyle>
            <a:lvl1pPr algn="r">
              <a:defRPr>
                <a:solidFill>
                  <a:schemeClr val="accent2"/>
                </a:solidFill>
              </a:defRPr>
            </a:lvl1pPr>
          </a:lstStyle>
          <a:p>
            <a:r>
              <a:rPr lang="en-GB"/>
              <a:t>Click to edit Master title style</a:t>
            </a:r>
          </a:p>
        </p:txBody>
      </p:sp>
      <p:sp>
        <p:nvSpPr>
          <p:cNvPr id="3" name="Date Placeholder 2">
            <a:extLst>
              <a:ext uri="{FF2B5EF4-FFF2-40B4-BE49-F238E27FC236}">
                <a16:creationId xmlns:a16="http://schemas.microsoft.com/office/drawing/2014/main" id="{45AC7619-D98C-1689-A3C4-F81C6F888EA7}"/>
              </a:ext>
            </a:extLst>
          </p:cNvPr>
          <p:cNvSpPr>
            <a:spLocks noGrp="1"/>
          </p:cNvSpPr>
          <p:nvPr>
            <p:ph type="dt" sz="half" idx="10"/>
          </p:nvPr>
        </p:nvSpPr>
        <p:spPr/>
        <p:txBody>
          <a:bodyPr/>
          <a:lstStyle/>
          <a:p>
            <a:fld id="{5462BE79-38C3-4518-BB34-F7244A7D7145}" type="datetime1">
              <a:rPr lang="en-US" smtClean="0"/>
              <a:t>9/25/2026</a:t>
            </a:fld>
            <a:endParaRPr lang="en-US"/>
          </a:p>
        </p:txBody>
      </p:sp>
      <p:sp>
        <p:nvSpPr>
          <p:cNvPr id="4" name="Footer Placeholder 3">
            <a:extLst>
              <a:ext uri="{FF2B5EF4-FFF2-40B4-BE49-F238E27FC236}">
                <a16:creationId xmlns:a16="http://schemas.microsoft.com/office/drawing/2014/main" id="{2C8EE7C4-CFF3-ACF4-A236-9F25650050E9}"/>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6A00360B-4F5B-80C7-BC47-D6DBB2599E8B}"/>
              </a:ext>
            </a:extLst>
          </p:cNvPr>
          <p:cNvSpPr>
            <a:spLocks noGrp="1"/>
          </p:cNvSpPr>
          <p:nvPr>
            <p:ph type="sldNum" sz="quarter" idx="12"/>
          </p:nvPr>
        </p:nvSpPr>
        <p:spPr/>
        <p:txBody>
          <a:bodyPr/>
          <a:lstStyle/>
          <a:p>
            <a:fld id="{E32394A6-AED1-4B79-B4B6-933D748A7F18}" type="slidenum">
              <a:rPr lang="en-US" smtClean="0"/>
              <a:pPr/>
              <a:t>‹#›</a:t>
            </a:fld>
            <a:endParaRPr lang="en-US"/>
          </a:p>
        </p:txBody>
      </p:sp>
      <p:sp>
        <p:nvSpPr>
          <p:cNvPr id="6" name="Rectangle 5">
            <a:extLst>
              <a:ext uri="{FF2B5EF4-FFF2-40B4-BE49-F238E27FC236}">
                <a16:creationId xmlns:a16="http://schemas.microsoft.com/office/drawing/2014/main" id="{7B9C33A2-9301-3CCD-152C-BFDAF2B131E5}"/>
              </a:ext>
            </a:extLst>
          </p:cNvPr>
          <p:cNvSpPr/>
          <p:nvPr userDrawn="1"/>
        </p:nvSpPr>
        <p:spPr>
          <a:xfrm>
            <a:off x="188233" y="1392090"/>
            <a:ext cx="3748041" cy="4838589"/>
          </a:xfrm>
          <a:prstGeom prst="rect">
            <a:avLst/>
          </a:prstGeom>
          <a:solidFill>
            <a:srgbClr val="00625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8" name="Straight Connector 7">
            <a:extLst>
              <a:ext uri="{FF2B5EF4-FFF2-40B4-BE49-F238E27FC236}">
                <a16:creationId xmlns:a16="http://schemas.microsoft.com/office/drawing/2014/main" id="{95BB952D-FA53-22BF-F558-846F3405D4BA}"/>
              </a:ext>
            </a:extLst>
          </p:cNvPr>
          <p:cNvCxnSpPr/>
          <p:nvPr userDrawn="1"/>
        </p:nvCxnSpPr>
        <p:spPr>
          <a:xfrm>
            <a:off x="210457" y="1392090"/>
            <a:ext cx="11843657" cy="0"/>
          </a:xfrm>
          <a:prstGeom prst="line">
            <a:avLst/>
          </a:prstGeom>
          <a:ln w="76200"/>
        </p:spPr>
        <p:style>
          <a:lnRef idx="1">
            <a:schemeClr val="accent1"/>
          </a:lnRef>
          <a:fillRef idx="0">
            <a:schemeClr val="accent1"/>
          </a:fillRef>
          <a:effectRef idx="0">
            <a:schemeClr val="accent1"/>
          </a:effectRef>
          <a:fontRef idx="minor">
            <a:schemeClr val="tx1"/>
          </a:fontRef>
        </p:style>
      </p:cxnSp>
      <p:sp>
        <p:nvSpPr>
          <p:cNvPr id="9" name="Content Placeholder 8">
            <a:extLst>
              <a:ext uri="{FF2B5EF4-FFF2-40B4-BE49-F238E27FC236}">
                <a16:creationId xmlns:a16="http://schemas.microsoft.com/office/drawing/2014/main" id="{555B88FE-E1CE-CB89-BEFF-94C5E6DF742C}"/>
              </a:ext>
            </a:extLst>
          </p:cNvPr>
          <p:cNvSpPr>
            <a:spLocks noGrp="1"/>
          </p:cNvSpPr>
          <p:nvPr>
            <p:ph sz="quarter" idx="13"/>
          </p:nvPr>
        </p:nvSpPr>
        <p:spPr>
          <a:xfrm>
            <a:off x="312738" y="1458913"/>
            <a:ext cx="3482975" cy="4586287"/>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11" name="Content Placeholder 10">
            <a:extLst>
              <a:ext uri="{FF2B5EF4-FFF2-40B4-BE49-F238E27FC236}">
                <a16:creationId xmlns:a16="http://schemas.microsoft.com/office/drawing/2014/main" id="{3DFAAAF8-59CA-A6DB-0331-D5F8ED1B71FB}"/>
              </a:ext>
            </a:extLst>
          </p:cNvPr>
          <p:cNvSpPr>
            <a:spLocks noGrp="1"/>
          </p:cNvSpPr>
          <p:nvPr>
            <p:ph sz="quarter" idx="14"/>
          </p:nvPr>
        </p:nvSpPr>
        <p:spPr>
          <a:xfrm>
            <a:off x="4056063" y="1516063"/>
            <a:ext cx="7997825" cy="4714875"/>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pic>
        <p:nvPicPr>
          <p:cNvPr id="7" name="Picture 6" descr="A black background with a black square&#10;&#10;Description automatically generated with medium confidence">
            <a:extLst>
              <a:ext uri="{FF2B5EF4-FFF2-40B4-BE49-F238E27FC236}">
                <a16:creationId xmlns:a16="http://schemas.microsoft.com/office/drawing/2014/main" id="{25E778DB-214D-F99E-A73F-3BB7303283E5}"/>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51991" y="-133747"/>
            <a:ext cx="2496240" cy="1632157"/>
          </a:xfrm>
          <a:prstGeom prst="rect">
            <a:avLst/>
          </a:prstGeom>
        </p:spPr>
      </p:pic>
    </p:spTree>
    <p:extLst>
      <p:ext uri="{BB962C8B-B14F-4D97-AF65-F5344CB8AC3E}">
        <p14:creationId xmlns:p14="http://schemas.microsoft.com/office/powerpoint/2010/main" val="4224379406"/>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userDrawn="1">
  <p:cSld name="1_Custom Layout">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45AC7619-D98C-1689-A3C4-F81C6F888EA7}"/>
              </a:ext>
            </a:extLst>
          </p:cNvPr>
          <p:cNvSpPr>
            <a:spLocks noGrp="1"/>
          </p:cNvSpPr>
          <p:nvPr>
            <p:ph type="dt" sz="half" idx="10"/>
          </p:nvPr>
        </p:nvSpPr>
        <p:spPr/>
        <p:txBody>
          <a:bodyPr/>
          <a:lstStyle/>
          <a:p>
            <a:fld id="{5462BE79-38C3-4518-BB34-F7244A7D7145}" type="datetime1">
              <a:rPr lang="en-US" smtClean="0"/>
              <a:t>9/25/2026</a:t>
            </a:fld>
            <a:endParaRPr lang="en-US"/>
          </a:p>
        </p:txBody>
      </p:sp>
      <p:sp>
        <p:nvSpPr>
          <p:cNvPr id="4" name="Footer Placeholder 3">
            <a:extLst>
              <a:ext uri="{FF2B5EF4-FFF2-40B4-BE49-F238E27FC236}">
                <a16:creationId xmlns:a16="http://schemas.microsoft.com/office/drawing/2014/main" id="{2C8EE7C4-CFF3-ACF4-A236-9F25650050E9}"/>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6A00360B-4F5B-80C7-BC47-D6DBB2599E8B}"/>
              </a:ext>
            </a:extLst>
          </p:cNvPr>
          <p:cNvSpPr>
            <a:spLocks noGrp="1"/>
          </p:cNvSpPr>
          <p:nvPr>
            <p:ph type="sldNum" sz="quarter" idx="12"/>
          </p:nvPr>
        </p:nvSpPr>
        <p:spPr/>
        <p:txBody>
          <a:bodyPr/>
          <a:lstStyle/>
          <a:p>
            <a:fld id="{E32394A6-AED1-4B79-B4B6-933D748A7F18}" type="slidenum">
              <a:rPr lang="en-US" smtClean="0"/>
              <a:pPr/>
              <a:t>‹#›</a:t>
            </a:fld>
            <a:endParaRPr lang="en-US"/>
          </a:p>
        </p:txBody>
      </p:sp>
      <p:sp>
        <p:nvSpPr>
          <p:cNvPr id="6" name="Rectangle 5">
            <a:extLst>
              <a:ext uri="{FF2B5EF4-FFF2-40B4-BE49-F238E27FC236}">
                <a16:creationId xmlns:a16="http://schemas.microsoft.com/office/drawing/2014/main" id="{7B9C33A2-9301-3CCD-152C-BFDAF2B131E5}"/>
              </a:ext>
            </a:extLst>
          </p:cNvPr>
          <p:cNvSpPr/>
          <p:nvPr userDrawn="1"/>
        </p:nvSpPr>
        <p:spPr>
          <a:xfrm>
            <a:off x="188233" y="1392090"/>
            <a:ext cx="3748041" cy="4838589"/>
          </a:xfrm>
          <a:prstGeom prst="rect">
            <a:avLst/>
          </a:prstGeom>
          <a:solidFill>
            <a:srgbClr val="00625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8" name="Straight Connector 7">
            <a:extLst>
              <a:ext uri="{FF2B5EF4-FFF2-40B4-BE49-F238E27FC236}">
                <a16:creationId xmlns:a16="http://schemas.microsoft.com/office/drawing/2014/main" id="{95BB952D-FA53-22BF-F558-846F3405D4BA}"/>
              </a:ext>
            </a:extLst>
          </p:cNvPr>
          <p:cNvCxnSpPr/>
          <p:nvPr userDrawn="1"/>
        </p:nvCxnSpPr>
        <p:spPr>
          <a:xfrm>
            <a:off x="210457" y="1392090"/>
            <a:ext cx="11843657" cy="0"/>
          </a:xfrm>
          <a:prstGeom prst="line">
            <a:avLst/>
          </a:prstGeom>
          <a:ln w="76200"/>
        </p:spPr>
        <p:style>
          <a:lnRef idx="1">
            <a:schemeClr val="accent1"/>
          </a:lnRef>
          <a:fillRef idx="0">
            <a:schemeClr val="accent1"/>
          </a:fillRef>
          <a:effectRef idx="0">
            <a:schemeClr val="accent1"/>
          </a:effectRef>
          <a:fontRef idx="minor">
            <a:schemeClr val="tx1"/>
          </a:fontRef>
        </p:style>
      </p:cxnSp>
      <p:sp>
        <p:nvSpPr>
          <p:cNvPr id="7" name="Title 1">
            <a:extLst>
              <a:ext uri="{FF2B5EF4-FFF2-40B4-BE49-F238E27FC236}">
                <a16:creationId xmlns:a16="http://schemas.microsoft.com/office/drawing/2014/main" id="{8BEE74D2-98F9-B150-493D-8BA8C56E98D5}"/>
              </a:ext>
            </a:extLst>
          </p:cNvPr>
          <p:cNvSpPr>
            <a:spLocks noGrp="1"/>
          </p:cNvSpPr>
          <p:nvPr>
            <p:ph type="title"/>
          </p:nvPr>
        </p:nvSpPr>
        <p:spPr>
          <a:xfrm>
            <a:off x="544303" y="2366293"/>
            <a:ext cx="3035899" cy="1632954"/>
          </a:xfrm>
        </p:spPr>
        <p:txBody>
          <a:bodyPr>
            <a:noAutofit/>
          </a:bodyPr>
          <a:lstStyle>
            <a:lvl1pPr>
              <a:defRPr sz="4400">
                <a:solidFill>
                  <a:schemeClr val="bg1"/>
                </a:solidFill>
              </a:defRPr>
            </a:lvl1pPr>
          </a:lstStyle>
          <a:p>
            <a:r>
              <a:rPr lang="en-US"/>
              <a:t>Click to edit Master title style</a:t>
            </a:r>
          </a:p>
        </p:txBody>
      </p:sp>
      <p:sp>
        <p:nvSpPr>
          <p:cNvPr id="10" name="Content Placeholder 9">
            <a:extLst>
              <a:ext uri="{FF2B5EF4-FFF2-40B4-BE49-F238E27FC236}">
                <a16:creationId xmlns:a16="http://schemas.microsoft.com/office/drawing/2014/main" id="{8CF28FF6-E81C-DAAF-C2F0-8D4EE96D5FBA}"/>
              </a:ext>
            </a:extLst>
          </p:cNvPr>
          <p:cNvSpPr>
            <a:spLocks noGrp="1"/>
          </p:cNvSpPr>
          <p:nvPr>
            <p:ph sz="quarter" idx="13"/>
          </p:nvPr>
        </p:nvSpPr>
        <p:spPr>
          <a:xfrm>
            <a:off x="4100513" y="1546225"/>
            <a:ext cx="7953375" cy="4600575"/>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pic>
        <p:nvPicPr>
          <p:cNvPr id="2" name="Picture 1" descr="A black background with a black square&#10;&#10;Description automatically generated with medium confidence">
            <a:extLst>
              <a:ext uri="{FF2B5EF4-FFF2-40B4-BE49-F238E27FC236}">
                <a16:creationId xmlns:a16="http://schemas.microsoft.com/office/drawing/2014/main" id="{4D6900A5-AF57-9C8D-0052-CC89190111AE}"/>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51991" y="-133747"/>
            <a:ext cx="2496240" cy="1632157"/>
          </a:xfrm>
          <a:prstGeom prst="rect">
            <a:avLst/>
          </a:prstGeom>
        </p:spPr>
      </p:pic>
    </p:spTree>
    <p:extLst>
      <p:ext uri="{BB962C8B-B14F-4D97-AF65-F5344CB8AC3E}">
        <p14:creationId xmlns:p14="http://schemas.microsoft.com/office/powerpoint/2010/main" val="588933718"/>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Introduction slide">
    <p:bg>
      <p:bgPr>
        <a:solidFill>
          <a:srgbClr val="FFFFFF"/>
        </a:solidFill>
        <a:effectLst/>
      </p:bgPr>
    </p:bg>
    <p:spTree>
      <p:nvGrpSpPr>
        <p:cNvPr id="1" name=""/>
        <p:cNvGrpSpPr/>
        <p:nvPr/>
      </p:nvGrpSpPr>
      <p:grpSpPr>
        <a:xfrm>
          <a:off x="0" y="0"/>
          <a:ext cx="0" cy="0"/>
          <a:chOff x="0" y="0"/>
          <a:chExt cx="0" cy="0"/>
        </a:xfrm>
      </p:grpSpPr>
      <p:sp>
        <p:nvSpPr>
          <p:cNvPr id="9" name="Slide Number Placeholder 5">
            <a:extLst>
              <a:ext uri="{FF2B5EF4-FFF2-40B4-BE49-F238E27FC236}">
                <a16:creationId xmlns:a16="http://schemas.microsoft.com/office/drawing/2014/main" id="{FBE040D1-633A-C9A9-0918-866B3AA060A8}"/>
              </a:ext>
            </a:extLst>
          </p:cNvPr>
          <p:cNvSpPr>
            <a:spLocks noGrp="1" noRot="1" noMove="1" noResize="1" noEditPoints="1" noAdjustHandles="1" noChangeArrowheads="1" noChangeShapeType="1"/>
          </p:cNvSpPr>
          <p:nvPr>
            <p:ph type="sldNum" sz="quarter" idx="4"/>
          </p:nvPr>
        </p:nvSpPr>
        <p:spPr>
          <a:xfrm>
            <a:off x="11398249" y="6565990"/>
            <a:ext cx="567415" cy="184666"/>
          </a:xfrm>
          <a:prstGeom prst="rect">
            <a:avLst/>
          </a:prstGeom>
        </p:spPr>
        <p:txBody>
          <a:bodyPr vert="horz" wrap="square" lIns="0" tIns="0" rIns="0" bIns="0" rtlCol="0" anchor="ctr">
            <a:spAutoFit/>
          </a:bodyPr>
          <a:lstStyle>
            <a:lvl1pPr algn="r">
              <a:defRPr sz="1200">
                <a:solidFill>
                  <a:schemeClr val="bg2">
                    <a:lumMod val="75000"/>
                  </a:schemeClr>
                </a:solidFill>
              </a:defRPr>
            </a:lvl1pPr>
          </a:lstStyle>
          <a:p>
            <a:fld id="{318356DC-334E-1146-8C47-B0DA3BCDFCC3}" type="slidenum">
              <a:rPr lang="en-US" smtClean="0"/>
              <a:pPr/>
              <a:t>‹#›</a:t>
            </a:fld>
            <a:endParaRPr lang="en-US"/>
          </a:p>
        </p:txBody>
      </p:sp>
      <p:sp>
        <p:nvSpPr>
          <p:cNvPr id="4" name="Footer Placeholder 4">
            <a:extLst>
              <a:ext uri="{FF2B5EF4-FFF2-40B4-BE49-F238E27FC236}">
                <a16:creationId xmlns:a16="http://schemas.microsoft.com/office/drawing/2014/main" id="{642BCD2B-968B-89F9-EE6E-2D3E6456F4DD}"/>
              </a:ext>
            </a:extLst>
          </p:cNvPr>
          <p:cNvSpPr>
            <a:spLocks noGrp="1" noRot="1" noMove="1" noResize="1" noEditPoints="1" noAdjustHandles="1" noChangeArrowheads="1" noChangeShapeType="1"/>
          </p:cNvSpPr>
          <p:nvPr>
            <p:ph type="ftr" sz="quarter" idx="3"/>
          </p:nvPr>
        </p:nvSpPr>
        <p:spPr>
          <a:xfrm>
            <a:off x="4038600" y="6480000"/>
            <a:ext cx="4114800" cy="161583"/>
          </a:xfrm>
          <a:prstGeom prst="rect">
            <a:avLst/>
          </a:prstGeom>
        </p:spPr>
        <p:txBody>
          <a:bodyPr vert="horz" lIns="0" tIns="0" rIns="0" bIns="0" rtlCol="0" anchor="ctr">
            <a:spAutoFit/>
          </a:bodyPr>
          <a:lstStyle>
            <a:lvl1pPr algn="ctr">
              <a:defRPr lang="en-US" sz="1050" i="0" kern="1200" cap="all" baseline="0">
                <a:solidFill>
                  <a:schemeClr val="bg2">
                    <a:lumMod val="75000"/>
                  </a:schemeClr>
                </a:solidFill>
                <a:latin typeface="Arial" panose="020B0604020202020204" pitchFamily="34" charset="0"/>
                <a:ea typeface="+mn-ea"/>
                <a:cs typeface="Arial" panose="020B0604020202020204" pitchFamily="34" charset="0"/>
              </a:defRPr>
            </a:lvl1pPr>
          </a:lstStyle>
          <a:p>
            <a:r>
              <a:rPr lang="en-GB"/>
              <a:t>SENSITIVITY MARKING</a:t>
            </a:r>
          </a:p>
        </p:txBody>
      </p:sp>
      <p:sp>
        <p:nvSpPr>
          <p:cNvPr id="6" name="Rectangle 5">
            <a:extLst>
              <a:ext uri="{FF2B5EF4-FFF2-40B4-BE49-F238E27FC236}">
                <a16:creationId xmlns:a16="http://schemas.microsoft.com/office/drawing/2014/main" id="{94731024-AFF6-56D4-C26A-8047B50A42FF}"/>
              </a:ext>
            </a:extLst>
          </p:cNvPr>
          <p:cNvSpPr>
            <a:spLocks noGrp="1" noRot="1" noMove="1" noResize="1" noEditPoints="1" noAdjustHandles="1" noChangeArrowheads="1" noChangeShapeType="1"/>
          </p:cNvSpPr>
          <p:nvPr userDrawn="1"/>
        </p:nvSpPr>
        <p:spPr>
          <a:xfrm>
            <a:off x="188233" y="1442523"/>
            <a:ext cx="11617483" cy="45719"/>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Text Placeholder 8">
            <a:extLst>
              <a:ext uri="{FF2B5EF4-FFF2-40B4-BE49-F238E27FC236}">
                <a16:creationId xmlns:a16="http://schemas.microsoft.com/office/drawing/2014/main" id="{C156E772-C6F9-9BBD-6DFC-3AD17BFFA155}"/>
              </a:ext>
            </a:extLst>
          </p:cNvPr>
          <p:cNvSpPr>
            <a:spLocks noGrp="1" noRot="1" noMove="1" noResize="1" noEditPoints="1" noAdjustHandles="1" noChangeArrowheads="1" noChangeShapeType="1"/>
          </p:cNvSpPr>
          <p:nvPr>
            <p:ph type="body" sz="quarter" idx="13" hasCustomPrompt="1"/>
          </p:nvPr>
        </p:nvSpPr>
        <p:spPr>
          <a:xfrm>
            <a:off x="188233" y="1064174"/>
            <a:ext cx="11528628" cy="221599"/>
          </a:xfrm>
          <a:prstGeom prst="rect">
            <a:avLst/>
          </a:prstGeom>
        </p:spPr>
        <p:txBody>
          <a:bodyPr lIns="0" tIns="0" rIns="0" bIns="0">
            <a:noAutofit/>
          </a:bodyPr>
          <a:lstStyle>
            <a:lvl1pPr marL="0" indent="0" algn="r">
              <a:buNone/>
              <a:defRPr sz="1600" b="1">
                <a:solidFill>
                  <a:schemeClr val="bg2">
                    <a:lumMod val="75000"/>
                  </a:schemeClr>
                </a:solidFill>
                <a:latin typeface="Arial" panose="020B0604020202020204" pitchFamily="34" charset="0"/>
                <a:cs typeface="Arial" panose="020B0604020202020204" pitchFamily="34" charset="0"/>
              </a:defRPr>
            </a:lvl1pPr>
          </a:lstStyle>
          <a:p>
            <a:r>
              <a:rPr lang="en-GB"/>
              <a:t>Insert purpose of this slide pack </a:t>
            </a:r>
          </a:p>
        </p:txBody>
      </p:sp>
      <p:sp>
        <p:nvSpPr>
          <p:cNvPr id="7" name="Title Placeholder 2">
            <a:extLst>
              <a:ext uri="{FF2B5EF4-FFF2-40B4-BE49-F238E27FC236}">
                <a16:creationId xmlns:a16="http://schemas.microsoft.com/office/drawing/2014/main" id="{C3738235-D9CB-90F0-F068-84EC4DA07FB4}"/>
              </a:ext>
            </a:extLst>
          </p:cNvPr>
          <p:cNvSpPr>
            <a:spLocks noGrp="1" noRot="1" noMove="1" noResize="1" noEditPoints="1" noAdjustHandles="1" noChangeArrowheads="1" noChangeShapeType="1"/>
          </p:cNvSpPr>
          <p:nvPr>
            <p:ph type="title" hasCustomPrompt="1"/>
          </p:nvPr>
        </p:nvSpPr>
        <p:spPr>
          <a:xfrm>
            <a:off x="4105656" y="504000"/>
            <a:ext cx="7618405" cy="387798"/>
          </a:xfrm>
          <a:prstGeom prst="rect">
            <a:avLst/>
          </a:prstGeom>
        </p:spPr>
        <p:txBody>
          <a:bodyPr vert="horz" wrap="square" lIns="0" tIns="0" rIns="0" bIns="0" rtlCol="0" anchor="b" anchorCtr="0">
            <a:spAutoFit/>
          </a:bodyPr>
          <a:lstStyle>
            <a:lvl1pPr>
              <a:defRPr sz="2800">
                <a:solidFill>
                  <a:schemeClr val="tx2"/>
                </a:solidFill>
                <a:latin typeface="Arial" panose="020B0604020202020204" pitchFamily="34" charset="0"/>
                <a:cs typeface="Arial" panose="020B0604020202020204" pitchFamily="34" charset="0"/>
              </a:defRPr>
            </a:lvl1pPr>
          </a:lstStyle>
          <a:p>
            <a:r>
              <a:rPr lang="en-US"/>
              <a:t>Introduction</a:t>
            </a:r>
            <a:endParaRPr lang="en-GB"/>
          </a:p>
        </p:txBody>
      </p:sp>
    </p:spTree>
    <p:extLst>
      <p:ext uri="{BB962C8B-B14F-4D97-AF65-F5344CB8AC3E}">
        <p14:creationId xmlns:p14="http://schemas.microsoft.com/office/powerpoint/2010/main" val="1281910831"/>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Section headin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8F13215-DF3F-84FC-181D-28AAC5B966BB}"/>
              </a:ext>
            </a:extLst>
          </p:cNvPr>
          <p:cNvSpPr>
            <a:spLocks noGrp="1" noRot="1" noMove="1" noResize="1" noEditPoints="1" noAdjustHandles="1" noChangeArrowheads="1" noChangeShapeType="1"/>
          </p:cNvSpPr>
          <p:nvPr userDrawn="1"/>
        </p:nvSpPr>
        <p:spPr>
          <a:xfrm>
            <a:off x="0" y="0"/>
            <a:ext cx="121920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TextBox 2">
            <a:extLst>
              <a:ext uri="{FF2B5EF4-FFF2-40B4-BE49-F238E27FC236}">
                <a16:creationId xmlns:a16="http://schemas.microsoft.com/office/drawing/2014/main" id="{BBD5715F-53C1-8366-5642-A299DA842983}"/>
              </a:ext>
            </a:extLst>
          </p:cNvPr>
          <p:cNvSpPr txBox="1">
            <a:spLocks noGrp="1" noRot="1" noMove="1" noResize="1" noEditPoints="1" noAdjustHandles="1" noChangeArrowheads="1" noChangeShapeType="1"/>
          </p:cNvSpPr>
          <p:nvPr userDrawn="1">
            <p:extLst>
              <p:ext uri="{1162E1C5-73C7-4A58-AE30-91384D911F3F}">
                <p184:classification xmlns:p184="http://schemas.microsoft.com/office/powerpoint/2018/4/main" val="hdr"/>
              </p:ext>
            </p:extLst>
          </p:nvPr>
        </p:nvSpPr>
        <p:spPr>
          <a:xfrm>
            <a:off x="5720352" y="6663600"/>
            <a:ext cx="751297" cy="123111"/>
          </a:xfrm>
          <a:prstGeom prst="rect">
            <a:avLst/>
          </a:prstGeom>
        </p:spPr>
        <p:txBody>
          <a:bodyPr horzOverflow="overflow" wrap="square" lIns="0" tIns="0" rIns="0" bIns="0">
            <a:spAutoFit/>
          </a:bodyPr>
          <a:lstStyle/>
          <a:p>
            <a:pPr algn="ctr"/>
            <a:r>
              <a:rPr lang="en-GB" sz="800">
                <a:solidFill>
                  <a:schemeClr val="bg1"/>
                </a:solidFill>
                <a:latin typeface="+mj-lt"/>
                <a:cs typeface="Calibri" panose="020F0502020204030204" pitchFamily="34" charset="0"/>
              </a:rPr>
              <a:t>OFFICIAL</a:t>
            </a:r>
          </a:p>
        </p:txBody>
      </p:sp>
      <p:sp>
        <p:nvSpPr>
          <p:cNvPr id="2" name="Footer Placeholder 4">
            <a:extLst>
              <a:ext uri="{FF2B5EF4-FFF2-40B4-BE49-F238E27FC236}">
                <a16:creationId xmlns:a16="http://schemas.microsoft.com/office/drawing/2014/main" id="{26259E98-A45C-8354-3709-5471A2DFB7EB}"/>
              </a:ext>
            </a:extLst>
          </p:cNvPr>
          <p:cNvSpPr>
            <a:spLocks noGrp="1" noRot="1" noMove="1" noResize="1" noEditPoints="1" noAdjustHandles="1" noChangeArrowheads="1" noChangeShapeType="1"/>
          </p:cNvSpPr>
          <p:nvPr>
            <p:ph type="ftr" sz="quarter" idx="3"/>
          </p:nvPr>
        </p:nvSpPr>
        <p:spPr>
          <a:xfrm>
            <a:off x="4038600" y="6480000"/>
            <a:ext cx="4114800" cy="161583"/>
          </a:xfrm>
          <a:prstGeom prst="rect">
            <a:avLst/>
          </a:prstGeom>
        </p:spPr>
        <p:txBody>
          <a:bodyPr vert="horz" lIns="0" tIns="0" rIns="0" bIns="0" rtlCol="0" anchor="ctr">
            <a:spAutoFit/>
          </a:bodyPr>
          <a:lstStyle>
            <a:lvl1pPr algn="ctr">
              <a:defRPr lang="en-US" sz="1050" i="0" kern="1200" cap="all" baseline="0">
                <a:solidFill>
                  <a:schemeClr val="bg2"/>
                </a:solidFill>
                <a:latin typeface="Arial" panose="020B0604020202020204" pitchFamily="34" charset="0"/>
                <a:ea typeface="+mn-ea"/>
                <a:cs typeface="Arial" panose="020B0604020202020204" pitchFamily="34" charset="0"/>
              </a:defRPr>
            </a:lvl1pPr>
          </a:lstStyle>
          <a:p>
            <a:r>
              <a:rPr lang="en-GB"/>
              <a:t>SENSITIVITY MARKING</a:t>
            </a:r>
          </a:p>
        </p:txBody>
      </p:sp>
      <p:sp>
        <p:nvSpPr>
          <p:cNvPr id="22" name="Text Placeholder 14">
            <a:extLst>
              <a:ext uri="{FF2B5EF4-FFF2-40B4-BE49-F238E27FC236}">
                <a16:creationId xmlns:a16="http://schemas.microsoft.com/office/drawing/2014/main" id="{67461119-E326-F41A-C3F7-6F60F0325631}"/>
              </a:ext>
            </a:extLst>
          </p:cNvPr>
          <p:cNvSpPr>
            <a:spLocks noGrp="1" noRot="1" noMove="1" noResize="1" noEditPoints="1" noAdjustHandles="1" noChangeArrowheads="1" noChangeShapeType="1"/>
          </p:cNvSpPr>
          <p:nvPr>
            <p:ph type="body" sz="quarter" idx="10" hasCustomPrompt="1"/>
          </p:nvPr>
        </p:nvSpPr>
        <p:spPr>
          <a:xfrm>
            <a:off x="2122636" y="3653890"/>
            <a:ext cx="7946728" cy="609398"/>
          </a:xfrm>
          <a:prstGeom prst="rect">
            <a:avLst/>
          </a:prstGeom>
        </p:spPr>
        <p:txBody>
          <a:bodyPr lIns="0" tIns="0" rIns="0" bIns="0">
            <a:spAutoFit/>
          </a:bodyPr>
          <a:lstStyle>
            <a:lvl1pPr marL="0" indent="0" algn="ctr">
              <a:buNone/>
              <a:defRPr sz="4400" b="0">
                <a:solidFill>
                  <a:schemeClr val="bg1"/>
                </a:solidFill>
                <a:latin typeface="Arial" panose="020B0604020202020204" pitchFamily="34" charset="0"/>
                <a:cs typeface="Arial" panose="020B0604020202020204" pitchFamily="34" charset="0"/>
              </a:defRPr>
            </a:lvl1pPr>
          </a:lstStyle>
          <a:p>
            <a:pPr lvl="0"/>
            <a:r>
              <a:rPr lang="en-US"/>
              <a:t>Title of section</a:t>
            </a:r>
          </a:p>
        </p:txBody>
      </p:sp>
      <p:sp>
        <p:nvSpPr>
          <p:cNvPr id="21" name="Title Placeholder 2">
            <a:extLst>
              <a:ext uri="{FF2B5EF4-FFF2-40B4-BE49-F238E27FC236}">
                <a16:creationId xmlns:a16="http://schemas.microsoft.com/office/drawing/2014/main" id="{F88113C1-AB65-D428-899B-545C227EDD6C}"/>
              </a:ext>
            </a:extLst>
          </p:cNvPr>
          <p:cNvSpPr>
            <a:spLocks noGrp="1" noRot="1" noMove="1" noResize="1" noEditPoints="1" noAdjustHandles="1" noChangeArrowheads="1" noChangeShapeType="1"/>
          </p:cNvSpPr>
          <p:nvPr>
            <p:ph type="title" hasCustomPrompt="1"/>
          </p:nvPr>
        </p:nvSpPr>
        <p:spPr>
          <a:xfrm>
            <a:off x="2122636" y="2591872"/>
            <a:ext cx="7946728" cy="830997"/>
          </a:xfrm>
          <a:prstGeom prst="rect">
            <a:avLst/>
          </a:prstGeom>
        </p:spPr>
        <p:txBody>
          <a:bodyPr vert="horz" lIns="0" tIns="0" rIns="0" bIns="0" rtlCol="0" anchor="b" anchorCtr="0">
            <a:spAutoFit/>
          </a:bodyPr>
          <a:lstStyle>
            <a:lvl1pPr algn="ctr">
              <a:defRPr sz="6000">
                <a:solidFill>
                  <a:schemeClr val="bg1"/>
                </a:solidFill>
                <a:latin typeface="Arial" panose="020B0604020202020204" pitchFamily="34" charset="0"/>
                <a:cs typeface="Arial" panose="020B0604020202020204" pitchFamily="34" charset="0"/>
              </a:defRPr>
            </a:lvl1pPr>
          </a:lstStyle>
          <a:p>
            <a:r>
              <a:rPr lang="en-US"/>
              <a:t>Part X</a:t>
            </a:r>
            <a:endParaRPr lang="en-GB"/>
          </a:p>
        </p:txBody>
      </p:sp>
      <p:sp>
        <p:nvSpPr>
          <p:cNvPr id="5" name="TextBox 4">
            <a:extLst>
              <a:ext uri="{FF2B5EF4-FFF2-40B4-BE49-F238E27FC236}">
                <a16:creationId xmlns:a16="http://schemas.microsoft.com/office/drawing/2014/main" id="{B5CCA786-F79C-654B-E344-E04484D20150}"/>
              </a:ext>
            </a:extLst>
          </p:cNvPr>
          <p:cNvSpPr txBox="1">
            <a:spLocks noGrp="1" noRot="1" noMove="1" noResize="1" noEditPoints="1" noAdjustHandles="1" noChangeArrowheads="1" noChangeShapeType="1"/>
          </p:cNvSpPr>
          <p:nvPr userDrawn="1">
            <p:extLst>
              <p:ext uri="{1162E1C5-73C7-4A58-AE30-91384D911F3F}">
                <p184:classification xmlns:p184="http://schemas.microsoft.com/office/powerpoint/2018/4/main" val="hdr"/>
              </p:ext>
            </p:extLst>
          </p:nvPr>
        </p:nvSpPr>
        <p:spPr>
          <a:xfrm>
            <a:off x="5720352" y="72000"/>
            <a:ext cx="751297" cy="123111"/>
          </a:xfrm>
          <a:prstGeom prst="rect">
            <a:avLst/>
          </a:prstGeom>
        </p:spPr>
        <p:txBody>
          <a:bodyPr horzOverflow="overflow" wrap="square" lIns="0" tIns="0" rIns="0" bIns="0">
            <a:spAutoFit/>
          </a:bodyPr>
          <a:lstStyle/>
          <a:p>
            <a:pPr algn="ctr"/>
            <a:r>
              <a:rPr lang="en-GB" sz="800">
                <a:solidFill>
                  <a:schemeClr val="bg1"/>
                </a:solidFill>
                <a:latin typeface="+mj-lt"/>
                <a:cs typeface="Calibri" panose="020F0502020204030204" pitchFamily="34" charset="0"/>
              </a:rPr>
              <a:t>OFFICIAL</a:t>
            </a:r>
          </a:p>
        </p:txBody>
      </p:sp>
    </p:spTree>
    <p:extLst>
      <p:ext uri="{BB962C8B-B14F-4D97-AF65-F5344CB8AC3E}">
        <p14:creationId xmlns:p14="http://schemas.microsoft.com/office/powerpoint/2010/main" val="296231530"/>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Content slide">
    <p:spTree>
      <p:nvGrpSpPr>
        <p:cNvPr id="1" name=""/>
        <p:cNvGrpSpPr/>
        <p:nvPr/>
      </p:nvGrpSpPr>
      <p:grpSpPr>
        <a:xfrm>
          <a:off x="0" y="0"/>
          <a:ext cx="0" cy="0"/>
          <a:chOff x="0" y="0"/>
          <a:chExt cx="0" cy="0"/>
        </a:xfrm>
      </p:grpSpPr>
      <p:sp>
        <p:nvSpPr>
          <p:cNvPr id="10" name="Slide Number Placeholder 5">
            <a:extLst>
              <a:ext uri="{FF2B5EF4-FFF2-40B4-BE49-F238E27FC236}">
                <a16:creationId xmlns:a16="http://schemas.microsoft.com/office/drawing/2014/main" id="{08012246-FEAD-2736-1E40-E7FB72DB0613}"/>
              </a:ext>
            </a:extLst>
          </p:cNvPr>
          <p:cNvSpPr>
            <a:spLocks noGrp="1" noRot="1" noMove="1" noResize="1" noEditPoints="1" noAdjustHandles="1" noChangeArrowheads="1" noChangeShapeType="1"/>
          </p:cNvSpPr>
          <p:nvPr>
            <p:ph type="sldNum" sz="quarter" idx="4"/>
          </p:nvPr>
        </p:nvSpPr>
        <p:spPr>
          <a:xfrm>
            <a:off x="11398249" y="6565990"/>
            <a:ext cx="567415" cy="184666"/>
          </a:xfrm>
          <a:prstGeom prst="rect">
            <a:avLst/>
          </a:prstGeom>
        </p:spPr>
        <p:txBody>
          <a:bodyPr vert="horz" wrap="square" lIns="0" tIns="0" rIns="0" bIns="0" rtlCol="0" anchor="ctr">
            <a:spAutoFit/>
          </a:bodyPr>
          <a:lstStyle>
            <a:lvl1pPr algn="r">
              <a:defRPr sz="1200">
                <a:solidFill>
                  <a:schemeClr val="bg2">
                    <a:lumMod val="75000"/>
                  </a:schemeClr>
                </a:solidFill>
              </a:defRPr>
            </a:lvl1pPr>
          </a:lstStyle>
          <a:p>
            <a:fld id="{318356DC-334E-1146-8C47-B0DA3BCDFCC3}" type="slidenum">
              <a:rPr lang="en-US" smtClean="0"/>
              <a:pPr/>
              <a:t>‹#›</a:t>
            </a:fld>
            <a:endParaRPr lang="en-US"/>
          </a:p>
        </p:txBody>
      </p:sp>
      <p:sp>
        <p:nvSpPr>
          <p:cNvPr id="9" name="Footer Placeholder 4">
            <a:extLst>
              <a:ext uri="{FF2B5EF4-FFF2-40B4-BE49-F238E27FC236}">
                <a16:creationId xmlns:a16="http://schemas.microsoft.com/office/drawing/2014/main" id="{5D01E8D3-6CDB-79F9-ECFF-3651A3086E98}"/>
              </a:ext>
            </a:extLst>
          </p:cNvPr>
          <p:cNvSpPr>
            <a:spLocks noGrp="1" noRot="1" noMove="1" noResize="1" noEditPoints="1" noAdjustHandles="1" noChangeArrowheads="1" noChangeShapeType="1"/>
          </p:cNvSpPr>
          <p:nvPr>
            <p:ph type="ftr" sz="quarter" idx="3"/>
          </p:nvPr>
        </p:nvSpPr>
        <p:spPr>
          <a:xfrm>
            <a:off x="4038600" y="6480000"/>
            <a:ext cx="4114800" cy="161583"/>
          </a:xfrm>
          <a:prstGeom prst="rect">
            <a:avLst/>
          </a:prstGeom>
        </p:spPr>
        <p:txBody>
          <a:bodyPr vert="horz" lIns="0" tIns="0" rIns="0" bIns="0" rtlCol="0" anchor="ctr">
            <a:spAutoFit/>
          </a:bodyPr>
          <a:lstStyle>
            <a:lvl1pPr algn="ctr">
              <a:defRPr lang="en-US" sz="1050" i="0" kern="1200" cap="all" baseline="0">
                <a:solidFill>
                  <a:schemeClr val="bg2">
                    <a:lumMod val="75000"/>
                  </a:schemeClr>
                </a:solidFill>
                <a:latin typeface="Arial" panose="020B0604020202020204" pitchFamily="34" charset="0"/>
                <a:ea typeface="+mn-ea"/>
                <a:cs typeface="Arial" panose="020B0604020202020204" pitchFamily="34" charset="0"/>
              </a:defRPr>
            </a:lvl1pPr>
          </a:lstStyle>
          <a:p>
            <a:r>
              <a:rPr lang="en-GB"/>
              <a:t>SENSITIVITY MARKING</a:t>
            </a:r>
          </a:p>
        </p:txBody>
      </p:sp>
      <p:sp>
        <p:nvSpPr>
          <p:cNvPr id="5" name="Rectangle 4">
            <a:extLst>
              <a:ext uri="{FF2B5EF4-FFF2-40B4-BE49-F238E27FC236}">
                <a16:creationId xmlns:a16="http://schemas.microsoft.com/office/drawing/2014/main" id="{51E4AB27-3E1D-9704-CD93-9526F2836F93}"/>
              </a:ext>
            </a:extLst>
          </p:cNvPr>
          <p:cNvSpPr>
            <a:spLocks noGrp="1" noRot="1" noMove="1" noResize="1" noEditPoints="1" noAdjustHandles="1" noChangeArrowheads="1" noChangeShapeType="1"/>
          </p:cNvSpPr>
          <p:nvPr userDrawn="1"/>
        </p:nvSpPr>
        <p:spPr>
          <a:xfrm>
            <a:off x="188233" y="1442523"/>
            <a:ext cx="11617483" cy="45719"/>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Text Placeholder 8">
            <a:extLst>
              <a:ext uri="{FF2B5EF4-FFF2-40B4-BE49-F238E27FC236}">
                <a16:creationId xmlns:a16="http://schemas.microsoft.com/office/drawing/2014/main" id="{D52D4B64-9D8F-D594-4FDD-E602F723521C}"/>
              </a:ext>
            </a:extLst>
          </p:cNvPr>
          <p:cNvSpPr>
            <a:spLocks noGrp="1" noRot="1" noMove="1" noResize="1" noEditPoints="1" noAdjustHandles="1" noChangeArrowheads="1" noChangeShapeType="1"/>
          </p:cNvSpPr>
          <p:nvPr>
            <p:ph type="body" sz="quarter" idx="18" hasCustomPrompt="1"/>
          </p:nvPr>
        </p:nvSpPr>
        <p:spPr>
          <a:xfrm>
            <a:off x="188233" y="1064174"/>
            <a:ext cx="11528628" cy="221599"/>
          </a:xfrm>
          <a:prstGeom prst="rect">
            <a:avLst/>
          </a:prstGeom>
        </p:spPr>
        <p:txBody>
          <a:bodyPr lIns="0" tIns="0" rIns="0" bIns="0">
            <a:noAutofit/>
          </a:bodyPr>
          <a:lstStyle>
            <a:lvl1pPr marL="0" indent="0" algn="r">
              <a:buNone/>
              <a:defRPr sz="1600" b="1">
                <a:solidFill>
                  <a:schemeClr val="bg2">
                    <a:lumMod val="75000"/>
                  </a:schemeClr>
                </a:solidFill>
                <a:latin typeface="Arial" panose="020B0604020202020204" pitchFamily="34" charset="0"/>
                <a:cs typeface="Arial" panose="020B0604020202020204" pitchFamily="34" charset="0"/>
              </a:defRPr>
            </a:lvl1pPr>
          </a:lstStyle>
          <a:p>
            <a:r>
              <a:rPr lang="en-GB"/>
              <a:t>One line summary of slide / key takeaway</a:t>
            </a:r>
          </a:p>
        </p:txBody>
      </p:sp>
      <p:sp>
        <p:nvSpPr>
          <p:cNvPr id="6" name="Title Placeholder 2">
            <a:extLst>
              <a:ext uri="{FF2B5EF4-FFF2-40B4-BE49-F238E27FC236}">
                <a16:creationId xmlns:a16="http://schemas.microsoft.com/office/drawing/2014/main" id="{4CDB539E-2F3F-2A61-7B92-04E022F3E1FB}"/>
              </a:ext>
            </a:extLst>
          </p:cNvPr>
          <p:cNvSpPr>
            <a:spLocks noGrp="1" noRot="1" noMove="1" noResize="1" noEditPoints="1" noAdjustHandles="1" noChangeArrowheads="1" noChangeShapeType="1"/>
          </p:cNvSpPr>
          <p:nvPr>
            <p:ph type="title" hasCustomPrompt="1"/>
          </p:nvPr>
        </p:nvSpPr>
        <p:spPr>
          <a:xfrm>
            <a:off x="4114800" y="504000"/>
            <a:ext cx="7609261" cy="387798"/>
          </a:xfrm>
          <a:prstGeom prst="rect">
            <a:avLst/>
          </a:prstGeom>
        </p:spPr>
        <p:txBody>
          <a:bodyPr vert="horz" wrap="square" lIns="0" tIns="0" rIns="0" bIns="0" rtlCol="0" anchor="b" anchorCtr="0">
            <a:spAutoFit/>
          </a:bodyPr>
          <a:lstStyle>
            <a:lvl1pPr>
              <a:defRPr sz="2800">
                <a:solidFill>
                  <a:schemeClr val="tx2"/>
                </a:solidFill>
                <a:latin typeface="Arial" panose="020B0604020202020204" pitchFamily="34" charset="0"/>
                <a:cs typeface="Arial" panose="020B0604020202020204" pitchFamily="34" charset="0"/>
              </a:defRPr>
            </a:lvl1pPr>
          </a:lstStyle>
          <a:p>
            <a:r>
              <a:rPr lang="en-US"/>
              <a:t>Title of slide</a:t>
            </a:r>
            <a:endParaRPr lang="en-GB"/>
          </a:p>
        </p:txBody>
      </p:sp>
    </p:spTree>
    <p:extLst>
      <p:ext uri="{BB962C8B-B14F-4D97-AF65-F5344CB8AC3E}">
        <p14:creationId xmlns:p14="http://schemas.microsoft.com/office/powerpoint/2010/main" val="2943588098"/>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Example of grouping multiple information 1">
    <p:spTree>
      <p:nvGrpSpPr>
        <p:cNvPr id="1" name=""/>
        <p:cNvGrpSpPr/>
        <p:nvPr/>
      </p:nvGrpSpPr>
      <p:grpSpPr>
        <a:xfrm>
          <a:off x="0" y="0"/>
          <a:ext cx="0" cy="0"/>
          <a:chOff x="0" y="0"/>
          <a:chExt cx="0" cy="0"/>
        </a:xfrm>
      </p:grpSpPr>
      <p:sp>
        <p:nvSpPr>
          <p:cNvPr id="41" name="Slide Number Placeholder 5">
            <a:extLst>
              <a:ext uri="{FF2B5EF4-FFF2-40B4-BE49-F238E27FC236}">
                <a16:creationId xmlns:a16="http://schemas.microsoft.com/office/drawing/2014/main" id="{DC0B72B6-605B-094B-0AF4-DAB1832690FB}"/>
              </a:ext>
            </a:extLst>
          </p:cNvPr>
          <p:cNvSpPr>
            <a:spLocks noGrp="1" noRot="1" noMove="1" noResize="1" noEditPoints="1" noAdjustHandles="1" noChangeArrowheads="1" noChangeShapeType="1"/>
          </p:cNvSpPr>
          <p:nvPr>
            <p:ph type="sldNum" sz="quarter" idx="4"/>
          </p:nvPr>
        </p:nvSpPr>
        <p:spPr>
          <a:xfrm>
            <a:off x="11398249" y="6565990"/>
            <a:ext cx="567415" cy="184666"/>
          </a:xfrm>
          <a:prstGeom prst="rect">
            <a:avLst/>
          </a:prstGeom>
        </p:spPr>
        <p:txBody>
          <a:bodyPr vert="horz" wrap="square" lIns="0" tIns="0" rIns="0" bIns="0" rtlCol="0" anchor="ctr">
            <a:spAutoFit/>
          </a:bodyPr>
          <a:lstStyle>
            <a:lvl1pPr algn="r">
              <a:defRPr sz="1200">
                <a:solidFill>
                  <a:schemeClr val="bg2">
                    <a:lumMod val="75000"/>
                  </a:schemeClr>
                </a:solidFill>
              </a:defRPr>
            </a:lvl1pPr>
          </a:lstStyle>
          <a:p>
            <a:fld id="{318356DC-334E-1146-8C47-B0DA3BCDFCC3}" type="slidenum">
              <a:rPr lang="en-US" smtClean="0"/>
              <a:pPr/>
              <a:t>‹#›</a:t>
            </a:fld>
            <a:endParaRPr lang="en-US"/>
          </a:p>
        </p:txBody>
      </p:sp>
      <p:sp>
        <p:nvSpPr>
          <p:cNvPr id="40" name="Footer Placeholder 4">
            <a:extLst>
              <a:ext uri="{FF2B5EF4-FFF2-40B4-BE49-F238E27FC236}">
                <a16:creationId xmlns:a16="http://schemas.microsoft.com/office/drawing/2014/main" id="{DBA4A6F6-191C-3E83-B9AA-E3B3064E30C3}"/>
              </a:ext>
            </a:extLst>
          </p:cNvPr>
          <p:cNvSpPr>
            <a:spLocks noGrp="1" noRot="1" noMove="1" noResize="1" noEditPoints="1" noAdjustHandles="1" noChangeArrowheads="1" noChangeShapeType="1"/>
          </p:cNvSpPr>
          <p:nvPr>
            <p:ph type="ftr" sz="quarter" idx="3"/>
          </p:nvPr>
        </p:nvSpPr>
        <p:spPr>
          <a:xfrm>
            <a:off x="4038600" y="6480000"/>
            <a:ext cx="4114800" cy="161583"/>
          </a:xfrm>
          <a:prstGeom prst="rect">
            <a:avLst/>
          </a:prstGeom>
        </p:spPr>
        <p:txBody>
          <a:bodyPr vert="horz" lIns="0" tIns="0" rIns="0" bIns="0" rtlCol="0" anchor="ctr">
            <a:spAutoFit/>
          </a:bodyPr>
          <a:lstStyle>
            <a:lvl1pPr algn="ctr">
              <a:defRPr lang="en-US" sz="1050" i="0" kern="1200" cap="all" baseline="0">
                <a:solidFill>
                  <a:schemeClr val="bg2">
                    <a:lumMod val="75000"/>
                  </a:schemeClr>
                </a:solidFill>
                <a:latin typeface="Arial" panose="020B0604020202020204" pitchFamily="34" charset="0"/>
                <a:ea typeface="+mn-ea"/>
                <a:cs typeface="Arial" panose="020B0604020202020204" pitchFamily="34" charset="0"/>
              </a:defRPr>
            </a:lvl1pPr>
          </a:lstStyle>
          <a:p>
            <a:r>
              <a:rPr lang="en-GB"/>
              <a:t>SENSITIVITY MARKING</a:t>
            </a:r>
          </a:p>
        </p:txBody>
      </p:sp>
      <p:sp>
        <p:nvSpPr>
          <p:cNvPr id="36" name="Text Placeholder 8">
            <a:extLst>
              <a:ext uri="{FF2B5EF4-FFF2-40B4-BE49-F238E27FC236}">
                <a16:creationId xmlns:a16="http://schemas.microsoft.com/office/drawing/2014/main" id="{3A19F4D1-0FD2-4233-4831-CFE344BADEDA}"/>
              </a:ext>
            </a:extLst>
          </p:cNvPr>
          <p:cNvSpPr>
            <a:spLocks noGrp="1"/>
          </p:cNvSpPr>
          <p:nvPr>
            <p:ph type="body" sz="quarter" idx="26"/>
          </p:nvPr>
        </p:nvSpPr>
        <p:spPr>
          <a:xfrm>
            <a:off x="6716183" y="4756320"/>
            <a:ext cx="4514400" cy="215444"/>
          </a:xfrm>
          <a:prstGeom prst="rect">
            <a:avLst/>
          </a:prstGeom>
        </p:spPr>
        <p:txBody>
          <a:bodyPr wrap="square" lIns="0" tIns="0" rIns="0" bIns="0">
            <a:spAutoFit/>
          </a:bodyPr>
          <a:lstStyle>
            <a:lvl1pPr marL="284400" indent="-284400">
              <a:lnSpc>
                <a:spcPct val="100000"/>
              </a:lnSpc>
              <a:spcBef>
                <a:spcPts val="0"/>
              </a:spcBef>
              <a:spcAft>
                <a:spcPts val="600"/>
              </a:spcAft>
              <a:defRPr lang="en-GB" sz="1400" kern="1200" dirty="0" smtClean="0">
                <a:solidFill>
                  <a:schemeClr val="tx1"/>
                </a:solidFill>
                <a:latin typeface="+mn-lt"/>
                <a:ea typeface="+mn-ea"/>
                <a:cs typeface="+mn-cs"/>
              </a:defRPr>
            </a:lvl1pPr>
            <a:lvl2pPr>
              <a:defRPr lang="en-GB" sz="1400" kern="1200" dirty="0" smtClean="0">
                <a:solidFill>
                  <a:schemeClr val="tx1"/>
                </a:solidFill>
                <a:latin typeface="+mn-lt"/>
                <a:ea typeface="+mn-ea"/>
                <a:cs typeface="+mn-cs"/>
              </a:defRPr>
            </a:lvl2pPr>
            <a:lvl3pPr>
              <a:defRPr lang="en-GB" sz="1400" kern="1200" dirty="0" smtClean="0">
                <a:solidFill>
                  <a:schemeClr val="tx1"/>
                </a:solidFill>
                <a:latin typeface="+mn-lt"/>
                <a:ea typeface="+mn-ea"/>
                <a:cs typeface="+mn-cs"/>
              </a:defRPr>
            </a:lvl3pPr>
            <a:lvl4pPr>
              <a:defRPr lang="en-GB" sz="1400" kern="1200" dirty="0" smtClean="0">
                <a:solidFill>
                  <a:schemeClr val="tx1"/>
                </a:solidFill>
                <a:latin typeface="+mn-lt"/>
                <a:ea typeface="+mn-ea"/>
                <a:cs typeface="+mn-cs"/>
              </a:defRPr>
            </a:lvl4pPr>
            <a:lvl5pPr>
              <a:defRPr lang="en-US" sz="1400" kern="1200" dirty="0">
                <a:solidFill>
                  <a:schemeClr val="tx1"/>
                </a:solidFill>
                <a:latin typeface="+mn-lt"/>
                <a:ea typeface="+mn-ea"/>
                <a:cs typeface="+mn-cs"/>
              </a:defRPr>
            </a:lvl5pPr>
          </a:lstStyle>
          <a:p>
            <a:pPr lvl="0"/>
            <a:r>
              <a:rPr lang="en-GB"/>
              <a:t>Click to edit Master text styles</a:t>
            </a:r>
            <a:endParaRPr lang="en-US"/>
          </a:p>
        </p:txBody>
      </p:sp>
      <p:sp>
        <p:nvSpPr>
          <p:cNvPr id="35" name="Text Placeholder 7">
            <a:extLst>
              <a:ext uri="{FF2B5EF4-FFF2-40B4-BE49-F238E27FC236}">
                <a16:creationId xmlns:a16="http://schemas.microsoft.com/office/drawing/2014/main" id="{06355359-FD37-A2D4-F1DB-FB7D7696E471}"/>
              </a:ext>
            </a:extLst>
          </p:cNvPr>
          <p:cNvSpPr>
            <a:spLocks noGrp="1"/>
          </p:cNvSpPr>
          <p:nvPr>
            <p:ph type="body" sz="quarter" idx="25" hasCustomPrompt="1"/>
          </p:nvPr>
        </p:nvSpPr>
        <p:spPr>
          <a:xfrm>
            <a:off x="6716183" y="4453856"/>
            <a:ext cx="4514400" cy="221599"/>
          </a:xfrm>
          <a:prstGeom prst="rect">
            <a:avLst/>
          </a:prstGeom>
        </p:spPr>
        <p:txBody>
          <a:bodyPr wrap="square" lIns="0" tIns="0" rIns="0" bIns="0">
            <a:spAutoFit/>
          </a:bodyPr>
          <a:lstStyle>
            <a:lvl1pPr marL="0" indent="0">
              <a:buNone/>
              <a:defRPr lang="en-GB" sz="1600" b="1" kern="1200" dirty="0" smtClean="0">
                <a:solidFill>
                  <a:schemeClr val="tx2"/>
                </a:solidFill>
                <a:latin typeface="+mn-lt"/>
                <a:ea typeface="+mn-ea"/>
                <a:cs typeface="+mn-cs"/>
              </a:defRPr>
            </a:lvl1pPr>
            <a:lvl2pPr>
              <a:defRPr lang="en-GB" sz="1600" b="1" kern="1200" dirty="0" smtClean="0">
                <a:solidFill>
                  <a:srgbClr val="012169"/>
                </a:solidFill>
                <a:latin typeface="+mn-lt"/>
                <a:ea typeface="+mn-ea"/>
                <a:cs typeface="+mn-cs"/>
              </a:defRPr>
            </a:lvl2pPr>
            <a:lvl3pPr>
              <a:defRPr lang="en-GB" sz="1600" b="1" kern="1200" dirty="0" smtClean="0">
                <a:solidFill>
                  <a:srgbClr val="012169"/>
                </a:solidFill>
                <a:latin typeface="+mn-lt"/>
                <a:ea typeface="+mn-ea"/>
                <a:cs typeface="+mn-cs"/>
              </a:defRPr>
            </a:lvl3pPr>
            <a:lvl4pPr>
              <a:defRPr lang="en-GB" sz="1600" b="1" kern="1200" dirty="0" smtClean="0">
                <a:solidFill>
                  <a:srgbClr val="012169"/>
                </a:solidFill>
                <a:latin typeface="+mn-lt"/>
                <a:ea typeface="+mn-ea"/>
                <a:cs typeface="+mn-cs"/>
              </a:defRPr>
            </a:lvl4pPr>
            <a:lvl5pPr>
              <a:defRPr lang="en-US" sz="1600" b="1" kern="1200" dirty="0">
                <a:solidFill>
                  <a:srgbClr val="012169"/>
                </a:solidFill>
                <a:latin typeface="+mn-lt"/>
                <a:ea typeface="+mn-ea"/>
                <a:cs typeface="+mn-cs"/>
              </a:defRPr>
            </a:lvl5pPr>
          </a:lstStyle>
          <a:p>
            <a:pPr lvl="0"/>
            <a:r>
              <a:rPr lang="en-GB"/>
              <a:t>Click to edit Master header</a:t>
            </a:r>
            <a:endParaRPr lang="en-US"/>
          </a:p>
        </p:txBody>
      </p:sp>
      <p:sp>
        <p:nvSpPr>
          <p:cNvPr id="34" name="Rectangle: Rounded Corners 4">
            <a:extLst>
              <a:ext uri="{FF2B5EF4-FFF2-40B4-BE49-F238E27FC236}">
                <a16:creationId xmlns:a16="http://schemas.microsoft.com/office/drawing/2014/main" id="{EF14570C-57AA-FADD-0C3C-13828D0387FC}"/>
              </a:ext>
            </a:extLst>
          </p:cNvPr>
          <p:cNvSpPr/>
          <p:nvPr userDrawn="1"/>
        </p:nvSpPr>
        <p:spPr>
          <a:xfrm>
            <a:off x="6393600" y="4227338"/>
            <a:ext cx="5148000" cy="2052000"/>
          </a:xfrm>
          <a:prstGeom prst="roundRect">
            <a:avLst/>
          </a:prstGeom>
          <a:noFill/>
          <a:ln w="285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3" name="Text Placeholder 6">
            <a:extLst>
              <a:ext uri="{FF2B5EF4-FFF2-40B4-BE49-F238E27FC236}">
                <a16:creationId xmlns:a16="http://schemas.microsoft.com/office/drawing/2014/main" id="{0C8CFDB4-BA55-3B38-87C1-145124EF5599}"/>
              </a:ext>
            </a:extLst>
          </p:cNvPr>
          <p:cNvSpPr>
            <a:spLocks noGrp="1"/>
          </p:cNvSpPr>
          <p:nvPr>
            <p:ph type="body" sz="quarter" idx="24"/>
          </p:nvPr>
        </p:nvSpPr>
        <p:spPr>
          <a:xfrm>
            <a:off x="900000" y="4756320"/>
            <a:ext cx="4514400" cy="215444"/>
          </a:xfrm>
          <a:prstGeom prst="rect">
            <a:avLst/>
          </a:prstGeom>
        </p:spPr>
        <p:txBody>
          <a:bodyPr wrap="square" lIns="0" tIns="0" rIns="0" bIns="0">
            <a:spAutoFit/>
          </a:bodyPr>
          <a:lstStyle>
            <a:lvl1pPr marL="284400" indent="-284400">
              <a:lnSpc>
                <a:spcPct val="100000"/>
              </a:lnSpc>
              <a:spcBef>
                <a:spcPts val="0"/>
              </a:spcBef>
              <a:spcAft>
                <a:spcPts val="600"/>
              </a:spcAft>
              <a:defRPr lang="en-GB" sz="1400" kern="1200" dirty="0" smtClean="0">
                <a:solidFill>
                  <a:schemeClr val="tx1"/>
                </a:solidFill>
                <a:latin typeface="+mn-lt"/>
                <a:ea typeface="+mn-ea"/>
                <a:cs typeface="+mn-cs"/>
              </a:defRPr>
            </a:lvl1pPr>
            <a:lvl2pPr>
              <a:defRPr lang="en-GB" sz="1400" kern="1200" dirty="0" smtClean="0">
                <a:solidFill>
                  <a:schemeClr val="tx1"/>
                </a:solidFill>
                <a:latin typeface="+mn-lt"/>
                <a:ea typeface="+mn-ea"/>
                <a:cs typeface="+mn-cs"/>
              </a:defRPr>
            </a:lvl2pPr>
            <a:lvl3pPr>
              <a:defRPr lang="en-GB" sz="1400" kern="1200" dirty="0" smtClean="0">
                <a:solidFill>
                  <a:schemeClr val="tx1"/>
                </a:solidFill>
                <a:latin typeface="+mn-lt"/>
                <a:ea typeface="+mn-ea"/>
                <a:cs typeface="+mn-cs"/>
              </a:defRPr>
            </a:lvl3pPr>
            <a:lvl4pPr>
              <a:defRPr lang="en-GB" sz="1400" kern="1200" dirty="0" smtClean="0">
                <a:solidFill>
                  <a:schemeClr val="tx1"/>
                </a:solidFill>
                <a:latin typeface="+mn-lt"/>
                <a:ea typeface="+mn-ea"/>
                <a:cs typeface="+mn-cs"/>
              </a:defRPr>
            </a:lvl4pPr>
            <a:lvl5pPr>
              <a:defRPr lang="en-US" sz="1400" kern="1200" dirty="0">
                <a:solidFill>
                  <a:schemeClr val="tx1"/>
                </a:solidFill>
                <a:latin typeface="+mn-lt"/>
                <a:ea typeface="+mn-ea"/>
                <a:cs typeface="+mn-cs"/>
              </a:defRPr>
            </a:lvl5pPr>
          </a:lstStyle>
          <a:p>
            <a:pPr lvl="0"/>
            <a:r>
              <a:rPr lang="en-GB"/>
              <a:t>Click to edit Master text styles</a:t>
            </a:r>
            <a:endParaRPr lang="en-US"/>
          </a:p>
        </p:txBody>
      </p:sp>
      <p:sp>
        <p:nvSpPr>
          <p:cNvPr id="32" name="Text Placeholder 5">
            <a:extLst>
              <a:ext uri="{FF2B5EF4-FFF2-40B4-BE49-F238E27FC236}">
                <a16:creationId xmlns:a16="http://schemas.microsoft.com/office/drawing/2014/main" id="{60A22822-4F89-6D2F-2D52-A25ED2032D12}"/>
              </a:ext>
            </a:extLst>
          </p:cNvPr>
          <p:cNvSpPr>
            <a:spLocks noGrp="1"/>
          </p:cNvSpPr>
          <p:nvPr>
            <p:ph type="body" sz="quarter" idx="23" hasCustomPrompt="1"/>
          </p:nvPr>
        </p:nvSpPr>
        <p:spPr>
          <a:xfrm>
            <a:off x="900000" y="4453856"/>
            <a:ext cx="4514400" cy="221599"/>
          </a:xfrm>
          <a:prstGeom prst="rect">
            <a:avLst/>
          </a:prstGeom>
        </p:spPr>
        <p:txBody>
          <a:bodyPr wrap="square" lIns="0" tIns="0" rIns="0" bIns="0">
            <a:spAutoFit/>
          </a:bodyPr>
          <a:lstStyle>
            <a:lvl1pPr marL="0" indent="0">
              <a:buNone/>
              <a:defRPr lang="en-GB" sz="1600" b="1" kern="1200" dirty="0" smtClean="0">
                <a:solidFill>
                  <a:schemeClr val="tx2"/>
                </a:solidFill>
                <a:latin typeface="+mn-lt"/>
                <a:ea typeface="+mn-ea"/>
                <a:cs typeface="+mn-cs"/>
              </a:defRPr>
            </a:lvl1pPr>
            <a:lvl2pPr>
              <a:defRPr lang="en-GB" sz="1600" b="1" kern="1200" dirty="0" smtClean="0">
                <a:solidFill>
                  <a:srgbClr val="012169"/>
                </a:solidFill>
                <a:latin typeface="+mn-lt"/>
                <a:ea typeface="+mn-ea"/>
                <a:cs typeface="+mn-cs"/>
              </a:defRPr>
            </a:lvl2pPr>
            <a:lvl3pPr>
              <a:defRPr lang="en-GB" sz="1600" b="1" kern="1200" dirty="0" smtClean="0">
                <a:solidFill>
                  <a:srgbClr val="012169"/>
                </a:solidFill>
                <a:latin typeface="+mn-lt"/>
                <a:ea typeface="+mn-ea"/>
                <a:cs typeface="+mn-cs"/>
              </a:defRPr>
            </a:lvl3pPr>
            <a:lvl4pPr>
              <a:defRPr lang="en-GB" sz="1600" b="1" kern="1200" dirty="0" smtClean="0">
                <a:solidFill>
                  <a:srgbClr val="012169"/>
                </a:solidFill>
                <a:latin typeface="+mn-lt"/>
                <a:ea typeface="+mn-ea"/>
                <a:cs typeface="+mn-cs"/>
              </a:defRPr>
            </a:lvl4pPr>
            <a:lvl5pPr>
              <a:defRPr lang="en-US" sz="1600" b="1" kern="1200" dirty="0">
                <a:solidFill>
                  <a:srgbClr val="012169"/>
                </a:solidFill>
                <a:latin typeface="+mn-lt"/>
                <a:ea typeface="+mn-ea"/>
                <a:cs typeface="+mn-cs"/>
              </a:defRPr>
            </a:lvl5pPr>
          </a:lstStyle>
          <a:p>
            <a:pPr lvl="0"/>
            <a:r>
              <a:rPr lang="en-GB"/>
              <a:t>Click to edit Master header</a:t>
            </a:r>
            <a:endParaRPr lang="en-US"/>
          </a:p>
        </p:txBody>
      </p:sp>
      <p:sp>
        <p:nvSpPr>
          <p:cNvPr id="31" name="Rectangle: Rounded Corners 3">
            <a:extLst>
              <a:ext uri="{FF2B5EF4-FFF2-40B4-BE49-F238E27FC236}">
                <a16:creationId xmlns:a16="http://schemas.microsoft.com/office/drawing/2014/main" id="{12ADCB45-D977-07A6-FDA2-6EF04EE05353}"/>
              </a:ext>
            </a:extLst>
          </p:cNvPr>
          <p:cNvSpPr/>
          <p:nvPr userDrawn="1"/>
        </p:nvSpPr>
        <p:spPr>
          <a:xfrm>
            <a:off x="576000" y="4227338"/>
            <a:ext cx="5148000" cy="2052000"/>
          </a:xfrm>
          <a:prstGeom prst="roundRect">
            <a:avLst/>
          </a:prstGeom>
          <a:noFill/>
          <a:ln w="285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9" name="Text Placeholder 4">
            <a:extLst>
              <a:ext uri="{FF2B5EF4-FFF2-40B4-BE49-F238E27FC236}">
                <a16:creationId xmlns:a16="http://schemas.microsoft.com/office/drawing/2014/main" id="{49814ED8-F60A-01A4-09E8-A01B54A61BF5}"/>
              </a:ext>
            </a:extLst>
          </p:cNvPr>
          <p:cNvSpPr>
            <a:spLocks noGrp="1"/>
          </p:cNvSpPr>
          <p:nvPr>
            <p:ph type="body" sz="quarter" idx="22"/>
          </p:nvPr>
        </p:nvSpPr>
        <p:spPr>
          <a:xfrm>
            <a:off x="6716183" y="2387874"/>
            <a:ext cx="4514400" cy="215444"/>
          </a:xfrm>
          <a:prstGeom prst="rect">
            <a:avLst/>
          </a:prstGeom>
        </p:spPr>
        <p:txBody>
          <a:bodyPr wrap="square" lIns="0" tIns="0" rIns="0" bIns="0">
            <a:spAutoFit/>
          </a:bodyPr>
          <a:lstStyle>
            <a:lvl1pPr marL="284400" indent="-284400">
              <a:lnSpc>
                <a:spcPct val="100000"/>
              </a:lnSpc>
              <a:spcBef>
                <a:spcPts val="0"/>
              </a:spcBef>
              <a:spcAft>
                <a:spcPts val="600"/>
              </a:spcAft>
              <a:defRPr lang="en-GB" sz="1400" kern="1200" dirty="0" smtClean="0">
                <a:solidFill>
                  <a:schemeClr val="tx1"/>
                </a:solidFill>
                <a:latin typeface="+mn-lt"/>
                <a:ea typeface="+mn-ea"/>
                <a:cs typeface="+mn-cs"/>
              </a:defRPr>
            </a:lvl1pPr>
            <a:lvl2pPr>
              <a:defRPr lang="en-GB" sz="1400" kern="1200" dirty="0" smtClean="0">
                <a:solidFill>
                  <a:schemeClr val="tx1"/>
                </a:solidFill>
                <a:latin typeface="+mn-lt"/>
                <a:ea typeface="+mn-ea"/>
                <a:cs typeface="+mn-cs"/>
              </a:defRPr>
            </a:lvl2pPr>
            <a:lvl3pPr>
              <a:defRPr lang="en-GB" sz="1400" kern="1200" dirty="0" smtClean="0">
                <a:solidFill>
                  <a:schemeClr val="tx1"/>
                </a:solidFill>
                <a:latin typeface="+mn-lt"/>
                <a:ea typeface="+mn-ea"/>
                <a:cs typeface="+mn-cs"/>
              </a:defRPr>
            </a:lvl3pPr>
            <a:lvl4pPr>
              <a:defRPr lang="en-GB" sz="1400" kern="1200" dirty="0" smtClean="0">
                <a:solidFill>
                  <a:schemeClr val="tx1"/>
                </a:solidFill>
                <a:latin typeface="+mn-lt"/>
                <a:ea typeface="+mn-ea"/>
                <a:cs typeface="+mn-cs"/>
              </a:defRPr>
            </a:lvl4pPr>
            <a:lvl5pPr>
              <a:defRPr lang="en-US" sz="1400" kern="1200" dirty="0">
                <a:solidFill>
                  <a:schemeClr val="tx1"/>
                </a:solidFill>
                <a:latin typeface="+mn-lt"/>
                <a:ea typeface="+mn-ea"/>
                <a:cs typeface="+mn-cs"/>
              </a:defRPr>
            </a:lvl5pPr>
          </a:lstStyle>
          <a:p>
            <a:pPr lvl="0"/>
            <a:r>
              <a:rPr lang="en-GB"/>
              <a:t>Click to edit Master text styles</a:t>
            </a:r>
            <a:endParaRPr lang="en-US"/>
          </a:p>
        </p:txBody>
      </p:sp>
      <p:sp>
        <p:nvSpPr>
          <p:cNvPr id="28" name="Text Placeholder 3">
            <a:extLst>
              <a:ext uri="{FF2B5EF4-FFF2-40B4-BE49-F238E27FC236}">
                <a16:creationId xmlns:a16="http://schemas.microsoft.com/office/drawing/2014/main" id="{B9BF4D4C-D0EE-7FF2-5452-838C9B636F41}"/>
              </a:ext>
            </a:extLst>
          </p:cNvPr>
          <p:cNvSpPr>
            <a:spLocks noGrp="1"/>
          </p:cNvSpPr>
          <p:nvPr>
            <p:ph type="body" sz="quarter" idx="21" hasCustomPrompt="1"/>
          </p:nvPr>
        </p:nvSpPr>
        <p:spPr>
          <a:xfrm>
            <a:off x="6716183" y="2085410"/>
            <a:ext cx="4514400" cy="221599"/>
          </a:xfrm>
          <a:prstGeom prst="rect">
            <a:avLst/>
          </a:prstGeom>
        </p:spPr>
        <p:txBody>
          <a:bodyPr wrap="square" lIns="0" tIns="0" rIns="0" bIns="0">
            <a:spAutoFit/>
          </a:bodyPr>
          <a:lstStyle>
            <a:lvl1pPr marL="0" indent="0">
              <a:buNone/>
              <a:defRPr lang="en-GB" sz="1600" b="1" kern="1200" dirty="0" smtClean="0">
                <a:solidFill>
                  <a:schemeClr val="tx2"/>
                </a:solidFill>
                <a:latin typeface="+mn-lt"/>
                <a:ea typeface="+mn-ea"/>
                <a:cs typeface="+mn-cs"/>
              </a:defRPr>
            </a:lvl1pPr>
            <a:lvl2pPr>
              <a:defRPr lang="en-GB" sz="1600" b="1" kern="1200" dirty="0" smtClean="0">
                <a:solidFill>
                  <a:srgbClr val="012169"/>
                </a:solidFill>
                <a:latin typeface="+mn-lt"/>
                <a:ea typeface="+mn-ea"/>
                <a:cs typeface="+mn-cs"/>
              </a:defRPr>
            </a:lvl2pPr>
            <a:lvl3pPr>
              <a:defRPr lang="en-GB" sz="1600" b="1" kern="1200" dirty="0" smtClean="0">
                <a:solidFill>
                  <a:srgbClr val="012169"/>
                </a:solidFill>
                <a:latin typeface="+mn-lt"/>
                <a:ea typeface="+mn-ea"/>
                <a:cs typeface="+mn-cs"/>
              </a:defRPr>
            </a:lvl3pPr>
            <a:lvl4pPr>
              <a:defRPr lang="en-GB" sz="1600" b="1" kern="1200" dirty="0" smtClean="0">
                <a:solidFill>
                  <a:srgbClr val="012169"/>
                </a:solidFill>
                <a:latin typeface="+mn-lt"/>
                <a:ea typeface="+mn-ea"/>
                <a:cs typeface="+mn-cs"/>
              </a:defRPr>
            </a:lvl4pPr>
            <a:lvl5pPr>
              <a:defRPr lang="en-US" sz="1600" b="1" kern="1200" dirty="0">
                <a:solidFill>
                  <a:srgbClr val="012169"/>
                </a:solidFill>
                <a:latin typeface="+mn-lt"/>
                <a:ea typeface="+mn-ea"/>
                <a:cs typeface="+mn-cs"/>
              </a:defRPr>
            </a:lvl5pPr>
          </a:lstStyle>
          <a:p>
            <a:pPr lvl="0"/>
            <a:r>
              <a:rPr lang="en-GB"/>
              <a:t>Click to edit Master header</a:t>
            </a:r>
            <a:endParaRPr lang="en-US"/>
          </a:p>
        </p:txBody>
      </p:sp>
      <p:sp>
        <p:nvSpPr>
          <p:cNvPr id="27" name="Rectangle: Rounded Corners 2">
            <a:extLst>
              <a:ext uri="{FF2B5EF4-FFF2-40B4-BE49-F238E27FC236}">
                <a16:creationId xmlns:a16="http://schemas.microsoft.com/office/drawing/2014/main" id="{A7802BF0-16BB-D154-0547-16D7919BF06E}"/>
              </a:ext>
            </a:extLst>
          </p:cNvPr>
          <p:cNvSpPr/>
          <p:nvPr userDrawn="1"/>
        </p:nvSpPr>
        <p:spPr>
          <a:xfrm>
            <a:off x="6393600" y="1858892"/>
            <a:ext cx="5148000" cy="2052000"/>
          </a:xfrm>
          <a:prstGeom prst="roundRect">
            <a:avLst/>
          </a:prstGeom>
          <a:noFill/>
          <a:ln w="285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5" name="Text Placeholder 2">
            <a:extLst>
              <a:ext uri="{FF2B5EF4-FFF2-40B4-BE49-F238E27FC236}">
                <a16:creationId xmlns:a16="http://schemas.microsoft.com/office/drawing/2014/main" id="{0DDF0EAE-985C-CC15-F982-4D4F4C119B8B}"/>
              </a:ext>
            </a:extLst>
          </p:cNvPr>
          <p:cNvSpPr>
            <a:spLocks noGrp="1"/>
          </p:cNvSpPr>
          <p:nvPr>
            <p:ph type="body" sz="quarter" idx="20"/>
          </p:nvPr>
        </p:nvSpPr>
        <p:spPr>
          <a:xfrm>
            <a:off x="900000" y="2387874"/>
            <a:ext cx="4514400" cy="215444"/>
          </a:xfrm>
          <a:prstGeom prst="rect">
            <a:avLst/>
          </a:prstGeom>
        </p:spPr>
        <p:txBody>
          <a:bodyPr wrap="square" lIns="0" tIns="0" rIns="0" bIns="0">
            <a:spAutoFit/>
          </a:bodyPr>
          <a:lstStyle>
            <a:lvl1pPr marL="284400" indent="-284400">
              <a:lnSpc>
                <a:spcPct val="100000"/>
              </a:lnSpc>
              <a:spcBef>
                <a:spcPts val="0"/>
              </a:spcBef>
              <a:spcAft>
                <a:spcPts val="600"/>
              </a:spcAft>
              <a:defRPr lang="en-GB" sz="1400" kern="1200" dirty="0" smtClean="0">
                <a:solidFill>
                  <a:schemeClr val="tx1"/>
                </a:solidFill>
                <a:latin typeface="+mn-lt"/>
                <a:ea typeface="+mn-ea"/>
                <a:cs typeface="+mn-cs"/>
              </a:defRPr>
            </a:lvl1pPr>
            <a:lvl2pPr>
              <a:defRPr lang="en-GB" sz="1400" kern="1200" dirty="0" smtClean="0">
                <a:solidFill>
                  <a:schemeClr val="tx1"/>
                </a:solidFill>
                <a:latin typeface="+mn-lt"/>
                <a:ea typeface="+mn-ea"/>
                <a:cs typeface="+mn-cs"/>
              </a:defRPr>
            </a:lvl2pPr>
            <a:lvl3pPr>
              <a:defRPr lang="en-GB" sz="1400" kern="1200" dirty="0" smtClean="0">
                <a:solidFill>
                  <a:schemeClr val="tx1"/>
                </a:solidFill>
                <a:latin typeface="+mn-lt"/>
                <a:ea typeface="+mn-ea"/>
                <a:cs typeface="+mn-cs"/>
              </a:defRPr>
            </a:lvl3pPr>
            <a:lvl4pPr>
              <a:defRPr lang="en-GB" sz="1400" kern="1200" dirty="0" smtClean="0">
                <a:solidFill>
                  <a:schemeClr val="tx1"/>
                </a:solidFill>
                <a:latin typeface="+mn-lt"/>
                <a:ea typeface="+mn-ea"/>
                <a:cs typeface="+mn-cs"/>
              </a:defRPr>
            </a:lvl4pPr>
            <a:lvl5pPr>
              <a:defRPr lang="en-US" sz="1400" kern="1200" dirty="0">
                <a:solidFill>
                  <a:schemeClr val="tx1"/>
                </a:solidFill>
                <a:latin typeface="+mn-lt"/>
                <a:ea typeface="+mn-ea"/>
                <a:cs typeface="+mn-cs"/>
              </a:defRPr>
            </a:lvl5pPr>
          </a:lstStyle>
          <a:p>
            <a:pPr lvl="0"/>
            <a:r>
              <a:rPr lang="en-GB"/>
              <a:t>Click to edit Master text styles</a:t>
            </a:r>
            <a:endParaRPr lang="en-US"/>
          </a:p>
        </p:txBody>
      </p:sp>
      <p:sp>
        <p:nvSpPr>
          <p:cNvPr id="24" name="Text Placeholder 1">
            <a:extLst>
              <a:ext uri="{FF2B5EF4-FFF2-40B4-BE49-F238E27FC236}">
                <a16:creationId xmlns:a16="http://schemas.microsoft.com/office/drawing/2014/main" id="{6750055F-362E-44AC-5356-F05F20770110}"/>
              </a:ext>
            </a:extLst>
          </p:cNvPr>
          <p:cNvSpPr>
            <a:spLocks noGrp="1"/>
          </p:cNvSpPr>
          <p:nvPr>
            <p:ph type="body" sz="quarter" idx="19" hasCustomPrompt="1"/>
          </p:nvPr>
        </p:nvSpPr>
        <p:spPr>
          <a:xfrm>
            <a:off x="900000" y="2085410"/>
            <a:ext cx="4514400" cy="221599"/>
          </a:xfrm>
          <a:prstGeom prst="rect">
            <a:avLst/>
          </a:prstGeom>
        </p:spPr>
        <p:txBody>
          <a:bodyPr wrap="square" lIns="0" tIns="0" rIns="0" bIns="0">
            <a:spAutoFit/>
          </a:bodyPr>
          <a:lstStyle>
            <a:lvl1pPr marL="0" indent="0">
              <a:buNone/>
              <a:defRPr lang="en-GB" sz="1600" b="1" kern="1200" dirty="0" smtClean="0">
                <a:solidFill>
                  <a:schemeClr val="tx2"/>
                </a:solidFill>
                <a:latin typeface="+mn-lt"/>
                <a:ea typeface="+mn-ea"/>
                <a:cs typeface="+mn-cs"/>
              </a:defRPr>
            </a:lvl1pPr>
            <a:lvl2pPr>
              <a:defRPr lang="en-GB" sz="1600" b="1" kern="1200" dirty="0" smtClean="0">
                <a:solidFill>
                  <a:srgbClr val="012169"/>
                </a:solidFill>
                <a:latin typeface="+mn-lt"/>
                <a:ea typeface="+mn-ea"/>
                <a:cs typeface="+mn-cs"/>
              </a:defRPr>
            </a:lvl2pPr>
            <a:lvl3pPr>
              <a:defRPr lang="en-GB" sz="1600" b="1" kern="1200" dirty="0" smtClean="0">
                <a:solidFill>
                  <a:srgbClr val="012169"/>
                </a:solidFill>
                <a:latin typeface="+mn-lt"/>
                <a:ea typeface="+mn-ea"/>
                <a:cs typeface="+mn-cs"/>
              </a:defRPr>
            </a:lvl3pPr>
            <a:lvl4pPr>
              <a:defRPr lang="en-GB" sz="1600" b="1" kern="1200" dirty="0" smtClean="0">
                <a:solidFill>
                  <a:srgbClr val="012169"/>
                </a:solidFill>
                <a:latin typeface="+mn-lt"/>
                <a:ea typeface="+mn-ea"/>
                <a:cs typeface="+mn-cs"/>
              </a:defRPr>
            </a:lvl4pPr>
            <a:lvl5pPr>
              <a:defRPr lang="en-US" sz="1600" b="1" kern="1200" dirty="0">
                <a:solidFill>
                  <a:srgbClr val="012169"/>
                </a:solidFill>
                <a:latin typeface="+mn-lt"/>
                <a:ea typeface="+mn-ea"/>
                <a:cs typeface="+mn-cs"/>
              </a:defRPr>
            </a:lvl5pPr>
          </a:lstStyle>
          <a:p>
            <a:pPr lvl="0"/>
            <a:r>
              <a:rPr lang="en-GB"/>
              <a:t>Click to edit Master header</a:t>
            </a:r>
            <a:endParaRPr lang="en-US"/>
          </a:p>
        </p:txBody>
      </p:sp>
      <p:sp>
        <p:nvSpPr>
          <p:cNvPr id="23" name="Rectangle: Rounded Corners 1">
            <a:extLst>
              <a:ext uri="{FF2B5EF4-FFF2-40B4-BE49-F238E27FC236}">
                <a16:creationId xmlns:a16="http://schemas.microsoft.com/office/drawing/2014/main" id="{F69F61DD-59F1-C0BB-C9E0-F02EB6017E0C}"/>
              </a:ext>
            </a:extLst>
          </p:cNvPr>
          <p:cNvSpPr/>
          <p:nvPr userDrawn="1"/>
        </p:nvSpPr>
        <p:spPr>
          <a:xfrm>
            <a:off x="576000" y="1858892"/>
            <a:ext cx="5148000" cy="2052000"/>
          </a:xfrm>
          <a:prstGeom prst="roundRect">
            <a:avLst/>
          </a:prstGeom>
          <a:noFill/>
          <a:ln w="285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7" name="Rectangle 36">
            <a:extLst>
              <a:ext uri="{FF2B5EF4-FFF2-40B4-BE49-F238E27FC236}">
                <a16:creationId xmlns:a16="http://schemas.microsoft.com/office/drawing/2014/main" id="{99C4B612-4C7F-2115-6CD8-9B5093A637CF}"/>
              </a:ext>
            </a:extLst>
          </p:cNvPr>
          <p:cNvSpPr>
            <a:spLocks noGrp="1" noRot="1" noMove="1" noResize="1" noEditPoints="1" noAdjustHandles="1" noChangeArrowheads="1" noChangeShapeType="1"/>
          </p:cNvSpPr>
          <p:nvPr userDrawn="1"/>
        </p:nvSpPr>
        <p:spPr>
          <a:xfrm>
            <a:off x="188233" y="1442523"/>
            <a:ext cx="11617483" cy="45719"/>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9" name="Text Placeholder 8">
            <a:extLst>
              <a:ext uri="{FF2B5EF4-FFF2-40B4-BE49-F238E27FC236}">
                <a16:creationId xmlns:a16="http://schemas.microsoft.com/office/drawing/2014/main" id="{D1B96993-1626-44FD-6192-C83FAB0E9745}"/>
              </a:ext>
            </a:extLst>
          </p:cNvPr>
          <p:cNvSpPr>
            <a:spLocks noGrp="1" noRot="1" noMove="1" noResize="1" noEditPoints="1" noAdjustHandles="1" noChangeArrowheads="1" noChangeShapeType="1"/>
          </p:cNvSpPr>
          <p:nvPr>
            <p:ph type="body" sz="quarter" idx="18" hasCustomPrompt="1"/>
          </p:nvPr>
        </p:nvSpPr>
        <p:spPr>
          <a:xfrm>
            <a:off x="188233" y="1064174"/>
            <a:ext cx="11528628" cy="221599"/>
          </a:xfrm>
          <a:prstGeom prst="rect">
            <a:avLst/>
          </a:prstGeom>
        </p:spPr>
        <p:txBody>
          <a:bodyPr lIns="0" tIns="0" rIns="0" bIns="0">
            <a:noAutofit/>
          </a:bodyPr>
          <a:lstStyle>
            <a:lvl1pPr marL="0" indent="0" algn="r">
              <a:buNone/>
              <a:defRPr sz="1600" b="1">
                <a:solidFill>
                  <a:schemeClr val="bg2">
                    <a:lumMod val="75000"/>
                  </a:schemeClr>
                </a:solidFill>
                <a:latin typeface="Arial" panose="020B0604020202020204" pitchFamily="34" charset="0"/>
                <a:cs typeface="Arial" panose="020B0604020202020204" pitchFamily="34" charset="0"/>
              </a:defRPr>
            </a:lvl1pPr>
          </a:lstStyle>
          <a:p>
            <a:r>
              <a:rPr lang="en-GB"/>
              <a:t>One line summary of slide / key takeaway</a:t>
            </a:r>
          </a:p>
        </p:txBody>
      </p:sp>
      <p:sp>
        <p:nvSpPr>
          <p:cNvPr id="38" name="Title Placeholder 2">
            <a:extLst>
              <a:ext uri="{FF2B5EF4-FFF2-40B4-BE49-F238E27FC236}">
                <a16:creationId xmlns:a16="http://schemas.microsoft.com/office/drawing/2014/main" id="{C6055F86-BEA3-116C-FBED-721EE9794F38}"/>
              </a:ext>
            </a:extLst>
          </p:cNvPr>
          <p:cNvSpPr>
            <a:spLocks noGrp="1" noRot="1" noMove="1" noResize="1" noEditPoints="1" noAdjustHandles="1" noChangeArrowheads="1" noChangeShapeType="1"/>
          </p:cNvSpPr>
          <p:nvPr>
            <p:ph type="title" hasCustomPrompt="1"/>
          </p:nvPr>
        </p:nvSpPr>
        <p:spPr>
          <a:xfrm>
            <a:off x="4109014" y="504000"/>
            <a:ext cx="7615048" cy="387798"/>
          </a:xfrm>
          <a:prstGeom prst="rect">
            <a:avLst/>
          </a:prstGeom>
        </p:spPr>
        <p:txBody>
          <a:bodyPr vert="horz" wrap="square" lIns="0" tIns="0" rIns="0" bIns="0" rtlCol="0" anchor="b" anchorCtr="0">
            <a:spAutoFit/>
          </a:bodyPr>
          <a:lstStyle>
            <a:lvl1pPr>
              <a:defRPr sz="2800">
                <a:solidFill>
                  <a:schemeClr val="tx2"/>
                </a:solidFill>
                <a:latin typeface="Arial" panose="020B0604020202020204" pitchFamily="34" charset="0"/>
                <a:cs typeface="Arial" panose="020B0604020202020204" pitchFamily="34" charset="0"/>
              </a:defRPr>
            </a:lvl1pPr>
          </a:lstStyle>
          <a:p>
            <a:r>
              <a:rPr lang="en-US"/>
              <a:t>Title of slide</a:t>
            </a:r>
            <a:endParaRPr lang="en-GB"/>
          </a:p>
        </p:txBody>
      </p:sp>
    </p:spTree>
    <p:extLst>
      <p:ext uri="{BB962C8B-B14F-4D97-AF65-F5344CB8AC3E}">
        <p14:creationId xmlns:p14="http://schemas.microsoft.com/office/powerpoint/2010/main" val="2274107189"/>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image" Target="../media/image1.png"/><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41"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8" Type="http://schemas.openxmlformats.org/officeDocument/2006/relationships/slideLayout" Target="../slideLayouts/slideLayout8.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75BFB69-9245-EC58-F1DE-FEB625BD336A}"/>
              </a:ext>
            </a:extLst>
          </p:cNvPr>
          <p:cNvSpPr>
            <a:spLocks noGrp="1"/>
          </p:cNvSpPr>
          <p:nvPr>
            <p:ph type="title"/>
          </p:nvPr>
        </p:nvSpPr>
        <p:spPr>
          <a:xfrm>
            <a:off x="571500" y="571500"/>
            <a:ext cx="11049000" cy="1079500"/>
          </a:xfrm>
          <a:prstGeom prst="rect">
            <a:avLst/>
          </a:prstGeom>
        </p:spPr>
        <p:txBody>
          <a:bodyPr vert="horz" lIns="91440" tIns="45720" rIns="91440" bIns="45720" rtlCol="0" anchor="t">
            <a:normAutofit/>
          </a:bodyPr>
          <a:lstStyle/>
          <a:p>
            <a:r>
              <a:rPr lang="en-US"/>
              <a:t>Click to edit Master title style</a:t>
            </a:r>
          </a:p>
        </p:txBody>
      </p:sp>
      <p:sp>
        <p:nvSpPr>
          <p:cNvPr id="3" name="Text Placeholder 2">
            <a:extLst>
              <a:ext uri="{FF2B5EF4-FFF2-40B4-BE49-F238E27FC236}">
                <a16:creationId xmlns:a16="http://schemas.microsoft.com/office/drawing/2014/main" id="{5516AFD5-5144-C460-0CA4-644BC4A93C02}"/>
              </a:ext>
            </a:extLst>
          </p:cNvPr>
          <p:cNvSpPr>
            <a:spLocks noGrp="1"/>
          </p:cNvSpPr>
          <p:nvPr>
            <p:ph type="body" idx="1"/>
          </p:nvPr>
        </p:nvSpPr>
        <p:spPr>
          <a:xfrm>
            <a:off x="571500" y="1944302"/>
            <a:ext cx="11049000" cy="434219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E7946C88-8227-4BF9-44D2-00112E536F11}"/>
              </a:ext>
            </a:extLst>
          </p:cNvPr>
          <p:cNvSpPr>
            <a:spLocks noGrp="1"/>
          </p:cNvSpPr>
          <p:nvPr>
            <p:ph type="dt" sz="half" idx="2"/>
          </p:nvPr>
        </p:nvSpPr>
        <p:spPr>
          <a:xfrm>
            <a:off x="7937501" y="6450138"/>
            <a:ext cx="2768600" cy="271337"/>
          </a:xfrm>
          <a:prstGeom prst="rect">
            <a:avLst/>
          </a:prstGeom>
        </p:spPr>
        <p:txBody>
          <a:bodyPr vert="horz" lIns="91440" tIns="45720" rIns="91440" bIns="45720" rtlCol="0" anchor="ctr"/>
          <a:lstStyle>
            <a:lvl1pPr algn="r">
              <a:defRPr sz="900">
                <a:solidFill>
                  <a:schemeClr val="tx1">
                    <a:tint val="82000"/>
                  </a:schemeClr>
                </a:solidFill>
              </a:defRPr>
            </a:lvl1pPr>
          </a:lstStyle>
          <a:p>
            <a:fld id="{5462BE79-38C3-4518-BB34-F7244A7D7145}" type="datetime1">
              <a:rPr lang="en-US" smtClean="0"/>
              <a:t>9/25/2026</a:t>
            </a:fld>
            <a:endParaRPr lang="en-US"/>
          </a:p>
        </p:txBody>
      </p:sp>
      <p:sp>
        <p:nvSpPr>
          <p:cNvPr id="6" name="Footer Placeholder 5">
            <a:extLst>
              <a:ext uri="{FF2B5EF4-FFF2-40B4-BE49-F238E27FC236}">
                <a16:creationId xmlns:a16="http://schemas.microsoft.com/office/drawing/2014/main" id="{E11A3734-B98A-5E7D-F965-F479AB7DB90F}"/>
              </a:ext>
            </a:extLst>
          </p:cNvPr>
          <p:cNvSpPr>
            <a:spLocks noGrp="1"/>
          </p:cNvSpPr>
          <p:nvPr>
            <p:ph type="ftr" sz="quarter" idx="3"/>
          </p:nvPr>
        </p:nvSpPr>
        <p:spPr>
          <a:xfrm>
            <a:off x="571500" y="6450138"/>
            <a:ext cx="7366000" cy="271337"/>
          </a:xfrm>
          <a:prstGeom prst="rect">
            <a:avLst/>
          </a:prstGeom>
        </p:spPr>
        <p:txBody>
          <a:bodyPr vert="horz" lIns="91440" tIns="45720" rIns="91440" bIns="45720" rtlCol="0" anchor="ctr"/>
          <a:lstStyle>
            <a:lvl1pPr algn="l">
              <a:defRPr sz="900">
                <a:solidFill>
                  <a:schemeClr val="tx1">
                    <a:tint val="82000"/>
                  </a:schemeClr>
                </a:solidFill>
              </a:defRPr>
            </a:lvl1pPr>
          </a:lstStyle>
          <a:p>
            <a:endParaRPr lang="en-US"/>
          </a:p>
        </p:txBody>
      </p:sp>
      <p:sp>
        <p:nvSpPr>
          <p:cNvPr id="7" name="Slide Number Placeholder 6">
            <a:extLst>
              <a:ext uri="{FF2B5EF4-FFF2-40B4-BE49-F238E27FC236}">
                <a16:creationId xmlns:a16="http://schemas.microsoft.com/office/drawing/2014/main" id="{EEBFE271-1279-F318-131B-9AED97496BE7}"/>
              </a:ext>
            </a:extLst>
          </p:cNvPr>
          <p:cNvSpPr>
            <a:spLocks noGrp="1"/>
          </p:cNvSpPr>
          <p:nvPr>
            <p:ph type="sldNum" sz="quarter" idx="4"/>
          </p:nvPr>
        </p:nvSpPr>
        <p:spPr>
          <a:xfrm>
            <a:off x="10706100" y="6450138"/>
            <a:ext cx="914400" cy="271337"/>
          </a:xfrm>
          <a:prstGeom prst="rect">
            <a:avLst/>
          </a:prstGeom>
        </p:spPr>
        <p:txBody>
          <a:bodyPr vert="horz" lIns="91440" tIns="45720" rIns="91440" bIns="45720" rtlCol="0" anchor="ctr"/>
          <a:lstStyle>
            <a:lvl1pPr algn="r">
              <a:defRPr sz="900">
                <a:solidFill>
                  <a:schemeClr val="tx1">
                    <a:tint val="82000"/>
                  </a:schemeClr>
                </a:solidFill>
              </a:defRPr>
            </a:lvl1pPr>
          </a:lstStyle>
          <a:p>
            <a:fld id="{E32394A6-AED1-4B79-B4B6-933D748A7F18}" type="slidenum">
              <a:rPr lang="en-US" smtClean="0"/>
              <a:pPr/>
              <a:t>‹#›</a:t>
            </a:fld>
            <a:endParaRPr lang="en-US"/>
          </a:p>
        </p:txBody>
      </p:sp>
      <p:sp>
        <p:nvSpPr>
          <p:cNvPr id="9" name="TextBox 8">
            <a:extLst>
              <a:ext uri="{FF2B5EF4-FFF2-40B4-BE49-F238E27FC236}">
                <a16:creationId xmlns:a16="http://schemas.microsoft.com/office/drawing/2014/main" id="{50E9F11D-4A96-546D-8F1E-A23F4534BCEC}"/>
              </a:ext>
            </a:extLst>
          </p:cNvPr>
          <p:cNvSpPr txBox="1"/>
          <p:nvPr>
            <p:extLst>
              <p:ext uri="{1162E1C5-73C7-4A58-AE30-91384D911F3F}">
                <p184:classification xmlns:p184="http://schemas.microsoft.com/office/powerpoint/2018/4/main" val="hdr"/>
              </p:ext>
            </p:extLst>
          </p:nvPr>
        </p:nvSpPr>
        <p:spPr>
          <a:xfrm>
            <a:off x="5865813" y="63500"/>
            <a:ext cx="488950" cy="152400"/>
          </a:xfrm>
          <a:prstGeom prst="rect">
            <a:avLst/>
          </a:prstGeom>
        </p:spPr>
        <p:txBody>
          <a:bodyPr horzOverflow="overflow" lIns="0" tIns="0" rIns="0" bIns="0">
            <a:spAutoFit/>
          </a:bodyPr>
          <a:lstStyle/>
          <a:p>
            <a:pPr algn="l"/>
            <a:r>
              <a:rPr lang="en-GB" sz="1000">
                <a:solidFill>
                  <a:srgbClr val="000000">
                    <a:alpha val="50000"/>
                  </a:srgbClr>
                </a:solidFill>
                <a:latin typeface="Calibri" panose="020F0502020204030204" pitchFamily="34" charset="0"/>
                <a:ea typeface="Calibri" panose="020F0502020204030204" pitchFamily="34" charset="0"/>
                <a:cs typeface="Calibri" panose="020F0502020204030204" pitchFamily="34" charset="0"/>
              </a:rPr>
              <a:t>OFFICIAL</a:t>
            </a:r>
          </a:p>
        </p:txBody>
      </p:sp>
      <p:sp>
        <p:nvSpPr>
          <p:cNvPr id="10" name="TextBox 9">
            <a:extLst>
              <a:ext uri="{FF2B5EF4-FFF2-40B4-BE49-F238E27FC236}">
                <a16:creationId xmlns:a16="http://schemas.microsoft.com/office/drawing/2014/main" id="{23898C9E-D663-8070-91BC-CA6C671AB6B4}"/>
              </a:ext>
            </a:extLst>
          </p:cNvPr>
          <p:cNvSpPr txBox="1"/>
          <p:nvPr>
            <p:extLst>
              <p:ext uri="{1162E1C5-73C7-4A58-AE30-91384D911F3F}">
                <p184:classification xmlns:p184="http://schemas.microsoft.com/office/powerpoint/2018/4/main" val="ftr"/>
              </p:ext>
            </p:extLst>
          </p:nvPr>
        </p:nvSpPr>
        <p:spPr>
          <a:xfrm>
            <a:off x="5865813" y="6642100"/>
            <a:ext cx="488950" cy="152400"/>
          </a:xfrm>
          <a:prstGeom prst="rect">
            <a:avLst/>
          </a:prstGeom>
        </p:spPr>
        <p:txBody>
          <a:bodyPr horzOverflow="overflow" lIns="0" tIns="0" rIns="0" bIns="0">
            <a:spAutoFit/>
          </a:bodyPr>
          <a:lstStyle/>
          <a:p>
            <a:pPr algn="l"/>
            <a:r>
              <a:rPr lang="en-GB" sz="1000">
                <a:solidFill>
                  <a:srgbClr val="000000">
                    <a:alpha val="50000"/>
                  </a:srgbClr>
                </a:solidFill>
                <a:latin typeface="Calibri" panose="020F0502020204030204" pitchFamily="34" charset="0"/>
                <a:ea typeface="Calibri" panose="020F0502020204030204" pitchFamily="34" charset="0"/>
                <a:cs typeface="Calibri" panose="020F0502020204030204" pitchFamily="34" charset="0"/>
              </a:rPr>
              <a:t>OFFICIAL</a:t>
            </a:r>
          </a:p>
        </p:txBody>
      </p:sp>
      <p:pic>
        <p:nvPicPr>
          <p:cNvPr id="4" name="Picture 3" descr="A black background with a black square">
            <a:extLst>
              <a:ext uri="{FF2B5EF4-FFF2-40B4-BE49-F238E27FC236}">
                <a16:creationId xmlns:a16="http://schemas.microsoft.com/office/drawing/2014/main" id="{F97B4F1F-A42E-BCB7-D4C4-1FE2B59F1FAF}"/>
              </a:ext>
            </a:extLst>
          </p:cNvPr>
          <p:cNvPicPr>
            <a:picLocks noChangeAspect="1"/>
          </p:cNvPicPr>
          <p:nvPr userDrawn="1"/>
        </p:nvPicPr>
        <p:blipFill>
          <a:blip r:embed="rId42" cstate="print">
            <a:lum bright="70000" contrast="-70000"/>
            <a:extLst>
              <a:ext uri="{28A0092B-C50C-407E-A947-70E740481C1C}">
                <a14:useLocalDpi xmlns:a14="http://schemas.microsoft.com/office/drawing/2010/main" val="0"/>
              </a:ext>
            </a:extLst>
          </a:blip>
          <a:stretch>
            <a:fillRect/>
          </a:stretch>
        </p:blipFill>
        <p:spPr>
          <a:xfrm>
            <a:off x="-160968" y="-121815"/>
            <a:ext cx="2496240" cy="1632157"/>
          </a:xfrm>
          <a:prstGeom prst="rect">
            <a:avLst/>
          </a:prstGeom>
        </p:spPr>
      </p:pic>
    </p:spTree>
    <p:extLst>
      <p:ext uri="{BB962C8B-B14F-4D97-AF65-F5344CB8AC3E}">
        <p14:creationId xmlns:p14="http://schemas.microsoft.com/office/powerpoint/2010/main" val="2740288441"/>
      </p:ext>
    </p:extLst>
  </p:cSld>
  <p:clrMap bg1="lt1" tx1="dk1" bg2="lt2" tx2="dk2" accent1="accent1" accent2="accent2" accent3="accent3" accent4="accent4" accent5="accent5" accent6="accent6" hlink="hlink" folHlink="folHlink"/>
  <p:sldLayoutIdLst>
    <p:sldLayoutId id="2147483676" r:id="rId1"/>
    <p:sldLayoutId id="2147483699" r:id="rId2"/>
    <p:sldLayoutId id="2147483678" r:id="rId3"/>
    <p:sldLayoutId id="2147483688" r:id="rId4"/>
    <p:sldLayoutId id="2147483702" r:id="rId5"/>
    <p:sldLayoutId id="2147483706" r:id="rId6"/>
    <p:sldLayoutId id="2147483679" r:id="rId7"/>
    <p:sldLayoutId id="2147483681" r:id="rId8"/>
    <p:sldLayoutId id="2147483682" r:id="rId9"/>
    <p:sldLayoutId id="2147483683" r:id="rId10"/>
    <p:sldLayoutId id="2147483684" r:id="rId11"/>
    <p:sldLayoutId id="2147483662" r:id="rId12"/>
    <p:sldLayoutId id="2147483711" r:id="rId13"/>
    <p:sldLayoutId id="2147483690" r:id="rId14"/>
    <p:sldLayoutId id="2147483712" r:id="rId15"/>
    <p:sldLayoutId id="2147483691" r:id="rId16"/>
    <p:sldLayoutId id="2147483713" r:id="rId17"/>
    <p:sldLayoutId id="2147483693" r:id="rId18"/>
    <p:sldLayoutId id="2147483714" r:id="rId19"/>
    <p:sldLayoutId id="2147483695" r:id="rId20"/>
    <p:sldLayoutId id="2147483672" r:id="rId21"/>
    <p:sldLayoutId id="2147483673" r:id="rId22"/>
    <p:sldLayoutId id="2147483696" r:id="rId23"/>
    <p:sldLayoutId id="2147483664" r:id="rId24"/>
    <p:sldLayoutId id="2147483665" r:id="rId25"/>
    <p:sldLayoutId id="2147483666" r:id="rId26"/>
    <p:sldLayoutId id="2147483667" r:id="rId27"/>
    <p:sldLayoutId id="2147483668" r:id="rId28"/>
    <p:sldLayoutId id="2147483669" r:id="rId29"/>
    <p:sldLayoutId id="2147483685" r:id="rId30"/>
    <p:sldLayoutId id="2147483686" r:id="rId31"/>
    <p:sldLayoutId id="2147483687" r:id="rId32"/>
    <p:sldLayoutId id="2147483697" r:id="rId33"/>
    <p:sldLayoutId id="2147483716" r:id="rId34"/>
    <p:sldLayoutId id="2147483710" r:id="rId35"/>
    <p:sldLayoutId id="2147483717" r:id="rId36"/>
    <p:sldLayoutId id="2147483718" r:id="rId37"/>
    <p:sldLayoutId id="2147483719" r:id="rId38"/>
    <p:sldLayoutId id="2147483720" r:id="rId39"/>
    <p:sldLayoutId id="2147483721" r:id="rId40"/>
  </p:sldLayoutIdLst>
  <p:hf sldNum="0" hdr="0" ftr="0" dt="0"/>
  <p:txStyles>
    <p:titleStyle>
      <a:lvl1pPr algn="l" defTabSz="914400" rtl="0" eaLnBrk="1" latinLnBrk="0" hangingPunct="1">
        <a:lnSpc>
          <a:spcPct val="90000"/>
        </a:lnSpc>
        <a:spcBef>
          <a:spcPct val="0"/>
        </a:spcBef>
        <a:buNone/>
        <a:defRPr sz="3600" b="1" kern="1200">
          <a:solidFill>
            <a:schemeClr val="tx1"/>
          </a:solidFill>
          <a:latin typeface="+mj-lt"/>
          <a:ea typeface="+mj-ea"/>
          <a:cs typeface="+mj-cs"/>
        </a:defRPr>
      </a:lvl1pPr>
    </p:titleStyle>
    <p:bodyStyle>
      <a:lvl1pPr marL="228600" indent="-228600" algn="l" defTabSz="914400" rtl="0" eaLnBrk="1" latinLnBrk="0" hangingPunct="1">
        <a:lnSpc>
          <a:spcPct val="100000"/>
        </a:lnSpc>
        <a:spcBef>
          <a:spcPts val="1000"/>
        </a:spcBef>
        <a:buFont typeface="Arial" panose="020B0604020202020204" pitchFamily="34" charset="0"/>
        <a:buChar char="•"/>
        <a:defRPr sz="2000" kern="1200">
          <a:solidFill>
            <a:schemeClr val="tx1"/>
          </a:solidFill>
          <a:latin typeface="+mn-lt"/>
          <a:ea typeface="+mn-ea"/>
          <a:cs typeface="+mn-cs"/>
        </a:defRPr>
      </a:lvl1pPr>
      <a:lvl2pPr marL="685800" indent="-228600" algn="l" defTabSz="914400" rtl="0" eaLnBrk="1" latinLnBrk="0" hangingPunct="1">
        <a:lnSpc>
          <a:spcPct val="100000"/>
        </a:lnSpc>
        <a:spcBef>
          <a:spcPts val="500"/>
        </a:spcBef>
        <a:buFont typeface="Arial" panose="020B0604020202020204" pitchFamily="34" charset="0"/>
        <a:buChar char="•"/>
        <a:defRPr sz="1800" kern="1200">
          <a:solidFill>
            <a:schemeClr val="tx1"/>
          </a:solidFill>
          <a:latin typeface="+mn-lt"/>
          <a:ea typeface="+mn-ea"/>
          <a:cs typeface="+mn-cs"/>
        </a:defRPr>
      </a:lvl2pPr>
      <a:lvl3pPr marL="1143000" indent="-228600" algn="l" defTabSz="914400" rtl="0" eaLnBrk="1" latinLnBrk="0" hangingPunct="1">
        <a:lnSpc>
          <a:spcPct val="100000"/>
        </a:lnSpc>
        <a:spcBef>
          <a:spcPts val="500"/>
        </a:spcBef>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100000"/>
        </a:lnSpc>
        <a:spcBef>
          <a:spcPts val="500"/>
        </a:spcBef>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100000"/>
        </a:lnSpc>
        <a:spcBef>
          <a:spcPts val="500"/>
        </a:spcBef>
        <a:buFont typeface="Arial" panose="020B0604020202020204" pitchFamily="34" charset="0"/>
        <a:buChar char="•"/>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8.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39.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9.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3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8.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9.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8.xml"/></Relationships>
</file>

<file path=ppt/slides/_rels/slide10.xml.rels><?xml version="1.0" encoding="UTF-8" standalone="yes"?>
<Relationships xmlns="http://schemas.openxmlformats.org/package/2006/relationships"><Relationship Id="rId3" Type="http://schemas.openxmlformats.org/officeDocument/2006/relationships/hyperlink" Target="mailto:localaudit@communities.gov.uk" TargetMode="External"/><Relationship Id="rId2" Type="http://schemas.openxmlformats.org/officeDocument/2006/relationships/notesSlide" Target="../notesSlides/notesSlide3.xml"/><Relationship Id="rId1" Type="http://schemas.openxmlformats.org/officeDocument/2006/relationships/slideLayout" Target="../slideLayouts/slideLayout39.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1D6300-F63F-6151-373C-40E1CE7116DE}"/>
              </a:ext>
            </a:extLst>
          </p:cNvPr>
          <p:cNvSpPr>
            <a:spLocks noGrp="1"/>
          </p:cNvSpPr>
          <p:nvPr>
            <p:ph type="ctrTitle"/>
          </p:nvPr>
        </p:nvSpPr>
        <p:spPr>
          <a:xfrm>
            <a:off x="2617940" y="1233814"/>
            <a:ext cx="6647494" cy="2888719"/>
          </a:xfrm>
        </p:spPr>
        <p:txBody>
          <a:bodyPr anchor="b">
            <a:normAutofit/>
          </a:bodyPr>
          <a:lstStyle/>
          <a:p>
            <a:r>
              <a:rPr lang="en-GB" sz="4100">
                <a:latin typeface="Neue Haas Grotesk Text Pro"/>
              </a:rPr>
              <a:t>The Local Audit Office and rebuilding assurance</a:t>
            </a:r>
            <a:br>
              <a:rPr lang="en-GB" sz="4100">
                <a:latin typeface="Neue Haas Grotesk Text Pro"/>
              </a:rPr>
            </a:br>
            <a:br>
              <a:rPr lang="en-GB" sz="4100"/>
            </a:br>
            <a:r>
              <a:rPr lang="en-GB" sz="4100"/>
              <a:t>PSAA Webinar </a:t>
            </a:r>
          </a:p>
        </p:txBody>
      </p:sp>
      <p:sp>
        <p:nvSpPr>
          <p:cNvPr id="3" name="Subtitle 2">
            <a:extLst>
              <a:ext uri="{FF2B5EF4-FFF2-40B4-BE49-F238E27FC236}">
                <a16:creationId xmlns:a16="http://schemas.microsoft.com/office/drawing/2014/main" id="{070F0541-D107-8443-0906-8B1F33085435}"/>
              </a:ext>
            </a:extLst>
          </p:cNvPr>
          <p:cNvSpPr>
            <a:spLocks noGrp="1"/>
          </p:cNvSpPr>
          <p:nvPr>
            <p:ph type="subTitle" idx="1"/>
          </p:nvPr>
        </p:nvSpPr>
        <p:spPr>
          <a:xfrm>
            <a:off x="2674245" y="4501910"/>
            <a:ext cx="6647556" cy="1014107"/>
          </a:xfrm>
        </p:spPr>
        <p:txBody>
          <a:bodyPr anchor="t">
            <a:normAutofit/>
          </a:bodyPr>
          <a:lstStyle/>
          <a:p>
            <a:r>
              <a:rPr lang="en-GB" sz="1800">
                <a:latin typeface="Segoe UI"/>
                <a:cs typeface="Segoe UI"/>
              </a:rPr>
              <a:t>28 September 2026</a:t>
            </a:r>
            <a:endParaRPr lang="en-US"/>
          </a:p>
        </p:txBody>
      </p:sp>
    </p:spTree>
    <p:extLst>
      <p:ext uri="{BB962C8B-B14F-4D97-AF65-F5344CB8AC3E}">
        <p14:creationId xmlns:p14="http://schemas.microsoft.com/office/powerpoint/2010/main" val="30131123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945230-B547-A969-3FD3-4D12D955C436}"/>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45586C8D-E21E-E8FB-3F8C-23A5EDBB2DB7}"/>
              </a:ext>
            </a:extLst>
          </p:cNvPr>
          <p:cNvSpPr>
            <a:spLocks noGrp="1"/>
          </p:cNvSpPr>
          <p:nvPr>
            <p:ph type="title"/>
          </p:nvPr>
        </p:nvSpPr>
        <p:spPr>
          <a:xfrm>
            <a:off x="736521" y="1502991"/>
            <a:ext cx="10711699" cy="2492990"/>
          </a:xfrm>
        </p:spPr>
        <p:txBody>
          <a:bodyPr/>
          <a:lstStyle/>
          <a:p>
            <a:r>
              <a:rPr lang="en-GB">
                <a:solidFill>
                  <a:srgbClr val="FFFFFF"/>
                </a:solidFill>
                <a:latin typeface="Arial"/>
                <a:cs typeface="Arial"/>
              </a:rPr>
              <a:t>Local Audit Office (LAO) – overview and progress update</a:t>
            </a:r>
            <a:endParaRPr lang="en-US"/>
          </a:p>
        </p:txBody>
      </p:sp>
      <p:sp>
        <p:nvSpPr>
          <p:cNvPr id="2" name="TextBox 1">
            <a:extLst>
              <a:ext uri="{FF2B5EF4-FFF2-40B4-BE49-F238E27FC236}">
                <a16:creationId xmlns:a16="http://schemas.microsoft.com/office/drawing/2014/main" id="{65099083-A06E-FBDC-B405-174CDF007C61}"/>
              </a:ext>
            </a:extLst>
          </p:cNvPr>
          <p:cNvSpPr txBox="1"/>
          <p:nvPr/>
        </p:nvSpPr>
        <p:spPr>
          <a:xfrm>
            <a:off x="4851400" y="4500218"/>
            <a:ext cx="2675467" cy="369332"/>
          </a:xfrm>
          <a:prstGeom prst="rect">
            <a:avLst/>
          </a:prstGeom>
          <a:noFill/>
        </p:spPr>
        <p:txBody>
          <a:bodyPr wrap="square" rtlCol="0">
            <a:spAutoFit/>
          </a:bodyPr>
          <a:lstStyle/>
          <a:p>
            <a:r>
              <a:rPr lang="en-GB" b="1">
                <a:solidFill>
                  <a:schemeClr val="bg1"/>
                </a:solidFill>
              </a:rPr>
              <a:t>LAO Chair: Bill Butler</a:t>
            </a:r>
          </a:p>
        </p:txBody>
      </p:sp>
    </p:spTree>
    <p:extLst>
      <p:ext uri="{BB962C8B-B14F-4D97-AF65-F5344CB8AC3E}">
        <p14:creationId xmlns:p14="http://schemas.microsoft.com/office/powerpoint/2010/main" val="238378212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014B90D4-67A7-D33B-D6EA-D160D01CA48A}"/>
              </a:ext>
            </a:extLst>
          </p:cNvPr>
          <p:cNvSpPr>
            <a:spLocks noGrp="1"/>
          </p:cNvSpPr>
          <p:nvPr>
            <p:ph type="sldNum" sz="quarter" idx="4"/>
          </p:nvPr>
        </p:nvSpPr>
        <p:spPr/>
        <p:txBody>
          <a:bodyPr/>
          <a:lstStyle/>
          <a:p>
            <a:fld id="{318356DC-334E-1146-8C47-B0DA3BCDFCC3}" type="slidenum">
              <a:rPr lang="en-US" smtClean="0"/>
              <a:pPr/>
              <a:t>3</a:t>
            </a:fld>
            <a:endParaRPr lang="en-US"/>
          </a:p>
        </p:txBody>
      </p:sp>
      <p:sp>
        <p:nvSpPr>
          <p:cNvPr id="7" name="Title 6">
            <a:extLst>
              <a:ext uri="{FF2B5EF4-FFF2-40B4-BE49-F238E27FC236}">
                <a16:creationId xmlns:a16="http://schemas.microsoft.com/office/drawing/2014/main" id="{95820A51-CFE0-2EDA-0792-409B07EC9328}"/>
              </a:ext>
            </a:extLst>
          </p:cNvPr>
          <p:cNvSpPr>
            <a:spLocks noGrp="1"/>
          </p:cNvSpPr>
          <p:nvPr>
            <p:ph type="title"/>
          </p:nvPr>
        </p:nvSpPr>
        <p:spPr>
          <a:xfrm>
            <a:off x="2052320" y="583403"/>
            <a:ext cx="10031307" cy="720197"/>
          </a:xfrm>
        </p:spPr>
        <p:txBody>
          <a:bodyPr/>
          <a:lstStyle/>
          <a:p>
            <a:r>
              <a:rPr lang="en-GB" sz="2600">
                <a:solidFill>
                  <a:srgbClr val="00625E"/>
                </a:solidFill>
                <a:latin typeface="Arial"/>
                <a:ea typeface="Calibri"/>
                <a:cs typeface="Times New Roman"/>
              </a:rPr>
              <a:t>The English Devolution and Community Empowerment Act 2026 establishes the LAO and paves way for further reforms</a:t>
            </a:r>
            <a:endParaRPr lang="en-GB" sz="2600"/>
          </a:p>
        </p:txBody>
      </p:sp>
      <p:pic>
        <p:nvPicPr>
          <p:cNvPr id="9" name="Picture 2" descr="Devolution Bill tries to fix Pickles Tories made of local councils | Inside  Croydon">
            <a:extLst>
              <a:ext uri="{FF2B5EF4-FFF2-40B4-BE49-F238E27FC236}">
                <a16:creationId xmlns:a16="http://schemas.microsoft.com/office/drawing/2014/main" id="{7F904984-DC9A-8B7C-4CE7-EDB9570E5373}"/>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36079" t="43750" r="956" b="1565"/>
          <a:stretch>
            <a:fillRect/>
          </a:stretch>
        </p:blipFill>
        <p:spPr bwMode="auto">
          <a:xfrm>
            <a:off x="4786299" y="2523433"/>
            <a:ext cx="2611960" cy="2798390"/>
          </a:xfrm>
          <a:prstGeom prst="rect">
            <a:avLst/>
          </a:prstGeom>
          <a:noFill/>
          <a:extLst>
            <a:ext uri="{909E8E84-426E-40DD-AFC4-6F175D3DCCD1}">
              <a14:hiddenFill xmlns:a14="http://schemas.microsoft.com/office/drawing/2010/main">
                <a:solidFill>
                  <a:srgbClr val="FFFFFF"/>
                </a:solidFill>
              </a14:hiddenFill>
            </a:ext>
          </a:extLst>
        </p:spPr>
      </p:pic>
      <p:cxnSp>
        <p:nvCxnSpPr>
          <p:cNvPr id="14" name="Straight Arrow Connector 13">
            <a:extLst>
              <a:ext uri="{FF2B5EF4-FFF2-40B4-BE49-F238E27FC236}">
                <a16:creationId xmlns:a16="http://schemas.microsoft.com/office/drawing/2014/main" id="{B35BA9AD-4370-262C-BBD6-B61931803B43}"/>
              </a:ext>
            </a:extLst>
          </p:cNvPr>
          <p:cNvCxnSpPr>
            <a:cxnSpLocks/>
          </p:cNvCxnSpPr>
          <p:nvPr/>
        </p:nvCxnSpPr>
        <p:spPr>
          <a:xfrm flipV="1">
            <a:off x="7398259" y="2166528"/>
            <a:ext cx="1109006" cy="90606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5" name="Straight Arrow Connector 14">
            <a:extLst>
              <a:ext uri="{FF2B5EF4-FFF2-40B4-BE49-F238E27FC236}">
                <a16:creationId xmlns:a16="http://schemas.microsoft.com/office/drawing/2014/main" id="{191D931C-494C-FBC6-08AA-EB5C8F884B16}"/>
              </a:ext>
            </a:extLst>
          </p:cNvPr>
          <p:cNvCxnSpPr>
            <a:cxnSpLocks/>
          </p:cNvCxnSpPr>
          <p:nvPr/>
        </p:nvCxnSpPr>
        <p:spPr>
          <a:xfrm flipV="1">
            <a:off x="7403428" y="3452034"/>
            <a:ext cx="1077062" cy="23741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6" name="Straight Arrow Connector 15">
            <a:extLst>
              <a:ext uri="{FF2B5EF4-FFF2-40B4-BE49-F238E27FC236}">
                <a16:creationId xmlns:a16="http://schemas.microsoft.com/office/drawing/2014/main" id="{1F560955-B82C-A13A-E6FF-4BE548441A05}"/>
              </a:ext>
            </a:extLst>
          </p:cNvPr>
          <p:cNvCxnSpPr>
            <a:cxnSpLocks/>
          </p:cNvCxnSpPr>
          <p:nvPr/>
        </p:nvCxnSpPr>
        <p:spPr>
          <a:xfrm>
            <a:off x="7405701" y="4752703"/>
            <a:ext cx="945044" cy="1180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7" name="Straight Arrow Connector 16">
            <a:extLst>
              <a:ext uri="{FF2B5EF4-FFF2-40B4-BE49-F238E27FC236}">
                <a16:creationId xmlns:a16="http://schemas.microsoft.com/office/drawing/2014/main" id="{B8F422A0-26A0-B081-C51F-A8D31A75BC8D}"/>
              </a:ext>
            </a:extLst>
          </p:cNvPr>
          <p:cNvCxnSpPr>
            <a:cxnSpLocks/>
          </p:cNvCxnSpPr>
          <p:nvPr/>
        </p:nvCxnSpPr>
        <p:spPr>
          <a:xfrm>
            <a:off x="7378707" y="5100591"/>
            <a:ext cx="1101783" cy="91700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3" name="Rectangle: Rounded Corners 22">
            <a:extLst>
              <a:ext uri="{FF2B5EF4-FFF2-40B4-BE49-F238E27FC236}">
                <a16:creationId xmlns:a16="http://schemas.microsoft.com/office/drawing/2014/main" id="{806C36AE-9787-F06F-F3FF-BE75D161606A}"/>
              </a:ext>
            </a:extLst>
          </p:cNvPr>
          <p:cNvSpPr/>
          <p:nvPr/>
        </p:nvSpPr>
        <p:spPr>
          <a:xfrm>
            <a:off x="8908495" y="5800615"/>
            <a:ext cx="2619402" cy="751937"/>
          </a:xfrm>
          <a:prstGeom prst="roundRect">
            <a:avLst/>
          </a:prstGeom>
          <a:solidFill>
            <a:srgbClr val="006660"/>
          </a:solidFill>
          <a:ln>
            <a:solidFill>
              <a:srgbClr val="00666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4" name="Rectangle: Rounded Corners 23">
            <a:extLst>
              <a:ext uri="{FF2B5EF4-FFF2-40B4-BE49-F238E27FC236}">
                <a16:creationId xmlns:a16="http://schemas.microsoft.com/office/drawing/2014/main" id="{C31AF864-6397-253F-71CC-0335663AA913}"/>
              </a:ext>
            </a:extLst>
          </p:cNvPr>
          <p:cNvSpPr/>
          <p:nvPr/>
        </p:nvSpPr>
        <p:spPr>
          <a:xfrm>
            <a:off x="8908495" y="4475176"/>
            <a:ext cx="2619402" cy="751937"/>
          </a:xfrm>
          <a:prstGeom prst="roundRect">
            <a:avLst/>
          </a:prstGeom>
          <a:solidFill>
            <a:srgbClr val="006660"/>
          </a:solidFill>
          <a:ln>
            <a:solidFill>
              <a:srgbClr val="00666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5" name="Rectangle: Rounded Corners 24">
            <a:extLst>
              <a:ext uri="{FF2B5EF4-FFF2-40B4-BE49-F238E27FC236}">
                <a16:creationId xmlns:a16="http://schemas.microsoft.com/office/drawing/2014/main" id="{EA6636A6-07A2-E4ED-1D8E-DFCB24351F5C}"/>
              </a:ext>
            </a:extLst>
          </p:cNvPr>
          <p:cNvSpPr/>
          <p:nvPr/>
        </p:nvSpPr>
        <p:spPr>
          <a:xfrm>
            <a:off x="8908495" y="3149738"/>
            <a:ext cx="2619402" cy="751937"/>
          </a:xfrm>
          <a:prstGeom prst="roundRect">
            <a:avLst/>
          </a:prstGeom>
          <a:solidFill>
            <a:srgbClr val="006660"/>
          </a:solidFill>
          <a:ln>
            <a:solidFill>
              <a:srgbClr val="00666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26" name="Straight Arrow Connector 25">
            <a:extLst>
              <a:ext uri="{FF2B5EF4-FFF2-40B4-BE49-F238E27FC236}">
                <a16:creationId xmlns:a16="http://schemas.microsoft.com/office/drawing/2014/main" id="{6BD638F7-00B3-8745-9D5F-854864049FC9}"/>
              </a:ext>
            </a:extLst>
          </p:cNvPr>
          <p:cNvCxnSpPr>
            <a:cxnSpLocks/>
          </p:cNvCxnSpPr>
          <p:nvPr/>
        </p:nvCxnSpPr>
        <p:spPr>
          <a:xfrm flipH="1" flipV="1">
            <a:off x="3283506" y="2177999"/>
            <a:ext cx="1531650" cy="79692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9" name="Straight Arrow Connector 28">
            <a:extLst>
              <a:ext uri="{FF2B5EF4-FFF2-40B4-BE49-F238E27FC236}">
                <a16:creationId xmlns:a16="http://schemas.microsoft.com/office/drawing/2014/main" id="{504A7798-9F83-45AA-7DFD-0EBBB1C3463D}"/>
              </a:ext>
            </a:extLst>
          </p:cNvPr>
          <p:cNvCxnSpPr>
            <a:cxnSpLocks/>
          </p:cNvCxnSpPr>
          <p:nvPr/>
        </p:nvCxnSpPr>
        <p:spPr>
          <a:xfrm flipH="1">
            <a:off x="3283506" y="5098137"/>
            <a:ext cx="1502793" cy="91946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0" name="Straight Arrow Connector 29">
            <a:extLst>
              <a:ext uri="{FF2B5EF4-FFF2-40B4-BE49-F238E27FC236}">
                <a16:creationId xmlns:a16="http://schemas.microsoft.com/office/drawing/2014/main" id="{A57BE1A4-E474-60EA-E846-082BF742B313}"/>
              </a:ext>
            </a:extLst>
          </p:cNvPr>
          <p:cNvCxnSpPr>
            <a:cxnSpLocks/>
          </p:cNvCxnSpPr>
          <p:nvPr/>
        </p:nvCxnSpPr>
        <p:spPr>
          <a:xfrm flipH="1">
            <a:off x="3411388" y="4587853"/>
            <a:ext cx="1367469" cy="16485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1" name="Straight Arrow Connector 30">
            <a:extLst>
              <a:ext uri="{FF2B5EF4-FFF2-40B4-BE49-F238E27FC236}">
                <a16:creationId xmlns:a16="http://schemas.microsoft.com/office/drawing/2014/main" id="{B7E93911-A4AF-28F0-00AB-C913DCBFF68C}"/>
              </a:ext>
            </a:extLst>
          </p:cNvPr>
          <p:cNvCxnSpPr>
            <a:cxnSpLocks/>
          </p:cNvCxnSpPr>
          <p:nvPr/>
        </p:nvCxnSpPr>
        <p:spPr>
          <a:xfrm flipH="1" flipV="1">
            <a:off x="3411388" y="3525704"/>
            <a:ext cx="1367469" cy="16673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36" name="Rectangle: Rounded Corners 35">
            <a:extLst>
              <a:ext uri="{FF2B5EF4-FFF2-40B4-BE49-F238E27FC236}">
                <a16:creationId xmlns:a16="http://schemas.microsoft.com/office/drawing/2014/main" id="{B1710A2C-D41F-D6B0-9867-81A0237059BB}"/>
              </a:ext>
            </a:extLst>
          </p:cNvPr>
          <p:cNvSpPr/>
          <p:nvPr/>
        </p:nvSpPr>
        <p:spPr>
          <a:xfrm>
            <a:off x="236880" y="3149738"/>
            <a:ext cx="2619402" cy="751937"/>
          </a:xfrm>
          <a:prstGeom prst="roundRect">
            <a:avLst/>
          </a:prstGeom>
          <a:solidFill>
            <a:srgbClr val="006660"/>
          </a:solidFill>
          <a:ln>
            <a:solidFill>
              <a:srgbClr val="00666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7" name="Rectangle: Rounded Corners 36">
            <a:extLst>
              <a:ext uri="{FF2B5EF4-FFF2-40B4-BE49-F238E27FC236}">
                <a16:creationId xmlns:a16="http://schemas.microsoft.com/office/drawing/2014/main" id="{B0E4884B-BA3C-33C7-5C9E-37E7F967AE1F}"/>
              </a:ext>
            </a:extLst>
          </p:cNvPr>
          <p:cNvSpPr/>
          <p:nvPr/>
        </p:nvSpPr>
        <p:spPr>
          <a:xfrm>
            <a:off x="236880" y="4475176"/>
            <a:ext cx="2619402" cy="751937"/>
          </a:xfrm>
          <a:prstGeom prst="roundRect">
            <a:avLst/>
          </a:prstGeom>
          <a:solidFill>
            <a:srgbClr val="006660"/>
          </a:solidFill>
          <a:ln>
            <a:solidFill>
              <a:srgbClr val="00666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8" name="Rectangle: Rounded Corners 37">
            <a:extLst>
              <a:ext uri="{FF2B5EF4-FFF2-40B4-BE49-F238E27FC236}">
                <a16:creationId xmlns:a16="http://schemas.microsoft.com/office/drawing/2014/main" id="{548ED1AC-7262-C984-DC36-88E7D0036F77}"/>
              </a:ext>
            </a:extLst>
          </p:cNvPr>
          <p:cNvSpPr/>
          <p:nvPr/>
        </p:nvSpPr>
        <p:spPr>
          <a:xfrm>
            <a:off x="236880" y="5800614"/>
            <a:ext cx="2619402" cy="751937"/>
          </a:xfrm>
          <a:prstGeom prst="roundRect">
            <a:avLst/>
          </a:prstGeom>
          <a:solidFill>
            <a:srgbClr val="006660"/>
          </a:solidFill>
          <a:ln>
            <a:solidFill>
              <a:srgbClr val="00666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8" name="Group 7">
            <a:extLst>
              <a:ext uri="{FF2B5EF4-FFF2-40B4-BE49-F238E27FC236}">
                <a16:creationId xmlns:a16="http://schemas.microsoft.com/office/drawing/2014/main" id="{C24A70D2-B9A0-DFDC-67F2-FFCF39AC8A49}"/>
              </a:ext>
            </a:extLst>
          </p:cNvPr>
          <p:cNvGrpSpPr/>
          <p:nvPr/>
        </p:nvGrpSpPr>
        <p:grpSpPr>
          <a:xfrm>
            <a:off x="488110" y="1735082"/>
            <a:ext cx="2619402" cy="751937"/>
            <a:chOff x="8908495" y="1824300"/>
            <a:chExt cx="2619402" cy="751937"/>
          </a:xfrm>
        </p:grpSpPr>
        <p:sp>
          <p:nvSpPr>
            <p:cNvPr id="22" name="Rectangle: Rounded Corners 21">
              <a:extLst>
                <a:ext uri="{FF2B5EF4-FFF2-40B4-BE49-F238E27FC236}">
                  <a16:creationId xmlns:a16="http://schemas.microsoft.com/office/drawing/2014/main" id="{48B4D473-31F3-692D-76E0-022D775857B4}"/>
                </a:ext>
              </a:extLst>
            </p:cNvPr>
            <p:cNvSpPr/>
            <p:nvPr/>
          </p:nvSpPr>
          <p:spPr>
            <a:xfrm>
              <a:off x="8908495" y="1824300"/>
              <a:ext cx="2619402" cy="751937"/>
            </a:xfrm>
            <a:prstGeom prst="roundRect">
              <a:avLst/>
            </a:prstGeom>
            <a:solidFill>
              <a:srgbClr val="006660"/>
            </a:solidFill>
            <a:ln>
              <a:solidFill>
                <a:srgbClr val="00666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9" name="TextBox 38">
              <a:extLst>
                <a:ext uri="{FF2B5EF4-FFF2-40B4-BE49-F238E27FC236}">
                  <a16:creationId xmlns:a16="http://schemas.microsoft.com/office/drawing/2014/main" id="{988FAA5D-92AA-1059-B826-F871B3AC6030}"/>
                </a:ext>
              </a:extLst>
            </p:cNvPr>
            <p:cNvSpPr txBox="1"/>
            <p:nvPr/>
          </p:nvSpPr>
          <p:spPr>
            <a:xfrm>
              <a:off x="9069659" y="1854834"/>
              <a:ext cx="2267414" cy="646331"/>
            </a:xfrm>
            <a:prstGeom prst="rect">
              <a:avLst/>
            </a:prstGeom>
            <a:noFill/>
          </p:spPr>
          <p:txBody>
            <a:bodyPr wrap="square" rtlCol="0">
              <a:spAutoFit/>
            </a:bodyPr>
            <a:lstStyle/>
            <a:p>
              <a:pPr algn="ctr"/>
              <a:r>
                <a:rPr lang="en-GB">
                  <a:solidFill>
                    <a:schemeClr val="bg1"/>
                  </a:solidFill>
                </a:rPr>
                <a:t>Establishment of Local Audit Office</a:t>
              </a:r>
            </a:p>
          </p:txBody>
        </p:sp>
      </p:grpSp>
      <p:sp>
        <p:nvSpPr>
          <p:cNvPr id="40" name="TextBox 39">
            <a:extLst>
              <a:ext uri="{FF2B5EF4-FFF2-40B4-BE49-F238E27FC236}">
                <a16:creationId xmlns:a16="http://schemas.microsoft.com/office/drawing/2014/main" id="{090B4F60-6E61-9F0C-15FF-925D80AB4AE3}"/>
              </a:ext>
            </a:extLst>
          </p:cNvPr>
          <p:cNvSpPr txBox="1"/>
          <p:nvPr/>
        </p:nvSpPr>
        <p:spPr>
          <a:xfrm>
            <a:off x="9084489" y="3202540"/>
            <a:ext cx="2267414" cy="646331"/>
          </a:xfrm>
          <a:prstGeom prst="rect">
            <a:avLst/>
          </a:prstGeom>
          <a:noFill/>
        </p:spPr>
        <p:txBody>
          <a:bodyPr wrap="square" rtlCol="0">
            <a:spAutoFit/>
          </a:bodyPr>
          <a:lstStyle/>
          <a:p>
            <a:pPr algn="ctr"/>
            <a:r>
              <a:rPr lang="en-GB">
                <a:solidFill>
                  <a:schemeClr val="bg1"/>
                </a:solidFill>
              </a:rPr>
              <a:t>Potential for public provision</a:t>
            </a:r>
          </a:p>
        </p:txBody>
      </p:sp>
      <p:sp>
        <p:nvSpPr>
          <p:cNvPr id="41" name="TextBox 40">
            <a:extLst>
              <a:ext uri="{FF2B5EF4-FFF2-40B4-BE49-F238E27FC236}">
                <a16:creationId xmlns:a16="http://schemas.microsoft.com/office/drawing/2014/main" id="{165EB7CD-50DA-09AA-3149-A535986A1977}"/>
              </a:ext>
            </a:extLst>
          </p:cNvPr>
          <p:cNvSpPr txBox="1"/>
          <p:nvPr/>
        </p:nvSpPr>
        <p:spPr>
          <a:xfrm>
            <a:off x="9069659" y="4527978"/>
            <a:ext cx="2267414" cy="646331"/>
          </a:xfrm>
          <a:prstGeom prst="rect">
            <a:avLst/>
          </a:prstGeom>
          <a:noFill/>
        </p:spPr>
        <p:txBody>
          <a:bodyPr wrap="square" lIns="91440" tIns="45720" rIns="91440" bIns="45720" rtlCol="0" anchor="t">
            <a:spAutoFit/>
          </a:bodyPr>
          <a:lstStyle/>
          <a:p>
            <a:pPr algn="ctr"/>
            <a:r>
              <a:rPr lang="en-GB">
                <a:solidFill>
                  <a:schemeClr val="bg1"/>
                </a:solidFill>
              </a:rPr>
              <a:t>Quality oversight of local audit</a:t>
            </a:r>
          </a:p>
        </p:txBody>
      </p:sp>
      <p:sp>
        <p:nvSpPr>
          <p:cNvPr id="42" name="TextBox 41">
            <a:extLst>
              <a:ext uri="{FF2B5EF4-FFF2-40B4-BE49-F238E27FC236}">
                <a16:creationId xmlns:a16="http://schemas.microsoft.com/office/drawing/2014/main" id="{7B34C9E6-3120-6E5F-6712-FF420ABCA0ED}"/>
              </a:ext>
            </a:extLst>
          </p:cNvPr>
          <p:cNvSpPr txBox="1"/>
          <p:nvPr/>
        </p:nvSpPr>
        <p:spPr>
          <a:xfrm>
            <a:off x="9130835" y="5866855"/>
            <a:ext cx="2267414" cy="584775"/>
          </a:xfrm>
          <a:prstGeom prst="rect">
            <a:avLst/>
          </a:prstGeom>
          <a:noFill/>
        </p:spPr>
        <p:txBody>
          <a:bodyPr wrap="square" lIns="91440" tIns="45720" rIns="91440" bIns="45720" rtlCol="0" anchor="t">
            <a:spAutoFit/>
          </a:bodyPr>
          <a:lstStyle/>
          <a:p>
            <a:pPr algn="ctr"/>
            <a:r>
              <a:rPr lang="en-GB" sz="1600">
                <a:solidFill>
                  <a:schemeClr val="bg1"/>
                </a:solidFill>
              </a:rPr>
              <a:t>Tailored </a:t>
            </a:r>
            <a:r>
              <a:rPr lang="en-GB" sz="1600" dirty="0">
                <a:solidFill>
                  <a:schemeClr val="bg1"/>
                </a:solidFill>
              </a:rPr>
              <a:t>audit regimes</a:t>
            </a:r>
            <a:endParaRPr lang="en-GB" dirty="0">
              <a:solidFill>
                <a:schemeClr val="bg1"/>
              </a:solidFill>
            </a:endParaRPr>
          </a:p>
        </p:txBody>
      </p:sp>
      <p:sp>
        <p:nvSpPr>
          <p:cNvPr id="43" name="TextBox 42">
            <a:extLst>
              <a:ext uri="{FF2B5EF4-FFF2-40B4-BE49-F238E27FC236}">
                <a16:creationId xmlns:a16="http://schemas.microsoft.com/office/drawing/2014/main" id="{E9C9AC68-4FA4-2F73-C962-F3886F521B6C}"/>
              </a:ext>
            </a:extLst>
          </p:cNvPr>
          <p:cNvSpPr txBox="1"/>
          <p:nvPr/>
        </p:nvSpPr>
        <p:spPr>
          <a:xfrm>
            <a:off x="412874" y="4527977"/>
            <a:ext cx="2267414" cy="646331"/>
          </a:xfrm>
          <a:prstGeom prst="rect">
            <a:avLst/>
          </a:prstGeom>
          <a:noFill/>
        </p:spPr>
        <p:txBody>
          <a:bodyPr wrap="square" rtlCol="0">
            <a:spAutoFit/>
          </a:bodyPr>
          <a:lstStyle/>
          <a:p>
            <a:pPr algn="ctr"/>
            <a:r>
              <a:rPr lang="en-GB">
                <a:solidFill>
                  <a:schemeClr val="bg1"/>
                </a:solidFill>
              </a:rPr>
              <a:t>Funding and audit fees</a:t>
            </a:r>
          </a:p>
        </p:txBody>
      </p:sp>
      <p:sp>
        <p:nvSpPr>
          <p:cNvPr id="44" name="TextBox 43">
            <a:extLst>
              <a:ext uri="{FF2B5EF4-FFF2-40B4-BE49-F238E27FC236}">
                <a16:creationId xmlns:a16="http://schemas.microsoft.com/office/drawing/2014/main" id="{7FA5D00C-BCFD-0175-B2EF-AFF94F318620}"/>
              </a:ext>
            </a:extLst>
          </p:cNvPr>
          <p:cNvSpPr txBox="1"/>
          <p:nvPr/>
        </p:nvSpPr>
        <p:spPr>
          <a:xfrm>
            <a:off x="362694" y="3202539"/>
            <a:ext cx="2267414" cy="646331"/>
          </a:xfrm>
          <a:prstGeom prst="rect">
            <a:avLst/>
          </a:prstGeom>
          <a:noFill/>
        </p:spPr>
        <p:txBody>
          <a:bodyPr wrap="square" lIns="91440" tIns="45720" rIns="91440" bIns="45720" rtlCol="0" anchor="t">
            <a:spAutoFit/>
          </a:bodyPr>
          <a:lstStyle/>
          <a:p>
            <a:pPr algn="ctr"/>
            <a:r>
              <a:rPr lang="en-GB" dirty="0">
                <a:solidFill>
                  <a:schemeClr val="bg1"/>
                </a:solidFill>
              </a:rPr>
              <a:t>Auditor Appointments </a:t>
            </a:r>
          </a:p>
        </p:txBody>
      </p:sp>
      <p:grpSp>
        <p:nvGrpSpPr>
          <p:cNvPr id="6" name="Group 5">
            <a:extLst>
              <a:ext uri="{FF2B5EF4-FFF2-40B4-BE49-F238E27FC236}">
                <a16:creationId xmlns:a16="http://schemas.microsoft.com/office/drawing/2014/main" id="{C3F92222-C240-FB56-550D-0B80F0F348E6}"/>
              </a:ext>
            </a:extLst>
          </p:cNvPr>
          <p:cNvGrpSpPr/>
          <p:nvPr/>
        </p:nvGrpSpPr>
        <p:grpSpPr>
          <a:xfrm>
            <a:off x="8732501" y="1743979"/>
            <a:ext cx="2619402" cy="751937"/>
            <a:chOff x="236880" y="1824300"/>
            <a:chExt cx="2619402" cy="751937"/>
          </a:xfrm>
        </p:grpSpPr>
        <p:sp>
          <p:nvSpPr>
            <p:cNvPr id="35" name="Rectangle: Rounded Corners 34">
              <a:extLst>
                <a:ext uri="{FF2B5EF4-FFF2-40B4-BE49-F238E27FC236}">
                  <a16:creationId xmlns:a16="http://schemas.microsoft.com/office/drawing/2014/main" id="{6B466557-3546-BA59-FDE4-E571223C8F60}"/>
                </a:ext>
              </a:extLst>
            </p:cNvPr>
            <p:cNvSpPr/>
            <p:nvPr/>
          </p:nvSpPr>
          <p:spPr>
            <a:xfrm>
              <a:off x="236880" y="1824300"/>
              <a:ext cx="2619402" cy="751937"/>
            </a:xfrm>
            <a:prstGeom prst="roundRect">
              <a:avLst/>
            </a:prstGeom>
            <a:solidFill>
              <a:srgbClr val="006660"/>
            </a:solidFill>
            <a:ln>
              <a:solidFill>
                <a:srgbClr val="00666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5" name="TextBox 44">
              <a:extLst>
                <a:ext uri="{FF2B5EF4-FFF2-40B4-BE49-F238E27FC236}">
                  <a16:creationId xmlns:a16="http://schemas.microsoft.com/office/drawing/2014/main" id="{E2260BEA-6CE4-926B-336F-1D931837FC2F}"/>
                </a:ext>
              </a:extLst>
            </p:cNvPr>
            <p:cNvSpPr txBox="1"/>
            <p:nvPr/>
          </p:nvSpPr>
          <p:spPr>
            <a:xfrm>
              <a:off x="412874" y="1893491"/>
              <a:ext cx="2267414" cy="646331"/>
            </a:xfrm>
            <a:prstGeom prst="rect">
              <a:avLst/>
            </a:prstGeom>
            <a:noFill/>
          </p:spPr>
          <p:txBody>
            <a:bodyPr wrap="square" rtlCol="0">
              <a:spAutoFit/>
            </a:bodyPr>
            <a:lstStyle/>
            <a:p>
              <a:pPr algn="ctr"/>
              <a:r>
                <a:rPr lang="en-GB">
                  <a:solidFill>
                    <a:schemeClr val="bg1"/>
                  </a:solidFill>
                </a:rPr>
                <a:t>Code of Audit Practice</a:t>
              </a:r>
            </a:p>
          </p:txBody>
        </p:sp>
      </p:grpSp>
      <p:sp>
        <p:nvSpPr>
          <p:cNvPr id="46" name="TextBox 45">
            <a:extLst>
              <a:ext uri="{FF2B5EF4-FFF2-40B4-BE49-F238E27FC236}">
                <a16:creationId xmlns:a16="http://schemas.microsoft.com/office/drawing/2014/main" id="{11BB1C47-B93C-EBA8-10FA-476B791ADFCD}"/>
              </a:ext>
            </a:extLst>
          </p:cNvPr>
          <p:cNvSpPr txBox="1"/>
          <p:nvPr/>
        </p:nvSpPr>
        <p:spPr>
          <a:xfrm>
            <a:off x="595976" y="5853416"/>
            <a:ext cx="1901210" cy="646331"/>
          </a:xfrm>
          <a:prstGeom prst="rect">
            <a:avLst/>
          </a:prstGeom>
          <a:noFill/>
        </p:spPr>
        <p:txBody>
          <a:bodyPr wrap="square" rtlCol="0">
            <a:spAutoFit/>
          </a:bodyPr>
          <a:lstStyle/>
          <a:p>
            <a:pPr algn="ctr"/>
            <a:r>
              <a:rPr lang="en-GB">
                <a:solidFill>
                  <a:schemeClr val="bg1"/>
                </a:solidFill>
              </a:rPr>
              <a:t>Audit committees</a:t>
            </a:r>
          </a:p>
        </p:txBody>
      </p:sp>
      <p:sp>
        <p:nvSpPr>
          <p:cNvPr id="3" name="Rectangle: Rounded Corners 2">
            <a:extLst>
              <a:ext uri="{FF2B5EF4-FFF2-40B4-BE49-F238E27FC236}">
                <a16:creationId xmlns:a16="http://schemas.microsoft.com/office/drawing/2014/main" id="{16ECBE62-8DA6-7339-8051-64DD2F7DC246}"/>
              </a:ext>
            </a:extLst>
          </p:cNvPr>
          <p:cNvSpPr/>
          <p:nvPr/>
        </p:nvSpPr>
        <p:spPr>
          <a:xfrm>
            <a:off x="4813294" y="5998719"/>
            <a:ext cx="2619402" cy="751937"/>
          </a:xfrm>
          <a:prstGeom prst="roundRect">
            <a:avLst/>
          </a:prstGeom>
          <a:solidFill>
            <a:srgbClr val="006660"/>
          </a:solidFill>
          <a:ln>
            <a:solidFill>
              <a:srgbClr val="00666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TextBox 3">
            <a:extLst>
              <a:ext uri="{FF2B5EF4-FFF2-40B4-BE49-F238E27FC236}">
                <a16:creationId xmlns:a16="http://schemas.microsoft.com/office/drawing/2014/main" id="{34619D53-15F8-F1B5-3C60-FCC7D0ED66F0}"/>
              </a:ext>
            </a:extLst>
          </p:cNvPr>
          <p:cNvSpPr txBox="1"/>
          <p:nvPr/>
        </p:nvSpPr>
        <p:spPr>
          <a:xfrm>
            <a:off x="5145395" y="6070400"/>
            <a:ext cx="1901210" cy="646331"/>
          </a:xfrm>
          <a:prstGeom prst="rect">
            <a:avLst/>
          </a:prstGeom>
          <a:noFill/>
        </p:spPr>
        <p:txBody>
          <a:bodyPr wrap="square" rtlCol="0">
            <a:spAutoFit/>
          </a:bodyPr>
          <a:lstStyle/>
          <a:p>
            <a:pPr algn="ctr"/>
            <a:r>
              <a:rPr lang="en-GB">
                <a:solidFill>
                  <a:schemeClr val="bg1"/>
                </a:solidFill>
              </a:rPr>
              <a:t>Pension decoupling</a:t>
            </a:r>
          </a:p>
        </p:txBody>
      </p:sp>
      <p:cxnSp>
        <p:nvCxnSpPr>
          <p:cNvPr id="5" name="Straight Arrow Connector 4">
            <a:extLst>
              <a:ext uri="{FF2B5EF4-FFF2-40B4-BE49-F238E27FC236}">
                <a16:creationId xmlns:a16="http://schemas.microsoft.com/office/drawing/2014/main" id="{0DF4398F-B6DF-BC76-7E8B-88733D5F7AE5}"/>
              </a:ext>
            </a:extLst>
          </p:cNvPr>
          <p:cNvCxnSpPr>
            <a:cxnSpLocks/>
          </p:cNvCxnSpPr>
          <p:nvPr/>
        </p:nvCxnSpPr>
        <p:spPr>
          <a:xfrm>
            <a:off x="6092279" y="5321823"/>
            <a:ext cx="0" cy="53159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5972153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AD203DBA-0C76-12FF-A20E-1BEA118E6321}"/>
              </a:ext>
            </a:extLst>
          </p:cNvPr>
          <p:cNvSpPr txBox="1"/>
          <p:nvPr/>
        </p:nvSpPr>
        <p:spPr>
          <a:xfrm>
            <a:off x="425356" y="1703556"/>
            <a:ext cx="4791623" cy="3939540"/>
          </a:xfrm>
          <a:prstGeom prst="rect">
            <a:avLst/>
          </a:prstGeom>
          <a:noFill/>
        </p:spPr>
        <p:txBody>
          <a:bodyPr wrap="square" lIns="91440" tIns="45720" rIns="91440" bIns="45720" rtlCol="0" anchor="t">
            <a:spAutoFit/>
          </a:bodyPr>
          <a:lstStyle/>
          <a:p>
            <a:r>
              <a:rPr lang="en-GB" sz="2000" b="1" dirty="0">
                <a:solidFill>
                  <a:schemeClr val="tx2"/>
                </a:solidFill>
              </a:rPr>
              <a:t>People</a:t>
            </a:r>
          </a:p>
          <a:p>
            <a:endParaRPr lang="en-GB" dirty="0"/>
          </a:p>
          <a:p>
            <a:pPr marL="285750" lvl="0" indent="-285750">
              <a:buFont typeface="Arial" panose="020B0604020202020204" pitchFamily="34" charset="0"/>
              <a:buChar char="•"/>
            </a:pPr>
            <a:r>
              <a:rPr lang="en-GB" sz="1600" b="1" dirty="0">
                <a:solidFill>
                  <a:schemeClr val="tx2"/>
                </a:solidFill>
              </a:rPr>
              <a:t>Leadership: Bill Butler appointed Chair</a:t>
            </a:r>
            <a:r>
              <a:rPr lang="en-GB" sz="1600" dirty="0">
                <a:solidFill>
                  <a:schemeClr val="tx2"/>
                </a:solidFill>
              </a:rPr>
              <a:t>, </a:t>
            </a:r>
            <a:r>
              <a:rPr lang="en-GB" sz="1600" dirty="0"/>
              <a:t>with recruitment under way for Non-Executive Directors, the Controller and Day-1 roles. </a:t>
            </a:r>
          </a:p>
          <a:p>
            <a:pPr marL="285750" lvl="0" indent="-285750">
              <a:buFont typeface="Arial" panose="020B0604020202020204" pitchFamily="34" charset="0"/>
              <a:buChar char="•"/>
            </a:pPr>
            <a:endParaRPr lang="en-GB" sz="1600" dirty="0"/>
          </a:p>
          <a:p>
            <a:pPr marL="285750" lvl="0" indent="-285750">
              <a:buFont typeface="Arial" panose="020B0604020202020204" pitchFamily="34" charset="0"/>
              <a:buChar char="•"/>
            </a:pPr>
            <a:r>
              <a:rPr lang="en-GB" sz="1600" b="1" dirty="0">
                <a:solidFill>
                  <a:schemeClr val="tx2"/>
                </a:solidFill>
              </a:rPr>
              <a:t>Initial resourcing: Secondments are now being advertised</a:t>
            </a:r>
            <a:r>
              <a:rPr lang="en-GB" sz="1600" dirty="0"/>
              <a:t>, with opportunities to be shared by the LGA with local authorities. </a:t>
            </a:r>
          </a:p>
          <a:p>
            <a:pPr lvl="0"/>
            <a:endParaRPr lang="en-GB" sz="1600" dirty="0"/>
          </a:p>
          <a:p>
            <a:pPr marL="285750" indent="-285750">
              <a:buFont typeface="Arial" panose="020B0604020202020204" pitchFamily="34" charset="0"/>
              <a:buChar char="•"/>
            </a:pPr>
            <a:r>
              <a:rPr lang="en-GB" sz="1600" b="1" dirty="0">
                <a:solidFill>
                  <a:schemeClr val="tx2"/>
                </a:solidFill>
              </a:rPr>
              <a:t>Future workforce: </a:t>
            </a:r>
            <a:r>
              <a:rPr lang="en-GB" sz="1600" dirty="0"/>
              <a:t>Wider recruitment will welcome and </a:t>
            </a:r>
            <a:r>
              <a:rPr lang="en-GB" sz="1600" b="1" dirty="0">
                <a:solidFill>
                  <a:schemeClr val="tx2"/>
                </a:solidFill>
              </a:rPr>
              <a:t>attract talent from across the system.</a:t>
            </a:r>
            <a:r>
              <a:rPr lang="en-GB" sz="1600" dirty="0"/>
              <a:t> </a:t>
            </a:r>
          </a:p>
          <a:p>
            <a:pPr marL="285750" lvl="0" indent="-285750">
              <a:buFont typeface="Arial" panose="020B0604020202020204" pitchFamily="34" charset="0"/>
              <a:buChar char="•"/>
            </a:pPr>
            <a:endParaRPr lang="en-GB" dirty="0"/>
          </a:p>
          <a:p>
            <a:endParaRPr lang="en-GB" dirty="0"/>
          </a:p>
        </p:txBody>
      </p:sp>
      <p:sp>
        <p:nvSpPr>
          <p:cNvPr id="10" name="Text Placeholder 5">
            <a:extLst>
              <a:ext uri="{FF2B5EF4-FFF2-40B4-BE49-F238E27FC236}">
                <a16:creationId xmlns:a16="http://schemas.microsoft.com/office/drawing/2014/main" id="{6ADD1578-B685-BABE-8610-8104ED9D5D6D}"/>
              </a:ext>
            </a:extLst>
          </p:cNvPr>
          <p:cNvSpPr>
            <a:spLocks noGrp="1"/>
          </p:cNvSpPr>
          <p:nvPr>
            <p:ph type="body" sz="quarter" idx="18"/>
          </p:nvPr>
        </p:nvSpPr>
        <p:spPr>
          <a:xfrm>
            <a:off x="338887" y="1100064"/>
            <a:ext cx="11528628" cy="221599"/>
          </a:xfrm>
        </p:spPr>
        <p:txBody>
          <a:bodyPr lIns="0" tIns="0" rIns="0" bIns="0" anchor="t">
            <a:noAutofit/>
          </a:bodyPr>
          <a:lstStyle/>
          <a:p>
            <a:r>
              <a:rPr lang="en-GB">
                <a:latin typeface="Arial"/>
                <a:cs typeface="Arial"/>
              </a:rPr>
              <a:t>Getting ready for launch later this autumn, before taking on all functions from April 2027</a:t>
            </a:r>
          </a:p>
        </p:txBody>
      </p:sp>
      <p:sp>
        <p:nvSpPr>
          <p:cNvPr id="11" name="Title 3">
            <a:extLst>
              <a:ext uri="{FF2B5EF4-FFF2-40B4-BE49-F238E27FC236}">
                <a16:creationId xmlns:a16="http://schemas.microsoft.com/office/drawing/2014/main" id="{BB331928-2650-BB43-A9F4-86362E9203A8}"/>
              </a:ext>
            </a:extLst>
          </p:cNvPr>
          <p:cNvSpPr>
            <a:spLocks noGrp="1"/>
          </p:cNvSpPr>
          <p:nvPr>
            <p:ph type="title"/>
          </p:nvPr>
        </p:nvSpPr>
        <p:spPr>
          <a:xfrm>
            <a:off x="4252467" y="636522"/>
            <a:ext cx="7615048" cy="387798"/>
          </a:xfrm>
        </p:spPr>
        <p:txBody>
          <a:bodyPr/>
          <a:lstStyle/>
          <a:p>
            <a:pPr algn="r"/>
            <a:r>
              <a:rPr lang="en-GB">
                <a:latin typeface="Arial"/>
                <a:cs typeface="Arial"/>
              </a:rPr>
              <a:t>The new Local Audit Office</a:t>
            </a:r>
          </a:p>
        </p:txBody>
      </p:sp>
      <p:sp>
        <p:nvSpPr>
          <p:cNvPr id="13" name="TextBox 12">
            <a:extLst>
              <a:ext uri="{FF2B5EF4-FFF2-40B4-BE49-F238E27FC236}">
                <a16:creationId xmlns:a16="http://schemas.microsoft.com/office/drawing/2014/main" id="{76E1BE71-FDDA-A830-5609-9B05F75E3D23}"/>
              </a:ext>
            </a:extLst>
          </p:cNvPr>
          <p:cNvSpPr txBox="1"/>
          <p:nvPr/>
        </p:nvSpPr>
        <p:spPr>
          <a:xfrm>
            <a:off x="6591541" y="1752542"/>
            <a:ext cx="4929809" cy="3908762"/>
          </a:xfrm>
          <a:prstGeom prst="rect">
            <a:avLst/>
          </a:prstGeom>
          <a:noFill/>
        </p:spPr>
        <p:txBody>
          <a:bodyPr wrap="square" rtlCol="0">
            <a:spAutoFit/>
          </a:bodyPr>
          <a:lstStyle/>
          <a:p>
            <a:r>
              <a:rPr lang="en-GB" sz="2000" b="1" dirty="0">
                <a:solidFill>
                  <a:schemeClr val="accent1"/>
                </a:solidFill>
              </a:rPr>
              <a:t>Processes </a:t>
            </a:r>
          </a:p>
          <a:p>
            <a:endParaRPr lang="en-GB" b="1" dirty="0"/>
          </a:p>
          <a:p>
            <a:pPr marL="285750" lvl="0" indent="-285750">
              <a:buFont typeface="Arial" panose="020B0604020202020204" pitchFamily="34" charset="0"/>
              <a:buChar char="•"/>
            </a:pPr>
            <a:r>
              <a:rPr lang="en-GB" sz="1600" b="1" dirty="0">
                <a:solidFill>
                  <a:schemeClr val="tx2"/>
                </a:solidFill>
              </a:rPr>
              <a:t>Establishment: The LAO has been established as a legal entity</a:t>
            </a:r>
            <a:r>
              <a:rPr lang="en-GB" sz="1600" dirty="0"/>
              <a:t>, with its services mapped into organisational design.</a:t>
            </a:r>
          </a:p>
          <a:p>
            <a:pPr lvl="0"/>
            <a:endParaRPr lang="en-GB" sz="1600" dirty="0"/>
          </a:p>
          <a:p>
            <a:pPr marL="285750" lvl="0" indent="-285750">
              <a:buFont typeface="Arial" panose="020B0604020202020204" pitchFamily="34" charset="0"/>
              <a:buChar char="•"/>
            </a:pPr>
            <a:r>
              <a:rPr lang="en-GB" sz="1600" b="1" dirty="0">
                <a:solidFill>
                  <a:schemeClr val="tx2"/>
                </a:solidFill>
              </a:rPr>
              <a:t>Preparing: </a:t>
            </a:r>
            <a:r>
              <a:rPr lang="en-GB" sz="1600" dirty="0"/>
              <a:t>Work is ongoing to put the essential </a:t>
            </a:r>
            <a:r>
              <a:rPr lang="en-GB" sz="1600" b="1" dirty="0">
                <a:solidFill>
                  <a:schemeClr val="tx2"/>
                </a:solidFill>
              </a:rPr>
              <a:t>systems, functions and structures </a:t>
            </a:r>
            <a:r>
              <a:rPr lang="en-GB" sz="1600" dirty="0"/>
              <a:t>in place for launch. </a:t>
            </a:r>
          </a:p>
          <a:p>
            <a:pPr lvl="0"/>
            <a:endParaRPr lang="en-GB" sz="1600" dirty="0"/>
          </a:p>
          <a:p>
            <a:pPr marL="285750" lvl="0" indent="-285750">
              <a:buFont typeface="Arial" panose="020B0604020202020204" pitchFamily="34" charset="0"/>
              <a:buChar char="•"/>
            </a:pPr>
            <a:r>
              <a:rPr lang="en-GB" sz="1600" b="1" dirty="0">
                <a:solidFill>
                  <a:schemeClr val="tx2"/>
                </a:solidFill>
              </a:rPr>
              <a:t>Activating: </a:t>
            </a:r>
            <a:r>
              <a:rPr lang="en-GB" sz="1600" b="1" dirty="0">
                <a:solidFill>
                  <a:srgbClr val="00625E"/>
                </a:solidFill>
              </a:rPr>
              <a:t>Commencement regulations </a:t>
            </a:r>
            <a:r>
              <a:rPr lang="en-GB" sz="1600" dirty="0"/>
              <a:t>to ‘switch on’ relevant functions for the Local Audit Office are in progress.</a:t>
            </a:r>
            <a:endParaRPr lang="en-GB" sz="1600" dirty="0">
              <a:cs typeface="Arial" panose="020B0604020202020204"/>
            </a:endParaRPr>
          </a:p>
          <a:p>
            <a:pPr marL="285750" lvl="0" indent="-285750">
              <a:buFont typeface="Arial" panose="020B0604020202020204" pitchFamily="34" charset="0"/>
              <a:buChar char="•"/>
            </a:pPr>
            <a:endParaRPr lang="en-GB" sz="1600" dirty="0"/>
          </a:p>
          <a:p>
            <a:pPr marL="285750" lvl="0" indent="-285750">
              <a:buFont typeface="Arial" panose="020B0604020202020204" pitchFamily="34" charset="0"/>
              <a:buChar char="•"/>
            </a:pPr>
            <a:endParaRPr lang="en-GB" dirty="0"/>
          </a:p>
        </p:txBody>
      </p:sp>
      <p:sp>
        <p:nvSpPr>
          <p:cNvPr id="14" name="Rectangle: Rounded Corners 13">
            <a:extLst>
              <a:ext uri="{FF2B5EF4-FFF2-40B4-BE49-F238E27FC236}">
                <a16:creationId xmlns:a16="http://schemas.microsoft.com/office/drawing/2014/main" id="{00005191-AE67-9E43-CD83-77C9BD7BBA08}"/>
              </a:ext>
            </a:extLst>
          </p:cNvPr>
          <p:cNvSpPr/>
          <p:nvPr/>
        </p:nvSpPr>
        <p:spPr>
          <a:xfrm>
            <a:off x="518250" y="5718840"/>
            <a:ext cx="10605406" cy="778707"/>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GB" sz="1600" b="1">
                <a:solidFill>
                  <a:schemeClr val="bg1"/>
                </a:solidFill>
                <a:cs typeface="Arial"/>
              </a:rPr>
              <a:t>Reach out to LocalAuditOfficeRecruitment@Communities.gov.uk to express an interest in working for the LAO and share with your networks</a:t>
            </a:r>
          </a:p>
        </p:txBody>
      </p:sp>
    </p:spTree>
    <p:extLst>
      <p:ext uri="{BB962C8B-B14F-4D97-AF65-F5344CB8AC3E}">
        <p14:creationId xmlns:p14="http://schemas.microsoft.com/office/powerpoint/2010/main" val="21543484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1D857C2F-4981-1F84-ED95-7618B657002F}"/>
              </a:ext>
            </a:extLst>
          </p:cNvPr>
          <p:cNvSpPr>
            <a:spLocks noGrp="1"/>
          </p:cNvSpPr>
          <p:nvPr>
            <p:ph type="title"/>
          </p:nvPr>
        </p:nvSpPr>
        <p:spPr>
          <a:xfrm>
            <a:off x="4433853" y="790057"/>
            <a:ext cx="7618405" cy="443198"/>
          </a:xfrm>
        </p:spPr>
        <p:txBody>
          <a:bodyPr/>
          <a:lstStyle/>
          <a:p>
            <a:r>
              <a:rPr lang="en-GB" sz="3200">
                <a:latin typeface="Neue Haas Grotesk Text Pro"/>
                <a:cs typeface="Arial"/>
              </a:rPr>
              <a:t>Transition to a new local audit system</a:t>
            </a:r>
            <a:endParaRPr lang="en-GB" sz="3200">
              <a:latin typeface="Neue Haas Grotesk Text Pro"/>
            </a:endParaRPr>
          </a:p>
        </p:txBody>
      </p:sp>
      <p:pic>
        <p:nvPicPr>
          <p:cNvPr id="4" name="Picture 3">
            <a:extLst>
              <a:ext uri="{FF2B5EF4-FFF2-40B4-BE49-F238E27FC236}">
                <a16:creationId xmlns:a16="http://schemas.microsoft.com/office/drawing/2014/main" id="{15C5BD9A-C4EB-13D2-5A44-218BC0BF2C05}"/>
              </a:ext>
            </a:extLst>
          </p:cNvPr>
          <p:cNvPicPr>
            <a:picLocks noChangeAspect="1"/>
          </p:cNvPicPr>
          <p:nvPr/>
        </p:nvPicPr>
        <p:blipFill>
          <a:blip r:embed="rId2"/>
          <a:stretch>
            <a:fillRect/>
          </a:stretch>
        </p:blipFill>
        <p:spPr>
          <a:xfrm>
            <a:off x="1779658" y="1871599"/>
            <a:ext cx="8632684" cy="4858933"/>
          </a:xfrm>
          <a:prstGeom prst="rect">
            <a:avLst/>
          </a:prstGeom>
        </p:spPr>
      </p:pic>
    </p:spTree>
    <p:extLst>
      <p:ext uri="{BB962C8B-B14F-4D97-AF65-F5344CB8AC3E}">
        <p14:creationId xmlns:p14="http://schemas.microsoft.com/office/powerpoint/2010/main" val="256654059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CE5A35-FA17-CF7F-0054-6DB25EE18E2F}"/>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10C88170-EF5F-9E38-C3E6-69F73C946EFF}"/>
              </a:ext>
            </a:extLst>
          </p:cNvPr>
          <p:cNvSpPr>
            <a:spLocks noGrp="1"/>
          </p:cNvSpPr>
          <p:nvPr>
            <p:ph type="title"/>
          </p:nvPr>
        </p:nvSpPr>
        <p:spPr>
          <a:xfrm>
            <a:off x="736521" y="2333988"/>
            <a:ext cx="10711699" cy="1661993"/>
          </a:xfrm>
        </p:spPr>
        <p:txBody>
          <a:bodyPr/>
          <a:lstStyle/>
          <a:p>
            <a:r>
              <a:rPr lang="en-GB">
                <a:solidFill>
                  <a:srgbClr val="FFFFFF"/>
                </a:solidFill>
                <a:latin typeface="Arial"/>
                <a:cs typeface="Arial"/>
              </a:rPr>
              <a:t>Update on work to rebuild assurance</a:t>
            </a:r>
          </a:p>
        </p:txBody>
      </p:sp>
      <p:sp>
        <p:nvSpPr>
          <p:cNvPr id="4" name="TextBox 3">
            <a:extLst>
              <a:ext uri="{FF2B5EF4-FFF2-40B4-BE49-F238E27FC236}">
                <a16:creationId xmlns:a16="http://schemas.microsoft.com/office/drawing/2014/main" id="{20D42521-896C-FCD3-8B26-210915A24B27}"/>
              </a:ext>
            </a:extLst>
          </p:cNvPr>
          <p:cNvSpPr txBox="1"/>
          <p:nvPr/>
        </p:nvSpPr>
        <p:spPr>
          <a:xfrm>
            <a:off x="3962400" y="4525618"/>
            <a:ext cx="4359966" cy="369332"/>
          </a:xfrm>
          <a:prstGeom prst="rect">
            <a:avLst/>
          </a:prstGeom>
          <a:noFill/>
        </p:spPr>
        <p:txBody>
          <a:bodyPr wrap="square" rtlCol="0">
            <a:spAutoFit/>
          </a:bodyPr>
          <a:lstStyle/>
          <a:p>
            <a:r>
              <a:rPr lang="en-GB" b="1">
                <a:solidFill>
                  <a:schemeClr val="bg1"/>
                </a:solidFill>
              </a:rPr>
              <a:t>Deputy Director: Rosie Seymour</a:t>
            </a:r>
          </a:p>
        </p:txBody>
      </p:sp>
    </p:spTree>
    <p:extLst>
      <p:ext uri="{BB962C8B-B14F-4D97-AF65-F5344CB8AC3E}">
        <p14:creationId xmlns:p14="http://schemas.microsoft.com/office/powerpoint/2010/main" val="414862118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721443-C223-8E29-B29F-33D9CE1F13A5}"/>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C778F44C-76F3-64D5-29AE-7A4C6F5AD0E7}"/>
              </a:ext>
            </a:extLst>
          </p:cNvPr>
          <p:cNvSpPr>
            <a:spLocks noGrp="1"/>
          </p:cNvSpPr>
          <p:nvPr>
            <p:ph type="sldNum" sz="quarter" idx="4"/>
          </p:nvPr>
        </p:nvSpPr>
        <p:spPr/>
        <p:txBody>
          <a:bodyPr/>
          <a:lstStyle/>
          <a:p>
            <a:fld id="{318356DC-334E-1146-8C47-B0DA3BCDFCC3}" type="slidenum">
              <a:rPr lang="en-US" smtClean="0"/>
              <a:pPr/>
              <a:t>7</a:t>
            </a:fld>
            <a:endParaRPr lang="en-US"/>
          </a:p>
        </p:txBody>
      </p:sp>
      <p:sp>
        <p:nvSpPr>
          <p:cNvPr id="4" name="Title 3">
            <a:extLst>
              <a:ext uri="{FF2B5EF4-FFF2-40B4-BE49-F238E27FC236}">
                <a16:creationId xmlns:a16="http://schemas.microsoft.com/office/drawing/2014/main" id="{3BED8C3D-6972-4C76-04A8-66B87F1F6FAB}"/>
              </a:ext>
            </a:extLst>
          </p:cNvPr>
          <p:cNvSpPr>
            <a:spLocks noGrp="1"/>
          </p:cNvSpPr>
          <p:nvPr>
            <p:ph type="title"/>
          </p:nvPr>
        </p:nvSpPr>
        <p:spPr>
          <a:xfrm>
            <a:off x="4105656" y="504000"/>
            <a:ext cx="7618405" cy="387798"/>
          </a:xfrm>
        </p:spPr>
        <p:txBody>
          <a:bodyPr/>
          <a:lstStyle/>
          <a:p>
            <a:pPr algn="r"/>
            <a:r>
              <a:rPr lang="en-US"/>
              <a:t>Improving our understanding of progress</a:t>
            </a:r>
            <a:endParaRPr lang="en-GB"/>
          </a:p>
        </p:txBody>
      </p:sp>
      <p:sp>
        <p:nvSpPr>
          <p:cNvPr id="6" name="TextBox 5">
            <a:extLst>
              <a:ext uri="{FF2B5EF4-FFF2-40B4-BE49-F238E27FC236}">
                <a16:creationId xmlns:a16="http://schemas.microsoft.com/office/drawing/2014/main" id="{DDF8E91E-87E1-1847-40B6-C23975FC13E5}"/>
              </a:ext>
            </a:extLst>
          </p:cNvPr>
          <p:cNvSpPr txBox="1"/>
          <p:nvPr/>
        </p:nvSpPr>
        <p:spPr>
          <a:xfrm>
            <a:off x="207284" y="1545529"/>
            <a:ext cx="11777431" cy="3972754"/>
          </a:xfrm>
          <a:prstGeom prst="rect">
            <a:avLst/>
          </a:prstGeom>
          <a:noFill/>
        </p:spPr>
        <p:txBody>
          <a:bodyPr wrap="square" lIns="91440" tIns="45720" rIns="91440" bIns="45720" anchor="t">
            <a:spAutoFit/>
          </a:bodyPr>
          <a:lstStyle/>
          <a:p>
            <a:pPr>
              <a:lnSpc>
                <a:spcPct val="107000"/>
              </a:lnSpc>
              <a:spcAft>
                <a:spcPts val="800"/>
              </a:spcAft>
            </a:pPr>
            <a:r>
              <a:rPr lang="en-GB" sz="1600" b="1" kern="100">
                <a:solidFill>
                  <a:srgbClr val="006660"/>
                </a:solidFill>
                <a:cs typeface="Times New Roman"/>
              </a:rPr>
              <a:t>Phase 1 – Analysis of Auditors’ Annual Reports (AARs) and ISA 260 reports</a:t>
            </a:r>
          </a:p>
          <a:p>
            <a:pPr marL="285750" indent="-285750">
              <a:lnSpc>
                <a:spcPct val="107000"/>
              </a:lnSpc>
              <a:spcAft>
                <a:spcPts val="800"/>
              </a:spcAft>
              <a:buFont typeface="Arial" panose="020B0604020202020204" pitchFamily="34" charset="0"/>
              <a:buChar char="•"/>
              <a:defRPr/>
            </a:pPr>
            <a:r>
              <a:rPr lang="en-GB" sz="1600"/>
              <a:t>Analyse reports to identify system-wide challenges and improve understanding of progress</a:t>
            </a:r>
          </a:p>
          <a:p>
            <a:pPr>
              <a:lnSpc>
                <a:spcPct val="107000"/>
              </a:lnSpc>
              <a:spcAft>
                <a:spcPts val="800"/>
              </a:spcAft>
            </a:pPr>
            <a:endParaRPr lang="en-GB" sz="1400" b="1" kern="100">
              <a:solidFill>
                <a:srgbClr val="006660"/>
              </a:solidFill>
              <a:cs typeface="Times New Roman"/>
            </a:endParaRPr>
          </a:p>
          <a:p>
            <a:pPr>
              <a:lnSpc>
                <a:spcPct val="107000"/>
              </a:lnSpc>
              <a:spcAft>
                <a:spcPts val="800"/>
              </a:spcAft>
            </a:pPr>
            <a:r>
              <a:rPr lang="en-GB" sz="1600" b="1" kern="100">
                <a:solidFill>
                  <a:srgbClr val="006660"/>
                </a:solidFill>
                <a:cs typeface="Times New Roman"/>
              </a:rPr>
              <a:t>Phase 2 – Capacity assessments and revised cost estimates</a:t>
            </a:r>
          </a:p>
          <a:p>
            <a:pPr marL="285750" lvl="0" indent="-285750">
              <a:lnSpc>
                <a:spcPct val="107000"/>
              </a:lnSpc>
              <a:spcAft>
                <a:spcPts val="800"/>
              </a:spcAft>
              <a:buFont typeface="Arial" panose="020B0604020202020204" pitchFamily="34" charset="0"/>
              <a:buChar char="•"/>
              <a:defRPr/>
            </a:pPr>
            <a:r>
              <a:rPr lang="en-GB" sz="1600"/>
              <a:t>Auditors’ assessment of each body’s capacity to rebuild assurance by 2027/28</a:t>
            </a:r>
          </a:p>
          <a:p>
            <a:pPr marL="285750" lvl="0" indent="-285750">
              <a:lnSpc>
                <a:spcPct val="107000"/>
              </a:lnSpc>
              <a:spcAft>
                <a:spcPts val="800"/>
              </a:spcAft>
              <a:buFont typeface="Arial" panose="020B0604020202020204" pitchFamily="34" charset="0"/>
              <a:buChar char="•"/>
              <a:defRPr/>
            </a:pPr>
            <a:r>
              <a:rPr lang="en-GB" sz="1600"/>
              <a:t>Local bodies able to agree or disagreement and add comments</a:t>
            </a:r>
          </a:p>
          <a:p>
            <a:pPr marL="285750" lvl="0" indent="-285750">
              <a:lnSpc>
                <a:spcPct val="107000"/>
              </a:lnSpc>
              <a:spcAft>
                <a:spcPts val="800"/>
              </a:spcAft>
              <a:buFont typeface="Arial" panose="020B0604020202020204" pitchFamily="34" charset="0"/>
              <a:buChar char="•"/>
              <a:defRPr/>
            </a:pPr>
            <a:r>
              <a:rPr lang="en-GB" sz="1600"/>
              <a:t>Aim to gain a more granular understanding of risks and constraints, and timing and cost of build-back work </a:t>
            </a:r>
          </a:p>
          <a:p>
            <a:pPr marL="285750" indent="-285750">
              <a:lnSpc>
                <a:spcPct val="107000"/>
              </a:lnSpc>
              <a:spcAft>
                <a:spcPts val="800"/>
              </a:spcAft>
              <a:buFont typeface="Arial" panose="020B0604020202020204" pitchFamily="34" charset="0"/>
              <a:buChar char="•"/>
              <a:defRPr/>
            </a:pPr>
            <a:endParaRPr lang="en-GB" sz="1600"/>
          </a:p>
          <a:p>
            <a:r>
              <a:rPr lang="en-GB" sz="1600"/>
              <a:t>Analysis of reports is substantially complete, and analysis of capacity assessments and cost estimates is ongoing. </a:t>
            </a:r>
          </a:p>
          <a:p>
            <a:endParaRPr lang="en-GB" sz="1600"/>
          </a:p>
          <a:p>
            <a:r>
              <a:rPr lang="en-GB" sz="1600"/>
              <a:t>Findings will be used to support further policy work and identify any further measures that may be needed to support progress.</a:t>
            </a:r>
          </a:p>
        </p:txBody>
      </p:sp>
      <p:sp>
        <p:nvSpPr>
          <p:cNvPr id="7" name="Text Placeholder 2">
            <a:extLst>
              <a:ext uri="{FF2B5EF4-FFF2-40B4-BE49-F238E27FC236}">
                <a16:creationId xmlns:a16="http://schemas.microsoft.com/office/drawing/2014/main" id="{968E1207-2E12-821B-63C2-FC9E737FF639}"/>
              </a:ext>
            </a:extLst>
          </p:cNvPr>
          <p:cNvSpPr>
            <a:spLocks noGrp="1"/>
          </p:cNvSpPr>
          <p:nvPr>
            <p:ph type="body" sz="quarter" idx="13"/>
          </p:nvPr>
        </p:nvSpPr>
        <p:spPr>
          <a:xfrm>
            <a:off x="188233" y="1064174"/>
            <a:ext cx="11528628" cy="221599"/>
          </a:xfrm>
        </p:spPr>
        <p:txBody>
          <a:bodyPr vert="horz" lIns="0" tIns="0" rIns="0" bIns="0" rtlCol="0" anchor="t">
            <a:noAutofit/>
          </a:bodyPr>
          <a:lstStyle/>
          <a:p>
            <a:r>
              <a:rPr lang="en-GB">
                <a:latin typeface="Arial"/>
                <a:cs typeface="Arial"/>
              </a:rPr>
              <a:t>Details of our phase 2 analysis</a:t>
            </a:r>
          </a:p>
        </p:txBody>
      </p:sp>
    </p:spTree>
    <p:extLst>
      <p:ext uri="{BB962C8B-B14F-4D97-AF65-F5344CB8AC3E}">
        <p14:creationId xmlns:p14="http://schemas.microsoft.com/office/powerpoint/2010/main" val="215628116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BB356E-0792-FBC8-2C16-05BDCCDD4EA5}"/>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D6CAD0F8-8173-B4D6-E6AC-BEE948199CFC}"/>
              </a:ext>
            </a:extLst>
          </p:cNvPr>
          <p:cNvSpPr>
            <a:spLocks noGrp="1"/>
          </p:cNvSpPr>
          <p:nvPr>
            <p:ph type="sldNum" sz="quarter" idx="4"/>
          </p:nvPr>
        </p:nvSpPr>
        <p:spPr/>
        <p:txBody>
          <a:bodyPr/>
          <a:lstStyle/>
          <a:p>
            <a:fld id="{318356DC-334E-1146-8C47-B0DA3BCDFCC3}" type="slidenum">
              <a:rPr lang="en-US" smtClean="0"/>
              <a:pPr/>
              <a:t>8</a:t>
            </a:fld>
            <a:endParaRPr lang="en-US"/>
          </a:p>
        </p:txBody>
      </p:sp>
      <p:sp>
        <p:nvSpPr>
          <p:cNvPr id="3" name="TextBox 4">
            <a:extLst>
              <a:ext uri="{FF2B5EF4-FFF2-40B4-BE49-F238E27FC236}">
                <a16:creationId xmlns:a16="http://schemas.microsoft.com/office/drawing/2014/main" id="{C1CADC52-BE1E-317A-4DFF-2D0B2CE4B6F3}"/>
              </a:ext>
            </a:extLst>
          </p:cNvPr>
          <p:cNvSpPr txBox="1"/>
          <p:nvPr/>
        </p:nvSpPr>
        <p:spPr>
          <a:xfrm>
            <a:off x="134900" y="1571391"/>
            <a:ext cx="11922199" cy="4743991"/>
          </a:xfrm>
          <a:prstGeom prst="rect">
            <a:avLst/>
          </a:prstGeom>
          <a:noFill/>
        </p:spPr>
        <p:txBody>
          <a:bodyPr wrap="square" lIns="91440" tIns="45720" rIns="91440" bIns="4572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7000"/>
              </a:lnSpc>
              <a:spcAft>
                <a:spcPts val="800"/>
              </a:spcAft>
            </a:pPr>
            <a:r>
              <a:rPr lang="en-GB" sz="1600" b="1" kern="100" dirty="0">
                <a:solidFill>
                  <a:srgbClr val="006660"/>
                </a:solidFill>
                <a:cs typeface="Times New Roman"/>
              </a:rPr>
              <a:t>Build-back grant</a:t>
            </a:r>
          </a:p>
          <a:p>
            <a:pPr marL="285750" indent="-285750">
              <a:lnSpc>
                <a:spcPct val="107000"/>
              </a:lnSpc>
              <a:spcAft>
                <a:spcPts val="800"/>
              </a:spcAft>
              <a:buFont typeface="Arial" panose="020B0604020202020204" pitchFamily="34" charset="0"/>
              <a:buChar char="•"/>
              <a:defRPr/>
            </a:pPr>
            <a:r>
              <a:rPr lang="en-GB" sz="1600" dirty="0"/>
              <a:t>Payments made to more than 200 bodies as of May 2026, </a:t>
            </a:r>
            <a:r>
              <a:rPr lang="en-GB" sz="1600"/>
              <a:t>with a small </a:t>
            </a:r>
            <a:r>
              <a:rPr lang="en-GB" sz="1600" dirty="0"/>
              <a:t>number of bodies yet to become eligible</a:t>
            </a:r>
          </a:p>
          <a:p>
            <a:pPr marL="285750" indent="-285750">
              <a:lnSpc>
                <a:spcPct val="107000"/>
              </a:lnSpc>
              <a:spcAft>
                <a:spcPts val="800"/>
              </a:spcAft>
              <a:buFont typeface="Arial" panose="020B0604020202020204" pitchFamily="34" charset="0"/>
              <a:buChar char="•"/>
              <a:defRPr/>
            </a:pPr>
            <a:r>
              <a:rPr lang="en-GB" sz="1600" dirty="0"/>
              <a:t>Revised cost estimates will inform a review of the grant this autumn to ensure that distribution remains fair and appropriate</a:t>
            </a:r>
          </a:p>
          <a:p>
            <a:pPr marL="285750" indent="-285750">
              <a:lnSpc>
                <a:spcPct val="107000"/>
              </a:lnSpc>
              <a:spcAft>
                <a:spcPts val="800"/>
              </a:spcAft>
              <a:buFont typeface="Arial" panose="020B0604020202020204" pitchFamily="34" charset="0"/>
              <a:buChar char="•"/>
              <a:defRPr/>
            </a:pPr>
            <a:r>
              <a:rPr lang="en-GB" sz="1600" dirty="0"/>
              <a:t>Further payments dependent on the review as well as progress of build-back</a:t>
            </a:r>
          </a:p>
          <a:p>
            <a:pPr>
              <a:lnSpc>
                <a:spcPct val="107000"/>
              </a:lnSpc>
              <a:spcAft>
                <a:spcPts val="800"/>
              </a:spcAft>
              <a:defRPr/>
            </a:pPr>
            <a:r>
              <a:rPr lang="en-GB" sz="1600" b="1" kern="100" dirty="0">
                <a:solidFill>
                  <a:srgbClr val="006660"/>
                </a:solidFill>
                <a:cs typeface="Times New Roman"/>
              </a:rPr>
              <a:t>Quality review and improvement</a:t>
            </a:r>
          </a:p>
          <a:p>
            <a:pPr marL="285750" lvl="1" indent="-285750">
              <a:lnSpc>
                <a:spcPct val="107000"/>
              </a:lnSpc>
              <a:spcAft>
                <a:spcPts val="800"/>
              </a:spcAft>
              <a:buFont typeface="Arial" panose="020B0604020202020204" pitchFamily="34" charset="0"/>
              <a:buChar char="•"/>
              <a:defRPr/>
            </a:pPr>
            <a:r>
              <a:rPr lang="en-GB" sz="1600" dirty="0"/>
              <a:t>Bespoke approach to quality review of audits undergoing build-back</a:t>
            </a:r>
          </a:p>
          <a:p>
            <a:pPr lvl="0">
              <a:lnSpc>
                <a:spcPct val="107000"/>
              </a:lnSpc>
              <a:spcAft>
                <a:spcPts val="800"/>
              </a:spcAft>
              <a:defRPr/>
            </a:pPr>
            <a:r>
              <a:rPr lang="en-GB" sz="1600" b="1" kern="100" dirty="0">
                <a:solidFill>
                  <a:srgbClr val="006660"/>
                </a:solidFill>
                <a:cs typeface="Times New Roman"/>
              </a:rPr>
              <a:t>Training and guidance for auditors</a:t>
            </a:r>
          </a:p>
          <a:p>
            <a:pPr marL="285750" lvl="1" indent="-285750">
              <a:lnSpc>
                <a:spcPct val="107000"/>
              </a:lnSpc>
              <a:spcAft>
                <a:spcPts val="800"/>
              </a:spcAft>
              <a:buFont typeface="Arial" panose="020B0604020202020204" pitchFamily="34" charset="0"/>
              <a:buChar char="•"/>
              <a:defRPr/>
            </a:pPr>
            <a:r>
              <a:rPr lang="en-GB" sz="1600" dirty="0"/>
              <a:t>CIPFA training on audit readiness: 5 half-day courses in March and May with almost 500 delegates from 165 local bodies, with positive feedback </a:t>
            </a:r>
          </a:p>
          <a:p>
            <a:pPr lvl="0"/>
            <a:r>
              <a:rPr lang="en-GB" sz="1600" b="1" kern="100" dirty="0">
                <a:solidFill>
                  <a:srgbClr val="006660"/>
                </a:solidFill>
                <a:cs typeface="Times New Roman"/>
              </a:rPr>
              <a:t>Pension decoupling</a:t>
            </a:r>
          </a:p>
          <a:p>
            <a:pPr marL="285750" lvl="1" indent="-285750">
              <a:lnSpc>
                <a:spcPct val="107000"/>
              </a:lnSpc>
              <a:spcAft>
                <a:spcPts val="800"/>
              </a:spcAft>
              <a:buFont typeface="Arial" panose="020B0604020202020204" pitchFamily="34" charset="0"/>
              <a:buChar char="•"/>
              <a:defRPr/>
            </a:pPr>
            <a:r>
              <a:rPr lang="en-GB" sz="1600" dirty="0"/>
              <a:t>Final round of engagement underway to finalise detailed proposals</a:t>
            </a:r>
          </a:p>
          <a:p>
            <a:pPr marL="285750" lvl="1" indent="-285750">
              <a:lnSpc>
                <a:spcPct val="107000"/>
              </a:lnSpc>
              <a:spcAft>
                <a:spcPts val="800"/>
              </a:spcAft>
              <a:buFont typeface="Arial" panose="020B0604020202020204" pitchFamily="34" charset="0"/>
              <a:buChar char="•"/>
              <a:defRPr/>
            </a:pPr>
            <a:r>
              <a:rPr lang="en-GB" sz="1600" dirty="0"/>
              <a:t>Work on secondary legislation and additional guidance will take place ahead of implementation for 2027/28</a:t>
            </a:r>
          </a:p>
          <a:p>
            <a:pPr marL="285750" lvl="1" indent="-285750">
              <a:lnSpc>
                <a:spcPct val="107000"/>
              </a:lnSpc>
              <a:spcAft>
                <a:spcPts val="800"/>
              </a:spcAft>
              <a:buFont typeface="Arial" panose="020B0604020202020204" pitchFamily="34" charset="0"/>
              <a:buChar char="•"/>
              <a:defRPr/>
            </a:pPr>
            <a:endParaRPr lang="en-GB" sz="1400" b="1" kern="100" dirty="0">
              <a:solidFill>
                <a:srgbClr val="006660"/>
              </a:solidFill>
              <a:cs typeface="Times New Roman"/>
            </a:endParaRPr>
          </a:p>
        </p:txBody>
      </p:sp>
      <p:sp>
        <p:nvSpPr>
          <p:cNvPr id="7" name="Text Placeholder 2">
            <a:extLst>
              <a:ext uri="{FF2B5EF4-FFF2-40B4-BE49-F238E27FC236}">
                <a16:creationId xmlns:a16="http://schemas.microsoft.com/office/drawing/2014/main" id="{2E8DDB93-11AD-A446-A5B1-CBB23E8BB237}"/>
              </a:ext>
            </a:extLst>
          </p:cNvPr>
          <p:cNvSpPr txBox="1">
            <a:spLocks/>
          </p:cNvSpPr>
          <p:nvPr/>
        </p:nvSpPr>
        <p:spPr>
          <a:xfrm>
            <a:off x="830963" y="1019292"/>
            <a:ext cx="10976724" cy="253297"/>
          </a:xfrm>
          <a:prstGeom prst="rect">
            <a:avLst/>
          </a:prstGeom>
        </p:spPr>
        <p:txBody>
          <a:bodyPr/>
          <a:lstStyle>
            <a:lvl1pPr marL="228600" indent="-228600" algn="l" defTabSz="914400" rtl="0" eaLnBrk="1" latinLnBrk="0" hangingPunct="1">
              <a:lnSpc>
                <a:spcPct val="100000"/>
              </a:lnSpc>
              <a:spcBef>
                <a:spcPts val="1000"/>
              </a:spcBef>
              <a:buFont typeface="Arial" panose="020B0604020202020204" pitchFamily="34" charset="0"/>
              <a:buChar char="•"/>
              <a:defRPr sz="2000" kern="1200">
                <a:solidFill>
                  <a:schemeClr val="tx1"/>
                </a:solidFill>
                <a:latin typeface="+mn-lt"/>
                <a:ea typeface="+mn-ea"/>
                <a:cs typeface="+mn-cs"/>
              </a:defRPr>
            </a:lvl1pPr>
            <a:lvl2pPr marL="685800" indent="-228600" algn="l" defTabSz="914400" rtl="0" eaLnBrk="1" latinLnBrk="0" hangingPunct="1">
              <a:lnSpc>
                <a:spcPct val="100000"/>
              </a:lnSpc>
              <a:spcBef>
                <a:spcPts val="500"/>
              </a:spcBef>
              <a:buFont typeface="Arial" panose="020B0604020202020204" pitchFamily="34" charset="0"/>
              <a:buChar char="•"/>
              <a:defRPr sz="1800" kern="1200">
                <a:solidFill>
                  <a:schemeClr val="tx1"/>
                </a:solidFill>
                <a:latin typeface="+mn-lt"/>
                <a:ea typeface="+mn-ea"/>
                <a:cs typeface="+mn-cs"/>
              </a:defRPr>
            </a:lvl2pPr>
            <a:lvl3pPr marL="1143000" indent="-228600" algn="l" defTabSz="914400" rtl="0" eaLnBrk="1" latinLnBrk="0" hangingPunct="1">
              <a:lnSpc>
                <a:spcPct val="100000"/>
              </a:lnSpc>
              <a:spcBef>
                <a:spcPts val="500"/>
              </a:spcBef>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100000"/>
              </a:lnSpc>
              <a:spcBef>
                <a:spcPts val="500"/>
              </a:spcBef>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100000"/>
              </a:lnSpc>
              <a:spcBef>
                <a:spcPts val="500"/>
              </a:spcBef>
              <a:buFont typeface="Arial" panose="020B0604020202020204" pitchFamily="34" charset="0"/>
              <a:buChar char="•"/>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buNone/>
            </a:pPr>
            <a:r>
              <a:rPr lang="en-GB" sz="1600" b="1">
                <a:solidFill>
                  <a:schemeClr val="bg2">
                    <a:lumMod val="75000"/>
                  </a:schemeClr>
                </a:solidFill>
                <a:latin typeface="Arial" panose="020B0604020202020204" pitchFamily="34" charset="0"/>
                <a:cs typeface="Arial" panose="020B0604020202020204" pitchFamily="34" charset="0"/>
              </a:rPr>
              <a:t>Wider progress</a:t>
            </a:r>
          </a:p>
        </p:txBody>
      </p:sp>
      <p:sp>
        <p:nvSpPr>
          <p:cNvPr id="8" name="Title 3">
            <a:extLst>
              <a:ext uri="{FF2B5EF4-FFF2-40B4-BE49-F238E27FC236}">
                <a16:creationId xmlns:a16="http://schemas.microsoft.com/office/drawing/2014/main" id="{A6AC01B8-DF8A-139B-0155-BFF10F33CFE5}"/>
              </a:ext>
            </a:extLst>
          </p:cNvPr>
          <p:cNvSpPr>
            <a:spLocks noGrp="1"/>
          </p:cNvSpPr>
          <p:nvPr>
            <p:ph type="title"/>
          </p:nvPr>
        </p:nvSpPr>
        <p:spPr>
          <a:xfrm>
            <a:off x="2496514" y="599173"/>
            <a:ext cx="9220347" cy="387798"/>
          </a:xfrm>
        </p:spPr>
        <p:txBody>
          <a:bodyPr/>
          <a:lstStyle/>
          <a:p>
            <a:pPr algn="r"/>
            <a:r>
              <a:rPr lang="en-US"/>
              <a:t>Build-back</a:t>
            </a:r>
            <a:endParaRPr lang="en-GB"/>
          </a:p>
        </p:txBody>
      </p:sp>
    </p:spTree>
    <p:extLst>
      <p:ext uri="{BB962C8B-B14F-4D97-AF65-F5344CB8AC3E}">
        <p14:creationId xmlns:p14="http://schemas.microsoft.com/office/powerpoint/2010/main" val="312149815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1FFE23-38CE-8BEA-BB9A-1EF44BBEF200}"/>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C4BD8080-BAFA-FD76-4E11-46A2D474E5CE}"/>
              </a:ext>
            </a:extLst>
          </p:cNvPr>
          <p:cNvSpPr>
            <a:spLocks noGrp="1"/>
          </p:cNvSpPr>
          <p:nvPr>
            <p:ph type="title"/>
          </p:nvPr>
        </p:nvSpPr>
        <p:spPr>
          <a:xfrm>
            <a:off x="740150" y="2333988"/>
            <a:ext cx="10711699" cy="1661993"/>
          </a:xfrm>
        </p:spPr>
        <p:txBody>
          <a:bodyPr/>
          <a:lstStyle/>
          <a:p>
            <a:r>
              <a:rPr lang="en-GB">
                <a:solidFill>
                  <a:srgbClr val="FFFFFF"/>
                </a:solidFill>
                <a:latin typeface="Arial"/>
                <a:cs typeface="Arial"/>
              </a:rPr>
              <a:t>Publication of 2025/26 statement of accounts</a:t>
            </a:r>
            <a:endParaRPr lang="en-US"/>
          </a:p>
        </p:txBody>
      </p:sp>
      <p:sp>
        <p:nvSpPr>
          <p:cNvPr id="4" name="TextBox 3">
            <a:extLst>
              <a:ext uri="{FF2B5EF4-FFF2-40B4-BE49-F238E27FC236}">
                <a16:creationId xmlns:a16="http://schemas.microsoft.com/office/drawing/2014/main" id="{8DF7653F-45A0-E259-EDEF-0B2F938B1839}"/>
              </a:ext>
            </a:extLst>
          </p:cNvPr>
          <p:cNvSpPr txBox="1"/>
          <p:nvPr/>
        </p:nvSpPr>
        <p:spPr>
          <a:xfrm>
            <a:off x="3962400" y="4525618"/>
            <a:ext cx="4359966" cy="369332"/>
          </a:xfrm>
          <a:prstGeom prst="rect">
            <a:avLst/>
          </a:prstGeom>
          <a:noFill/>
        </p:spPr>
        <p:txBody>
          <a:bodyPr wrap="square" rtlCol="0">
            <a:spAutoFit/>
          </a:bodyPr>
          <a:lstStyle/>
          <a:p>
            <a:r>
              <a:rPr lang="en-GB" b="1">
                <a:solidFill>
                  <a:schemeClr val="bg1"/>
                </a:solidFill>
              </a:rPr>
              <a:t>Deputy Director: Rosie Seymour</a:t>
            </a:r>
          </a:p>
        </p:txBody>
      </p:sp>
    </p:spTree>
    <p:extLst>
      <p:ext uri="{BB962C8B-B14F-4D97-AF65-F5344CB8AC3E}">
        <p14:creationId xmlns:p14="http://schemas.microsoft.com/office/powerpoint/2010/main" val="308856262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6F8525-A6EB-474F-BAE0-99BF7E2D6067}"/>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C8597B68-FF22-8A97-4007-99085B42C72E}"/>
              </a:ext>
            </a:extLst>
          </p:cNvPr>
          <p:cNvSpPr>
            <a:spLocks noGrp="1"/>
          </p:cNvSpPr>
          <p:nvPr>
            <p:ph type="sldNum" sz="quarter" idx="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18356DC-334E-1146-8C47-B0DA3BCDFCC3}" type="slidenum">
              <a:rPr kumimoji="0" lang="en-US" sz="1200" b="0" i="0" u="none" strike="noStrike" kern="1200" cap="none" spc="0" normalizeH="0" baseline="0" noProof="0" smtClean="0">
                <a:ln>
                  <a:noFill/>
                </a:ln>
                <a:solidFill>
                  <a:srgbClr val="E5E5E5">
                    <a:lumMod val="75000"/>
                  </a:srgbClr>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a:ln>
                <a:noFill/>
              </a:ln>
              <a:solidFill>
                <a:srgbClr val="E5E5E5">
                  <a:lumMod val="75000"/>
                </a:srgbClr>
              </a:solidFill>
              <a:effectLst/>
              <a:uLnTx/>
              <a:uFillTx/>
              <a:latin typeface="Arial" panose="020B0604020202020204"/>
              <a:ea typeface="+mn-ea"/>
              <a:cs typeface="+mn-cs"/>
            </a:endParaRPr>
          </a:p>
        </p:txBody>
      </p:sp>
      <p:sp>
        <p:nvSpPr>
          <p:cNvPr id="4" name="Title 3">
            <a:extLst>
              <a:ext uri="{FF2B5EF4-FFF2-40B4-BE49-F238E27FC236}">
                <a16:creationId xmlns:a16="http://schemas.microsoft.com/office/drawing/2014/main" id="{60E3CDAD-E4EA-552A-8939-D58C864902BE}"/>
              </a:ext>
            </a:extLst>
          </p:cNvPr>
          <p:cNvSpPr>
            <a:spLocks noGrp="1"/>
          </p:cNvSpPr>
          <p:nvPr>
            <p:ph type="title"/>
          </p:nvPr>
        </p:nvSpPr>
        <p:spPr>
          <a:xfrm>
            <a:off x="4356403" y="591312"/>
            <a:ext cx="7609261" cy="387798"/>
          </a:xfrm>
        </p:spPr>
        <p:txBody>
          <a:bodyPr/>
          <a:lstStyle/>
          <a:p>
            <a:pPr algn="r"/>
            <a:r>
              <a:rPr lang="en-GB">
                <a:latin typeface="Arial"/>
                <a:cs typeface="Arial"/>
              </a:rPr>
              <a:t>2025/26 Statement of Accounts</a:t>
            </a:r>
          </a:p>
        </p:txBody>
      </p:sp>
      <p:sp>
        <p:nvSpPr>
          <p:cNvPr id="5" name="TextBox 4">
            <a:extLst>
              <a:ext uri="{FF2B5EF4-FFF2-40B4-BE49-F238E27FC236}">
                <a16:creationId xmlns:a16="http://schemas.microsoft.com/office/drawing/2014/main" id="{9D72A863-B4EA-96FF-46C0-742F4D74D93D}"/>
              </a:ext>
            </a:extLst>
          </p:cNvPr>
          <p:cNvSpPr txBox="1"/>
          <p:nvPr/>
        </p:nvSpPr>
        <p:spPr>
          <a:xfrm>
            <a:off x="266707" y="1808936"/>
            <a:ext cx="11925293" cy="2308324"/>
          </a:xfrm>
          <a:prstGeom prst="rect">
            <a:avLst/>
          </a:prstGeom>
          <a:noFill/>
          <a:ln>
            <a:solidFill>
              <a:schemeClr val="bg1"/>
            </a:solidFill>
          </a:ln>
        </p:spPr>
        <p:txBody>
          <a:bodyPr wrap="square" lIns="91440" tIns="45720" rIns="91440" bIns="45720" rtlCol="0" anchor="t">
            <a:spAutoFit/>
          </a:bodyPr>
          <a:lstStyle/>
          <a:p>
            <a:pPr marL="285750" indent="-285750">
              <a:buFont typeface="Arial" panose="020B0604020202020204" pitchFamily="34" charset="0"/>
              <a:buChar char="•"/>
              <a:defRPr/>
            </a:pPr>
            <a:r>
              <a:rPr lang="en-GB" sz="1600" dirty="0">
                <a:cs typeface="Arial"/>
              </a:rPr>
              <a:t>The backstop for publication of the 2025/26 statement of accounts is </a:t>
            </a:r>
            <a:r>
              <a:rPr lang="en-GB" sz="1600" b="1" dirty="0">
                <a:cs typeface="Arial"/>
              </a:rPr>
              <a:t>31 January 2027</a:t>
            </a:r>
            <a:r>
              <a:rPr lang="en-GB" sz="1600" dirty="0">
                <a:cs typeface="Arial"/>
              </a:rPr>
              <a:t>. </a:t>
            </a:r>
            <a:endParaRPr lang="en-US" dirty="0">
              <a:solidFill>
                <a:srgbClr val="000000"/>
              </a:solidFill>
              <a:latin typeface="Neue Haas Grotesk Text Pro"/>
              <a:cs typeface="Segoe UI"/>
            </a:endParaRPr>
          </a:p>
          <a:p>
            <a:pPr>
              <a:defRPr/>
            </a:pPr>
            <a:endParaRPr lang="en-GB" sz="1600" dirty="0">
              <a:solidFill>
                <a:srgbClr val="000000"/>
              </a:solidFill>
              <a:latin typeface="Neue Haas Grotesk Text Pro"/>
              <a:cs typeface="Arial"/>
            </a:endParaRPr>
          </a:p>
          <a:p>
            <a:pPr marL="285750" indent="-285750">
              <a:buFont typeface="Arial" panose="020B0604020202020204" pitchFamily="34" charset="0"/>
              <a:buChar char="•"/>
              <a:defRPr/>
            </a:pPr>
            <a:r>
              <a:rPr lang="en-GB" sz="1600" dirty="0">
                <a:cs typeface="Arial"/>
              </a:rPr>
              <a:t>Any outstanding draft accounts must be published by </a:t>
            </a:r>
            <a:r>
              <a:rPr lang="en-GB" sz="1600" b="1" dirty="0">
                <a:cs typeface="Arial"/>
              </a:rPr>
              <a:t>14 December 2026 </a:t>
            </a:r>
            <a:r>
              <a:rPr lang="en-GB" sz="1600" dirty="0">
                <a:cs typeface="Arial"/>
              </a:rPr>
              <a:t>for the inspection period to conclude by the backstop.  Draft accounts, narrative statement and AGS must all be published before the 30-working-day inspection period begins. </a:t>
            </a:r>
            <a:endParaRPr lang="en-GB" sz="1600" dirty="0">
              <a:cs typeface="Arial" panose="020B0604020202020204" pitchFamily="34" charset="0"/>
            </a:endParaRPr>
          </a:p>
          <a:p>
            <a:pPr>
              <a:defRPr/>
            </a:pPr>
            <a:endParaRPr lang="en-GB" sz="1600" dirty="0">
              <a:cs typeface="Arial"/>
            </a:endParaRPr>
          </a:p>
          <a:p>
            <a:pPr marL="285750" indent="-285750">
              <a:buFont typeface="Arial" panose="020B0604020202020204" pitchFamily="34" charset="0"/>
              <a:buChar char="•"/>
              <a:defRPr/>
            </a:pPr>
            <a:r>
              <a:rPr lang="en-GB" sz="1600" dirty="0">
                <a:cs typeface="Arial"/>
              </a:rPr>
              <a:t>Please contact MHCLG at </a:t>
            </a:r>
            <a:r>
              <a:rPr lang="en-GB" sz="1600" dirty="0">
                <a:cs typeface="Arial"/>
                <a:hlinkClick r:id="rId3"/>
              </a:rPr>
              <a:t>localaudit@communities.gov.uk</a:t>
            </a:r>
            <a:r>
              <a:rPr lang="en-GB" sz="1600" dirty="0">
                <a:cs typeface="Arial"/>
              </a:rPr>
              <a:t> if you expect to be unable to meet the 2025/26 backstop.</a:t>
            </a:r>
          </a:p>
          <a:p>
            <a:pPr marL="285750" indent="-285750">
              <a:buFont typeface="Arial" panose="020B0604020202020204" pitchFamily="34" charset="0"/>
              <a:buChar char="•"/>
              <a:defRPr/>
            </a:pPr>
            <a:endParaRPr lang="en-GB" sz="1600" dirty="0">
              <a:cs typeface="Arial" panose="020B0604020202020204" pitchFamily="34" charset="0"/>
            </a:endParaRPr>
          </a:p>
          <a:p>
            <a:pPr marL="285750" indent="-285750">
              <a:buFont typeface="Arial" panose="020B0604020202020204" pitchFamily="34" charset="0"/>
              <a:buChar char="•"/>
              <a:defRPr/>
            </a:pPr>
            <a:r>
              <a:rPr lang="en-GB" sz="1600" dirty="0">
                <a:cs typeface="Arial"/>
              </a:rPr>
              <a:t>If </a:t>
            </a:r>
            <a:r>
              <a:rPr lang="en-GB" sz="1600" b="0" i="0" dirty="0">
                <a:solidFill>
                  <a:srgbClr val="242424"/>
                </a:solidFill>
                <a:effectLst/>
                <a:cs typeface="Arial"/>
              </a:rPr>
              <a:t>your body’s audit opinion is not published by January’s backstop, you must publish copies of any delay or exemption notices on your website and email MHCLG a copy of any delay notice.</a:t>
            </a:r>
            <a:endParaRPr lang="en-GB" sz="1400" dirty="0">
              <a:latin typeface="Arial Nova" panose="020B0504020202020204" pitchFamily="34" charset="0"/>
              <a:cs typeface="Arial"/>
            </a:endParaRPr>
          </a:p>
        </p:txBody>
      </p:sp>
    </p:spTree>
    <p:extLst>
      <p:ext uri="{BB962C8B-B14F-4D97-AF65-F5344CB8AC3E}">
        <p14:creationId xmlns:p14="http://schemas.microsoft.com/office/powerpoint/2010/main" val="215481286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1F14F6-4370-79DD-725B-71B1C8674D8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70ACA88-E5D7-3202-0A2F-02C7810900A5}"/>
              </a:ext>
            </a:extLst>
          </p:cNvPr>
          <p:cNvSpPr>
            <a:spLocks noGrp="1"/>
          </p:cNvSpPr>
          <p:nvPr>
            <p:ph type="ctrTitle"/>
          </p:nvPr>
        </p:nvSpPr>
        <p:spPr>
          <a:xfrm>
            <a:off x="2774515" y="2329841"/>
            <a:ext cx="6647494" cy="2888719"/>
          </a:xfrm>
        </p:spPr>
        <p:txBody>
          <a:bodyPr anchor="b">
            <a:normAutofit fontScale="90000"/>
          </a:bodyPr>
          <a:lstStyle/>
          <a:p>
            <a:r>
              <a:rPr lang="en-GB" sz="4100"/>
              <a:t>Thank you</a:t>
            </a:r>
            <a:br>
              <a:rPr lang="en-GB" sz="4100"/>
            </a:br>
            <a:br>
              <a:rPr lang="en-GB" sz="4100"/>
            </a:br>
            <a:r>
              <a:rPr lang="en-GB" sz="3600">
                <a:latin typeface="Neue Haas Grotesk Text Pro"/>
                <a:cs typeface="Segoe UI"/>
              </a:rPr>
              <a:t>Questions and Discussion</a:t>
            </a:r>
            <a:endParaRPr lang="en-GB" sz="3600" b="0">
              <a:latin typeface="Segoe UI"/>
              <a:cs typeface="Segoe UI"/>
            </a:endParaRPr>
          </a:p>
          <a:p>
            <a:br>
              <a:rPr lang="en-GB" sz="4100"/>
            </a:br>
            <a:br>
              <a:rPr lang="en-GB" sz="4100"/>
            </a:br>
            <a:endParaRPr lang="en-GB" sz="4100"/>
          </a:p>
        </p:txBody>
      </p:sp>
      <p:sp>
        <p:nvSpPr>
          <p:cNvPr id="3" name="Subtitle 2">
            <a:extLst>
              <a:ext uri="{FF2B5EF4-FFF2-40B4-BE49-F238E27FC236}">
                <a16:creationId xmlns:a16="http://schemas.microsoft.com/office/drawing/2014/main" id="{8CCBEE0D-24CD-BD67-7360-BD062AA5E8A9}"/>
              </a:ext>
            </a:extLst>
          </p:cNvPr>
          <p:cNvSpPr>
            <a:spLocks noGrp="1"/>
          </p:cNvSpPr>
          <p:nvPr>
            <p:ph type="subTitle" idx="1"/>
          </p:nvPr>
        </p:nvSpPr>
        <p:spPr>
          <a:xfrm>
            <a:off x="2674245" y="4501910"/>
            <a:ext cx="6647556" cy="1014107"/>
          </a:xfrm>
        </p:spPr>
        <p:txBody>
          <a:bodyPr anchor="t">
            <a:normAutofit/>
          </a:bodyPr>
          <a:lstStyle/>
          <a:p>
            <a:endParaRPr lang="en-GB" sz="1800">
              <a:latin typeface="Segoe UI"/>
              <a:cs typeface="Segoe UI"/>
            </a:endParaRPr>
          </a:p>
          <a:p>
            <a:pPr marL="0" indent="0">
              <a:buNone/>
            </a:pPr>
            <a:endParaRPr lang="en-GB" sz="1800">
              <a:latin typeface="Segoe UI"/>
              <a:cs typeface="Segoe UI"/>
            </a:endParaRPr>
          </a:p>
        </p:txBody>
      </p:sp>
    </p:spTree>
    <p:extLst>
      <p:ext uri="{BB962C8B-B14F-4D97-AF65-F5344CB8AC3E}">
        <p14:creationId xmlns:p14="http://schemas.microsoft.com/office/powerpoint/2010/main" val="3642258236"/>
      </p:ext>
    </p:extLst>
  </p:cSld>
  <p:clrMapOvr>
    <a:masterClrMapping/>
  </p:clrMapOvr>
</p:sld>
</file>

<file path=ppt/theme/theme1.xml><?xml version="1.0" encoding="utf-8"?>
<a:theme xmlns:a="http://schemas.openxmlformats.org/drawingml/2006/main" name="Copilot Starter Nov 2024">
  <a:themeElements>
    <a:clrScheme name="Custom 1">
      <a:dk1>
        <a:srgbClr val="000000"/>
      </a:dk1>
      <a:lt1>
        <a:srgbClr val="FFFFFF"/>
      </a:lt1>
      <a:dk2>
        <a:srgbClr val="00625E"/>
      </a:dk2>
      <a:lt2>
        <a:srgbClr val="E5E5E5"/>
      </a:lt2>
      <a:accent1>
        <a:srgbClr val="00625E"/>
      </a:accent1>
      <a:accent2>
        <a:srgbClr val="00625E"/>
      </a:accent2>
      <a:accent3>
        <a:srgbClr val="BF491D"/>
      </a:accent3>
      <a:accent4>
        <a:srgbClr val="40611F"/>
      </a:accent4>
      <a:accent5>
        <a:srgbClr val="205083"/>
      </a:accent5>
      <a:accent6>
        <a:srgbClr val="85282A"/>
      </a:accent6>
      <a:hlink>
        <a:srgbClr val="0099CC"/>
      </a:hlink>
      <a:folHlink>
        <a:srgbClr val="00625E"/>
      </a:folHlink>
    </a:clrScheme>
    <a:fontScheme name="Neue Haas">
      <a:majorFont>
        <a:latin typeface="Neue Haas Grotesk Text Pro"/>
        <a:ea typeface=""/>
        <a:cs typeface=""/>
      </a:majorFont>
      <a:minorFont>
        <a:latin typeface="Neue Haas Grotesk Text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bodyPr rtlCol="0" anchor="ctr"/>
      <a:lstStyle>
        <a:defPPr algn="ctr">
          <a:defRPr/>
        </a:defPPr>
      </a:lstStyle>
      <a:style>
        <a:lnRef idx="2">
          <a:schemeClr val="accent1">
            <a:shade val="15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Golden Template August 2024" id="{4C837A9F-9505-4E5C-ABA2-05685A83C0D7}" vid="{85341CAF-AB52-4A69-B3AE-D20F632B7BF5}"/>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B9BC7414BD4A0F4CBACF945670310B5B" ma:contentTypeVersion="10" ma:contentTypeDescription="Create a new document." ma:contentTypeScope="" ma:versionID="82baa6a545ef6e476582c025c5cad79d">
  <xsd:schema xmlns:xsd="http://www.w3.org/2001/XMLSchema" xmlns:xs="http://www.w3.org/2001/XMLSchema" xmlns:p="http://schemas.microsoft.com/office/2006/metadata/properties" xmlns:ns2="3262d8ba-f228-4ad8-9c13-d5b5f2d5efe2" targetNamespace="http://schemas.microsoft.com/office/2006/metadata/properties" ma:root="true" ma:fieldsID="8d214239dbe0fe5aff8cc65f8b18994d" ns2:_="">
    <xsd:import namespace="3262d8ba-f228-4ad8-9c13-d5b5f2d5efe2"/>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MediaServiceGenerationTime" minOccurs="0"/>
                <xsd:element ref="ns2:MediaServiceEventHashCode" minOccurs="0"/>
                <xsd:element ref="ns2:MediaLengthInSeconds" minOccurs="0"/>
                <xsd:element ref="ns2:lcf76f155ced4ddcb4097134ff3c332f" minOccurs="0"/>
                <xsd:element ref="ns2: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262d8ba-f228-4ad8-9c13-d5b5f2d5efe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lcf76f155ced4ddcb4097134ff3c332f" ma:index="16" nillable="true" ma:taxonomy="true" ma:internalName="lcf76f155ced4ddcb4097134ff3c332f" ma:taxonomyFieldName="MediaServiceImageTags" ma:displayName="Image Tags" ma:readOnly="false" ma:fieldId="{5cf76f15-5ced-4ddc-b409-7134ff3c332f}" ma:taxonomyMulti="true" ma:sspId="3323a573-f4b2-49c1-a657-d409971bfafb" ma:termSetId="09814cd3-568e-fe90-9814-8d621ff8fb84" ma:anchorId="fba54fb3-c3e1-fe81-a776-ca4b69148c4d" ma:open="true" ma:isKeyword="false">
      <xsd:complexType>
        <xsd:sequence>
          <xsd:element ref="pc:Terms" minOccurs="0" maxOccurs="1"/>
        </xsd:sequence>
      </xsd:complexType>
    </xsd:element>
    <xsd:element name="MediaServiceOCR" ma:index="17" nillable="true" ma:displayName="Extracted Text" ma:internalName="MediaServiceOCR"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3262d8ba-f228-4ad8-9c13-d5b5f2d5efe2">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ABDFF365-5DBF-4EC3-A6C5-758648B26D6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3262d8ba-f228-4ad8-9c13-d5b5f2d5efe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6174B64D-9670-46A7-A323-326E61237C7C}">
  <ds:schemaRefs>
    <ds:schemaRef ds:uri="http://schemas.microsoft.com/sharepoint/v3/contenttype/forms"/>
  </ds:schemaRefs>
</ds:datastoreItem>
</file>

<file path=customXml/itemProps3.xml><?xml version="1.0" encoding="utf-8"?>
<ds:datastoreItem xmlns:ds="http://schemas.openxmlformats.org/officeDocument/2006/customXml" ds:itemID="{698DBACC-338A-41A8-A5A9-FC2EF8FBB49C}">
  <ds:schemaRefs>
    <ds:schemaRef ds:uri="http://schemas.microsoft.com/sharepoint/v3"/>
    <ds:schemaRef ds:uri="http://purl.org/dc/elements/1.1/"/>
    <ds:schemaRef ds:uri="f99ec65e-6cf8-4e80-804c-e74fb28ee8ec"/>
    <ds:schemaRef ds:uri="e8a4a534-7652-4554-8632-bfe05019b0dc"/>
    <ds:schemaRef ds:uri="http://purl.org/dc/dcmitype/"/>
    <ds:schemaRef ds:uri="http://schemas.microsoft.com/office/infopath/2007/PartnerControls"/>
    <ds:schemaRef ds:uri="http://purl.org/dc/terms/"/>
    <ds:schemaRef ds:uri="http://schemas.microsoft.com/office/2006/documentManagement/types"/>
    <ds:schemaRef ds:uri="http://schemas.openxmlformats.org/package/2006/metadata/core-properties"/>
    <ds:schemaRef ds:uri="83a87e31-bf32-46ab-8e70-9fa18461fa4d"/>
    <ds:schemaRef ds:uri="http://schemas.microsoft.com/office/2006/metadata/properties"/>
    <ds:schemaRef ds:uri="http://www.w3.org/XML/1998/namespace"/>
    <ds:schemaRef ds:uri="3262d8ba-f228-4ad8-9c13-d5b5f2d5efe2"/>
  </ds:schemaRefs>
</ds:datastoreItem>
</file>

<file path=docMetadata/LabelInfo.xml><?xml version="1.0" encoding="utf-8"?>
<clbl:labelList xmlns:clbl="http://schemas.microsoft.com/office/2020/mipLabelMetadata">
  <clbl:label id="{fbd41ebe-fca6-4f2c-aecb-bf3a17e72416}" enabled="1" method="Privileged" siteId="{bf346810-9c7d-43de-a872-24a2ef3995a8}" removed="0"/>
</clbl:labelList>
</file>

<file path=docProps/app.xml><?xml version="1.0" encoding="utf-8"?>
<Properties xmlns="http://schemas.openxmlformats.org/officeDocument/2006/extended-properties" xmlns:vt="http://schemas.openxmlformats.org/officeDocument/2006/docPropsVTypes">
  <Template>office theme</Template>
  <TotalTime>63</TotalTime>
  <Words>767</Words>
  <Application>Microsoft Office PowerPoint</Application>
  <PresentationFormat>Widescreen</PresentationFormat>
  <Paragraphs>82</Paragraphs>
  <Slides>11</Slides>
  <Notes>4</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11</vt:i4>
      </vt:variant>
    </vt:vector>
  </HeadingPairs>
  <TitlesOfParts>
    <vt:vector size="19" baseType="lpstr">
      <vt:lpstr>Aptos</vt:lpstr>
      <vt:lpstr>Arial</vt:lpstr>
      <vt:lpstr>Arial Nova</vt:lpstr>
      <vt:lpstr>Calibri</vt:lpstr>
      <vt:lpstr>Neue Haas Grotesk Text Pro</vt:lpstr>
      <vt:lpstr>Segoe UI</vt:lpstr>
      <vt:lpstr>Times New Roman</vt:lpstr>
      <vt:lpstr>Copilot Starter Nov 2024</vt:lpstr>
      <vt:lpstr>The Local Audit Office and rebuilding assurance  PSAA Webinar </vt:lpstr>
      <vt:lpstr>Local Audit Office (LAO) – overview and progress update</vt:lpstr>
      <vt:lpstr>The English Devolution and Community Empowerment Act 2026 establishes the LAO and paves way for further reforms</vt:lpstr>
      <vt:lpstr>The new Local Audit Office</vt:lpstr>
      <vt:lpstr>Transition to a new local audit system</vt:lpstr>
      <vt:lpstr>Update on work to rebuild assurance</vt:lpstr>
      <vt:lpstr>Improving our understanding of progress</vt:lpstr>
      <vt:lpstr>Build-back</vt:lpstr>
      <vt:lpstr>Publication of 2025/26 statement of accounts</vt:lpstr>
      <vt:lpstr>2025/26 Statement of Accounts</vt:lpstr>
      <vt:lpstr>Thank you  Questions and Discussion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Amina Elmi</dc:creator>
  <cp:lastModifiedBy>Anna Maria Feniello</cp:lastModifiedBy>
  <cp:revision>2</cp:revision>
  <dcterms:created xsi:type="dcterms:W3CDTF">2026-04-23T13:23:04Z</dcterms:created>
  <dcterms:modified xsi:type="dcterms:W3CDTF">2026-09-25T12:36:51Z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lassificationContentMarkingFooterLocations">
    <vt:lpwstr>office theme:10</vt:lpwstr>
  </property>
  <property fmtid="{D5CDD505-2E9C-101B-9397-08002B2CF9AE}" pid="3" name="ClassificationContentMarkingFooterText">
    <vt:lpwstr>OFFICIAL</vt:lpwstr>
  </property>
  <property fmtid="{D5CDD505-2E9C-101B-9397-08002B2CF9AE}" pid="4" name="ClassificationContentMarkingHeaderLocations">
    <vt:lpwstr>office theme:9</vt:lpwstr>
  </property>
  <property fmtid="{D5CDD505-2E9C-101B-9397-08002B2CF9AE}" pid="5" name="ClassificationContentMarkingHeaderText">
    <vt:lpwstr>OFFICIAL</vt:lpwstr>
  </property>
  <property fmtid="{D5CDD505-2E9C-101B-9397-08002B2CF9AE}" pid="6" name="MediaServiceImageTags">
    <vt:lpwstr/>
  </property>
  <property fmtid="{D5CDD505-2E9C-101B-9397-08002B2CF9AE}" pid="7" name="ContentTypeId">
    <vt:lpwstr>0x010100B9BC7414BD4A0F4CBACF945670310B5B</vt:lpwstr>
  </property>
</Properties>
</file>