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3">
  <p:sldMasterIdLst>
    <p:sldMasterId id="2147483705" r:id="rId5"/>
    <p:sldMasterId id="2147483653" r:id="rId6"/>
    <p:sldMasterId id="2147483713" r:id="rId7"/>
    <p:sldMasterId id="2147483718" r:id="rId8"/>
    <p:sldMasterId id="2147483764" r:id="rId9"/>
  </p:sldMasterIdLst>
  <p:notesMasterIdLst>
    <p:notesMasterId r:id="rId26"/>
  </p:notesMasterIdLst>
  <p:handoutMasterIdLst>
    <p:handoutMasterId r:id="rId27"/>
  </p:handoutMasterIdLst>
  <p:sldIdLst>
    <p:sldId id="565" r:id="rId10"/>
    <p:sldId id="570" r:id="rId11"/>
    <p:sldId id="566" r:id="rId12"/>
    <p:sldId id="547" r:id="rId13"/>
    <p:sldId id="573" r:id="rId14"/>
    <p:sldId id="551" r:id="rId15"/>
    <p:sldId id="568" r:id="rId16"/>
    <p:sldId id="545" r:id="rId17"/>
    <p:sldId id="567" r:id="rId18"/>
    <p:sldId id="552" r:id="rId19"/>
    <p:sldId id="553" r:id="rId20"/>
    <p:sldId id="555" r:id="rId21"/>
    <p:sldId id="559" r:id="rId22"/>
    <p:sldId id="561" r:id="rId23"/>
    <p:sldId id="305" r:id="rId24"/>
    <p:sldId id="306" r:id="rId25"/>
  </p:sldIdLst>
  <p:sldSz cx="9144000" cy="6858000" type="screen4x3"/>
  <p:notesSz cx="6875463" cy="9320213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254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ED81330-8DC7-290B-5A6B-C70E0D0830D8}" name="Michael Watts" initials="" userId="S::Michael.Watts@psaa.co.uk::b7ca6bba-7338-4cba-9d8f-218c50d26e9c" providerId="AD"/>
  <p188:author id="{0D36BE3F-5EB6-D5AF-441B-D115516735A5}" name="Andrew Chappell" initials="AC" userId="S::andrew.chappell@psaa.co.uk::6e2e8cc9-f239-4a50-8dc9-5f74c05a60ba" providerId="AD"/>
  <p188:author id="{D8A5D35C-92E9-55B4-2EA8-4433645ED630}" name="Sandy Parbhoo" initials="SP" userId="S::Sandy.Parbhoo@psaa.co.uk::d64facdb-3ba2-4138-96d9-3afd98a5009d" providerId="AD"/>
  <p188:author id="{7FEDEE5D-9F62-41B0-7440-F7C5D860BB2C}" name="Bill Butler" initials="BB" userId="d579743fdb128c49" providerId="Windows Live"/>
  <p188:author id="{3A29A66C-9070-5DC1-467C-9AF822A7C5BA}" name="Jack Bower" initials="JB" userId="S::Jack.Bower@psaa.co.uk::316db8b9-a644-4589-b491-bb382347de2e" providerId="AD"/>
  <p188:author id="{839EA374-F0DF-B681-CC39-EBCC0D92E956}" name="Serena Allery" initials="SA" userId="S::Serena.Allery@psaa.co.uk::709dce4a-be3b-48b2-894d-fc13ec364c6e" providerId="AD"/>
  <p188:author id="{76E3988B-AAFB-E2C5-92E5-A9F3CC0B6084}" name="Anna Maria Feniello" initials="AF" userId="S::Anna_Maria.Feniello@psaa.co.uk::35e9ce4a-a273-4b7e-af50-78de016a8e27" providerId="AD"/>
  <p188:author id="{0B22EA8C-D20D-8054-C213-844E446FD183}" name="Tony Crawley" initials="TC" userId="S::Tony.Crawley@psaa.co.uk::cc111719-5344-4222-bcb9-8b939d56866b" providerId="AD"/>
  <p188:author id="{4B7AF1A3-1D5A-1D4F-C4FD-12E631E3E572}" name="Kerry Reid" initials="KR" userId="S::Kerry.Reid@psaa.co.uk::d338ac13-7894-4421-8abe-43633a1a0cdd" providerId="AD"/>
  <p188:author id="{87D9EACD-4BFB-AD41-FE06-CBFF42BF7DBF}" name="Dawn Wilson" initials="DW" userId="S::Dawn.Wilson@psaa.co.uk::f3358062-0004-4d50-8086-8607514b1d0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ny Crawley" initials="TC" lastIdx="34" clrIdx="0">
    <p:extLst>
      <p:ext uri="{19B8F6BF-5375-455C-9EA6-DF929625EA0E}">
        <p15:presenceInfo xmlns:p15="http://schemas.microsoft.com/office/powerpoint/2012/main" userId="S-1-5-21-62873138-147417396-2091147243-32479" providerId="AD"/>
      </p:ext>
    </p:extLst>
  </p:cmAuthor>
  <p:cmAuthor id="2" name="Stephen Sellers" initials="SS" lastIdx="12" clrIdx="1">
    <p:extLst>
      <p:ext uri="{19B8F6BF-5375-455C-9EA6-DF929625EA0E}">
        <p15:presenceInfo xmlns:p15="http://schemas.microsoft.com/office/powerpoint/2012/main" userId="f7999b0770586428" providerId="Windows Live"/>
      </p:ext>
    </p:extLst>
  </p:cmAuthor>
  <p:cmAuthor id="3" name="Julie Sharp" initials="JS" lastIdx="6" clrIdx="2">
    <p:extLst>
      <p:ext uri="{19B8F6BF-5375-455C-9EA6-DF929625EA0E}">
        <p15:presenceInfo xmlns:p15="http://schemas.microsoft.com/office/powerpoint/2012/main" userId="S::Julie.Sharp@psaa.co.uk::6adb59ff-2ac8-4ec6-9196-02272f038f45" providerId="AD"/>
      </p:ext>
    </p:extLst>
  </p:cmAuthor>
  <p:cmAuthor id="4" name="Andrew Chappell" initials="AC" lastIdx="6" clrIdx="3">
    <p:extLst>
      <p:ext uri="{19B8F6BF-5375-455C-9EA6-DF929625EA0E}">
        <p15:presenceInfo xmlns:p15="http://schemas.microsoft.com/office/powerpoint/2012/main" userId="S::andrew.chappell@psaa.co.uk::6e2e8cc9-f239-4a50-8dc9-5f74c05a60ba" providerId="AD"/>
      </p:ext>
    </p:extLst>
  </p:cmAuthor>
  <p:cmAuthor id="5" name="Tony Crawley" initials="TC [2]" lastIdx="11" clrIdx="4">
    <p:extLst>
      <p:ext uri="{19B8F6BF-5375-455C-9EA6-DF929625EA0E}">
        <p15:presenceInfo xmlns:p15="http://schemas.microsoft.com/office/powerpoint/2012/main" userId="S::Tony.Crawley@psaa.co.uk::cc111719-5344-4222-bcb9-8b939d56866b" providerId="AD"/>
      </p:ext>
    </p:extLst>
  </p:cmAuthor>
  <p:cmAuthor id="6" name="Julie Schofield" initials="JS" lastIdx="1" clrIdx="5">
    <p:extLst>
      <p:ext uri="{19B8F6BF-5375-455C-9EA6-DF929625EA0E}">
        <p15:presenceInfo xmlns:p15="http://schemas.microsoft.com/office/powerpoint/2012/main" userId="S::Julie.Brown@psaa.co.uk::7abbf0c1-30e9-466f-9a2a-7b8ba419cab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70C0"/>
    <a:srgbClr val="236995"/>
    <a:srgbClr val="006B8D"/>
    <a:srgbClr val="2E74B5"/>
    <a:srgbClr val="595959"/>
    <a:srgbClr val="F8F8F8"/>
    <a:srgbClr val="00FF00"/>
    <a:srgbClr val="CFDEE7"/>
    <a:srgbClr val="00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70609D-A814-4D35-926C-F5CC9B83A415}" v="1" dt="2026-09-24T16:47:32.520"/>
    <p1510:client id="{E8A4AFF1-3316-46D7-AE8A-40231BA43158}" v="112" dt="2026-09-24T16:06:22.545"/>
  </p1510:revLst>
</p1510:revInfo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114"/>
      </p:cViewPr>
      <p:guideLst>
        <p:guide orient="horz" pos="391"/>
        <p:guide pos="254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microsoft.com/office/2015/10/relationships/revisionInfo" Target="revisionInfo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commentAuthors" Target="commentAuthor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Master" Target="slideMasters/slideMaster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Maria Feniello" userId="35e9ce4a-a273-4b7e-af50-78de016a8e27" providerId="ADAL" clId="{691CD720-BA1B-45B4-99BB-AAE2F13434DC}"/>
    <pc:docChg chg="undo custSel addSld delSld modSld">
      <pc:chgData name="Anna Maria Feniello" userId="35e9ce4a-a273-4b7e-af50-78de016a8e27" providerId="ADAL" clId="{691CD720-BA1B-45B4-99BB-AAE2F13434DC}" dt="2026-09-25T12:20:07.945" v="321" actId="1037"/>
      <pc:docMkLst>
        <pc:docMk/>
      </pc:docMkLst>
      <pc:sldChg chg="modSp mod">
        <pc:chgData name="Anna Maria Feniello" userId="35e9ce4a-a273-4b7e-af50-78de016a8e27" providerId="ADAL" clId="{691CD720-BA1B-45B4-99BB-AAE2F13434DC}" dt="2026-09-24T15:56:44.446" v="238" actId="1035"/>
        <pc:sldMkLst>
          <pc:docMk/>
          <pc:sldMk cId="3848683772" sldId="306"/>
        </pc:sldMkLst>
        <pc:spChg chg="mod">
          <ac:chgData name="Anna Maria Feniello" userId="35e9ce4a-a273-4b7e-af50-78de016a8e27" providerId="ADAL" clId="{691CD720-BA1B-45B4-99BB-AAE2F13434DC}" dt="2026-09-24T15:56:44.446" v="238" actId="1035"/>
          <ac:spMkLst>
            <pc:docMk/>
            <pc:sldMk cId="3848683772" sldId="306"/>
            <ac:spMk id="3" creationId="{218915D1-9506-4BD5-A55D-611E1E16FB25}"/>
          </ac:spMkLst>
        </pc:spChg>
      </pc:sldChg>
      <pc:sldChg chg="modSp mod">
        <pc:chgData name="Anna Maria Feniello" userId="35e9ce4a-a273-4b7e-af50-78de016a8e27" providerId="ADAL" clId="{691CD720-BA1B-45B4-99BB-AAE2F13434DC}" dt="2026-09-25T12:05:12.102" v="320" actId="1035"/>
        <pc:sldMkLst>
          <pc:docMk/>
          <pc:sldMk cId="671503318" sldId="545"/>
        </pc:sldMkLst>
        <pc:spChg chg="mod">
          <ac:chgData name="Anna Maria Feniello" userId="35e9ce4a-a273-4b7e-af50-78de016a8e27" providerId="ADAL" clId="{691CD720-BA1B-45B4-99BB-AAE2F13434DC}" dt="2026-09-24T16:05:04.080" v="294" actId="1036"/>
          <ac:spMkLst>
            <pc:docMk/>
            <pc:sldMk cId="671503318" sldId="545"/>
            <ac:spMk id="3" creationId="{554B01BC-BC7A-1A92-0727-2523723518F1}"/>
          </ac:spMkLst>
        </pc:spChg>
        <pc:spChg chg="mod">
          <ac:chgData name="Anna Maria Feniello" userId="35e9ce4a-a273-4b7e-af50-78de016a8e27" providerId="ADAL" clId="{691CD720-BA1B-45B4-99BB-AAE2F13434DC}" dt="2026-09-25T12:05:12.102" v="320" actId="1035"/>
          <ac:spMkLst>
            <pc:docMk/>
            <pc:sldMk cId="671503318" sldId="545"/>
            <ac:spMk id="518" creationId="{00000000-0000-0000-0000-000000000000}"/>
          </ac:spMkLst>
        </pc:spChg>
      </pc:sldChg>
      <pc:sldChg chg="modSp mod">
        <pc:chgData name="Anna Maria Feniello" userId="35e9ce4a-a273-4b7e-af50-78de016a8e27" providerId="ADAL" clId="{691CD720-BA1B-45B4-99BB-AAE2F13434DC}" dt="2026-09-25T11:45:49.825" v="306" actId="948"/>
        <pc:sldMkLst>
          <pc:docMk/>
          <pc:sldMk cId="250928915" sldId="547"/>
        </pc:sldMkLst>
        <pc:spChg chg="mod">
          <ac:chgData name="Anna Maria Feniello" userId="35e9ce4a-a273-4b7e-af50-78de016a8e27" providerId="ADAL" clId="{691CD720-BA1B-45B4-99BB-AAE2F13434DC}" dt="2026-09-25T11:45:49.825" v="306" actId="948"/>
          <ac:spMkLst>
            <pc:docMk/>
            <pc:sldMk cId="250928915" sldId="547"/>
            <ac:spMk id="3" creationId="{554B01BC-BC7A-1A92-0727-2523723518F1}"/>
          </ac:spMkLst>
        </pc:spChg>
      </pc:sldChg>
      <pc:sldChg chg="modSp mod">
        <pc:chgData name="Anna Maria Feniello" userId="35e9ce4a-a273-4b7e-af50-78de016a8e27" providerId="ADAL" clId="{691CD720-BA1B-45B4-99BB-AAE2F13434DC}" dt="2026-09-25T12:20:07.945" v="321" actId="1037"/>
        <pc:sldMkLst>
          <pc:docMk/>
          <pc:sldMk cId="153841848" sldId="551"/>
        </pc:sldMkLst>
        <pc:spChg chg="mod">
          <ac:chgData name="Anna Maria Feniello" userId="35e9ce4a-a273-4b7e-af50-78de016a8e27" providerId="ADAL" clId="{691CD720-BA1B-45B4-99BB-AAE2F13434DC}" dt="2026-09-24T16:04:28.769" v="273" actId="1035"/>
          <ac:spMkLst>
            <pc:docMk/>
            <pc:sldMk cId="153841848" sldId="551"/>
            <ac:spMk id="3" creationId="{554B01BC-BC7A-1A92-0727-2523723518F1}"/>
          </ac:spMkLst>
        </pc:spChg>
        <pc:spChg chg="mod">
          <ac:chgData name="Anna Maria Feniello" userId="35e9ce4a-a273-4b7e-af50-78de016a8e27" providerId="ADAL" clId="{691CD720-BA1B-45B4-99BB-AAE2F13434DC}" dt="2026-09-25T12:20:07.945" v="321" actId="1037"/>
          <ac:spMkLst>
            <pc:docMk/>
            <pc:sldMk cId="153841848" sldId="551"/>
            <ac:spMk id="518" creationId="{00000000-0000-0000-0000-000000000000}"/>
          </ac:spMkLst>
        </pc:spChg>
      </pc:sldChg>
      <pc:sldChg chg="modSp mod">
        <pc:chgData name="Anna Maria Feniello" userId="35e9ce4a-a273-4b7e-af50-78de016a8e27" providerId="ADAL" clId="{691CD720-BA1B-45B4-99BB-AAE2F13434DC}" dt="2026-09-25T11:59:59.953" v="313" actId="108"/>
        <pc:sldMkLst>
          <pc:docMk/>
          <pc:sldMk cId="3817135001" sldId="552"/>
        </pc:sldMkLst>
        <pc:spChg chg="mod">
          <ac:chgData name="Anna Maria Feniello" userId="35e9ce4a-a273-4b7e-af50-78de016a8e27" providerId="ADAL" clId="{691CD720-BA1B-45B4-99BB-AAE2F13434DC}" dt="2026-09-25T11:59:59.953" v="313" actId="108"/>
          <ac:spMkLst>
            <pc:docMk/>
            <pc:sldMk cId="3817135001" sldId="552"/>
            <ac:spMk id="3" creationId="{554B01BC-BC7A-1A92-0727-2523723518F1}"/>
          </ac:spMkLst>
        </pc:spChg>
      </pc:sldChg>
      <pc:sldChg chg="modSp mod">
        <pc:chgData name="Anna Maria Feniello" userId="35e9ce4a-a273-4b7e-af50-78de016a8e27" providerId="ADAL" clId="{691CD720-BA1B-45B4-99BB-AAE2F13434DC}" dt="2026-09-24T16:05:29.265" v="296" actId="1036"/>
        <pc:sldMkLst>
          <pc:docMk/>
          <pc:sldMk cId="1753215828" sldId="553"/>
        </pc:sldMkLst>
        <pc:spChg chg="mod">
          <ac:chgData name="Anna Maria Feniello" userId="35e9ce4a-a273-4b7e-af50-78de016a8e27" providerId="ADAL" clId="{691CD720-BA1B-45B4-99BB-AAE2F13434DC}" dt="2026-09-24T16:05:29.265" v="296" actId="1036"/>
          <ac:spMkLst>
            <pc:docMk/>
            <pc:sldMk cId="1753215828" sldId="553"/>
            <ac:spMk id="3" creationId="{554B01BC-BC7A-1A92-0727-2523723518F1}"/>
          </ac:spMkLst>
        </pc:spChg>
      </pc:sldChg>
      <pc:sldChg chg="modSp mod">
        <pc:chgData name="Anna Maria Feniello" userId="35e9ce4a-a273-4b7e-af50-78de016a8e27" providerId="ADAL" clId="{691CD720-BA1B-45B4-99BB-AAE2F13434DC}" dt="2026-09-24T16:06:03.607" v="299" actId="1038"/>
        <pc:sldMkLst>
          <pc:docMk/>
          <pc:sldMk cId="1442767744" sldId="555"/>
        </pc:sldMkLst>
        <pc:spChg chg="mod">
          <ac:chgData name="Anna Maria Feniello" userId="35e9ce4a-a273-4b7e-af50-78de016a8e27" providerId="ADAL" clId="{691CD720-BA1B-45B4-99BB-AAE2F13434DC}" dt="2026-09-24T16:06:03.607" v="299" actId="1038"/>
          <ac:spMkLst>
            <pc:docMk/>
            <pc:sldMk cId="1442767744" sldId="555"/>
            <ac:spMk id="3" creationId="{554B01BC-BC7A-1A92-0727-2523723518F1}"/>
          </ac:spMkLst>
        </pc:spChg>
      </pc:sldChg>
      <pc:sldChg chg="modSp mod">
        <pc:chgData name="Anna Maria Feniello" userId="35e9ce4a-a273-4b7e-af50-78de016a8e27" providerId="ADAL" clId="{691CD720-BA1B-45B4-99BB-AAE2F13434DC}" dt="2026-09-24T15:38:30.159" v="196" actId="1076"/>
        <pc:sldMkLst>
          <pc:docMk/>
          <pc:sldMk cId="2656155482" sldId="559"/>
        </pc:sldMkLst>
        <pc:graphicFrameChg chg="mod">
          <ac:chgData name="Anna Maria Feniello" userId="35e9ce4a-a273-4b7e-af50-78de016a8e27" providerId="ADAL" clId="{691CD720-BA1B-45B4-99BB-AAE2F13434DC}" dt="2026-09-24T15:38:30.159" v="196" actId="1076"/>
          <ac:graphicFrameMkLst>
            <pc:docMk/>
            <pc:sldMk cId="2656155482" sldId="559"/>
            <ac:graphicFrameMk id="2" creationId="{96D13143-243B-93D3-13FB-6B5FA61C5FE0}"/>
          </ac:graphicFrameMkLst>
        </pc:graphicFrameChg>
      </pc:sldChg>
      <pc:sldChg chg="modSp mod">
        <pc:chgData name="Anna Maria Feniello" userId="35e9ce4a-a273-4b7e-af50-78de016a8e27" providerId="ADAL" clId="{691CD720-BA1B-45B4-99BB-AAE2F13434DC}" dt="2026-09-24T16:06:22.545" v="303" actId="1036"/>
        <pc:sldMkLst>
          <pc:docMk/>
          <pc:sldMk cId="288592680" sldId="561"/>
        </pc:sldMkLst>
        <pc:spChg chg="mod">
          <ac:chgData name="Anna Maria Feniello" userId="35e9ce4a-a273-4b7e-af50-78de016a8e27" providerId="ADAL" clId="{691CD720-BA1B-45B4-99BB-AAE2F13434DC}" dt="2026-09-24T16:06:22.545" v="303" actId="1036"/>
          <ac:spMkLst>
            <pc:docMk/>
            <pc:sldMk cId="288592680" sldId="561"/>
            <ac:spMk id="3" creationId="{554B01BC-BC7A-1A92-0727-2523723518F1}"/>
          </ac:spMkLst>
        </pc:spChg>
      </pc:sldChg>
      <pc:sldChg chg="modSp mod">
        <pc:chgData name="Anna Maria Feniello" userId="35e9ce4a-a273-4b7e-af50-78de016a8e27" providerId="ADAL" clId="{691CD720-BA1B-45B4-99BB-AAE2F13434DC}" dt="2026-09-25T11:46:03.117" v="307" actId="948"/>
        <pc:sldMkLst>
          <pc:docMk/>
          <pc:sldMk cId="2180358407" sldId="566"/>
        </pc:sldMkLst>
        <pc:spChg chg="mod">
          <ac:chgData name="Anna Maria Feniello" userId="35e9ce4a-a273-4b7e-af50-78de016a8e27" providerId="ADAL" clId="{691CD720-BA1B-45B4-99BB-AAE2F13434DC}" dt="2026-09-25T11:46:03.117" v="307" actId="948"/>
          <ac:spMkLst>
            <pc:docMk/>
            <pc:sldMk cId="2180358407" sldId="566"/>
            <ac:spMk id="3" creationId="{278AA27E-0C99-A6C7-C967-4D3A64370F20}"/>
          </ac:spMkLst>
        </pc:spChg>
      </pc:sldChg>
      <pc:sldChg chg="modSp mod">
        <pc:chgData name="Anna Maria Feniello" userId="35e9ce4a-a273-4b7e-af50-78de016a8e27" providerId="ADAL" clId="{691CD720-BA1B-45B4-99BB-AAE2F13434DC}" dt="2026-09-25T11:58:29.317" v="309" actId="20577"/>
        <pc:sldMkLst>
          <pc:docMk/>
          <pc:sldMk cId="2306231320" sldId="567"/>
        </pc:sldMkLst>
        <pc:spChg chg="mod">
          <ac:chgData name="Anna Maria Feniello" userId="35e9ce4a-a273-4b7e-af50-78de016a8e27" providerId="ADAL" clId="{691CD720-BA1B-45B4-99BB-AAE2F13434DC}" dt="2026-09-24T15:31:43.133" v="126" actId="1035"/>
          <ac:spMkLst>
            <pc:docMk/>
            <pc:sldMk cId="2306231320" sldId="567"/>
            <ac:spMk id="3" creationId="{AB4D6A9A-D941-D9BC-9CC2-AFE24C6E79BD}"/>
          </ac:spMkLst>
        </pc:spChg>
        <pc:spChg chg="mod">
          <ac:chgData name="Anna Maria Feniello" userId="35e9ce4a-a273-4b7e-af50-78de016a8e27" providerId="ADAL" clId="{691CD720-BA1B-45B4-99BB-AAE2F13434DC}" dt="2026-09-25T11:58:29.317" v="309" actId="20577"/>
          <ac:spMkLst>
            <pc:docMk/>
            <pc:sldMk cId="2306231320" sldId="567"/>
            <ac:spMk id="518" creationId="{62E5D61B-91A6-D1BD-D424-A6CBAA99567B}"/>
          </ac:spMkLst>
        </pc:spChg>
      </pc:sldChg>
      <pc:sldChg chg="modSp mod">
        <pc:chgData name="Anna Maria Feniello" userId="35e9ce4a-a273-4b7e-af50-78de016a8e27" providerId="ADAL" clId="{691CD720-BA1B-45B4-99BB-AAE2F13434DC}" dt="2026-09-25T12:05:01.759" v="319" actId="1036"/>
        <pc:sldMkLst>
          <pc:docMk/>
          <pc:sldMk cId="2084326991" sldId="568"/>
        </pc:sldMkLst>
        <pc:spChg chg="mod">
          <ac:chgData name="Anna Maria Feniello" userId="35e9ce4a-a273-4b7e-af50-78de016a8e27" providerId="ADAL" clId="{691CD720-BA1B-45B4-99BB-AAE2F13434DC}" dt="2026-09-25T12:05:01.759" v="319" actId="1036"/>
          <ac:spMkLst>
            <pc:docMk/>
            <pc:sldMk cId="2084326991" sldId="568"/>
            <ac:spMk id="2" creationId="{8CE8F579-5E1C-415F-27D8-340EC738D7F3}"/>
          </ac:spMkLst>
        </pc:spChg>
        <pc:spChg chg="mod">
          <ac:chgData name="Anna Maria Feniello" userId="35e9ce4a-a273-4b7e-af50-78de016a8e27" providerId="ADAL" clId="{691CD720-BA1B-45B4-99BB-AAE2F13434DC}" dt="2026-09-25T11:45:31.817" v="305" actId="948"/>
          <ac:spMkLst>
            <pc:docMk/>
            <pc:sldMk cId="2084326991" sldId="568"/>
            <ac:spMk id="3" creationId="{30EC1482-BEB6-C7B8-4D20-5FD9E7AAD653}"/>
          </ac:spMkLst>
        </pc:spChg>
      </pc:sldChg>
      <pc:sldChg chg="add del">
        <pc:chgData name="Anna Maria Feniello" userId="35e9ce4a-a273-4b7e-af50-78de016a8e27" providerId="ADAL" clId="{691CD720-BA1B-45B4-99BB-AAE2F13434DC}" dt="2026-09-24T14:45:21.593" v="4" actId="2696"/>
        <pc:sldMkLst>
          <pc:docMk/>
          <pc:sldMk cId="790999113" sldId="571"/>
        </pc:sldMkLst>
      </pc:sldChg>
      <pc:sldChg chg="modSp mod">
        <pc:chgData name="Anna Maria Feniello" userId="35e9ce4a-a273-4b7e-af50-78de016a8e27" providerId="ADAL" clId="{691CD720-BA1B-45B4-99BB-AAE2F13434DC}" dt="2026-09-24T15:20:28.670" v="17" actId="948"/>
        <pc:sldMkLst>
          <pc:docMk/>
          <pc:sldMk cId="2586348631" sldId="573"/>
        </pc:sldMkLst>
        <pc:spChg chg="mod">
          <ac:chgData name="Anna Maria Feniello" userId="35e9ce4a-a273-4b7e-af50-78de016a8e27" providerId="ADAL" clId="{691CD720-BA1B-45B4-99BB-AAE2F13434DC}" dt="2026-09-24T15:20:28.670" v="17" actId="948"/>
          <ac:spMkLst>
            <pc:docMk/>
            <pc:sldMk cId="2586348631" sldId="573"/>
            <ac:spMk id="3" creationId="{E635997A-3201-EC83-C7C7-4263AC6C1D2A}"/>
          </ac:spMkLst>
        </pc:spChg>
      </pc:sldChg>
      <pc:sldChg chg="add del">
        <pc:chgData name="Anna Maria Feniello" userId="35e9ce4a-a273-4b7e-af50-78de016a8e27" providerId="ADAL" clId="{691CD720-BA1B-45B4-99BB-AAE2F13434DC}" dt="2026-09-24T14:45:24.785" v="5" actId="2696"/>
        <pc:sldMkLst>
          <pc:docMk/>
          <pc:sldMk cId="3870348635" sldId="57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79367" cy="466011"/>
          </a:xfrm>
          <a:prstGeom prst="rect">
            <a:avLst/>
          </a:prstGeom>
        </p:spPr>
        <p:txBody>
          <a:bodyPr vert="horz" lIns="92103" tIns="46051" rIns="92103" bIns="4605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4508" y="2"/>
            <a:ext cx="2979367" cy="466011"/>
          </a:xfrm>
          <a:prstGeom prst="rect">
            <a:avLst/>
          </a:prstGeom>
        </p:spPr>
        <p:txBody>
          <a:bodyPr vert="horz" wrap="square" lIns="92103" tIns="46051" rIns="92103" bIns="4605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88267610-D8CF-4FD6-80CD-496EEE9B96D8}" type="datetime1">
              <a:rPr lang="en-US"/>
              <a:pPr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8852586"/>
            <a:ext cx="2979367" cy="466011"/>
          </a:xfrm>
          <a:prstGeom prst="rect">
            <a:avLst/>
          </a:prstGeom>
        </p:spPr>
        <p:txBody>
          <a:bodyPr vert="horz" lIns="92103" tIns="46051" rIns="92103" bIns="4605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4508" y="8852586"/>
            <a:ext cx="2979367" cy="466011"/>
          </a:xfrm>
          <a:prstGeom prst="rect">
            <a:avLst/>
          </a:prstGeom>
        </p:spPr>
        <p:txBody>
          <a:bodyPr vert="horz" wrap="square" lIns="92103" tIns="46051" rIns="92103" bIns="4605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4FC2B2FB-09AE-462E-BBD1-FA60DB5338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2957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79367" cy="466011"/>
          </a:xfrm>
          <a:prstGeom prst="rect">
            <a:avLst/>
          </a:prstGeom>
        </p:spPr>
        <p:txBody>
          <a:bodyPr vert="horz" lIns="92103" tIns="46051" rIns="92103" bIns="4605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4508" y="2"/>
            <a:ext cx="2979367" cy="466011"/>
          </a:xfrm>
          <a:prstGeom prst="rect">
            <a:avLst/>
          </a:prstGeom>
        </p:spPr>
        <p:txBody>
          <a:bodyPr vert="horz" wrap="square" lIns="92103" tIns="46051" rIns="92103" bIns="4605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648D549A-BC12-4ED3-86AD-D12F9808225D}" type="datetime1">
              <a:rPr lang="en-US"/>
              <a:pPr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9663" y="700088"/>
            <a:ext cx="4657725" cy="34940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2103" tIns="46051" rIns="92103" bIns="46051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547" y="4427102"/>
            <a:ext cx="5500370" cy="4194096"/>
          </a:xfrm>
          <a:prstGeom prst="rect">
            <a:avLst/>
          </a:prstGeom>
        </p:spPr>
        <p:txBody>
          <a:bodyPr vert="horz" wrap="square" lIns="92103" tIns="46051" rIns="92103" bIns="46051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8852586"/>
            <a:ext cx="2979367" cy="466011"/>
          </a:xfrm>
          <a:prstGeom prst="rect">
            <a:avLst/>
          </a:prstGeom>
        </p:spPr>
        <p:txBody>
          <a:bodyPr vert="horz" lIns="92103" tIns="46051" rIns="92103" bIns="4605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4508" y="8852586"/>
            <a:ext cx="2979367" cy="466011"/>
          </a:xfrm>
          <a:prstGeom prst="rect">
            <a:avLst/>
          </a:prstGeom>
        </p:spPr>
        <p:txBody>
          <a:bodyPr vert="horz" wrap="square" lIns="92103" tIns="46051" rIns="92103" bIns="4605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7EFD5940-1402-4F35-8DFC-964BB9425D0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79960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FD5940-1402-4F35-8DFC-964BB9425D0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163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FD5940-1402-4F35-8DFC-964BB9425D0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982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1FB1B-531C-23F9-414D-4E53CD168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DEFE95-9BBE-0C83-B2C0-A71D3E8B34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4CD6D4-8C66-8B59-CFE6-3EAE9E7589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59D7494C-0856-9CAC-216E-10949CE9177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9B886-0F4A-C75F-8CEB-0016D31DD6E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722A5-E679-1AC4-BA46-A287DB1E35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FD5940-1402-4F35-8DFC-964BB9425D0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34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FD5940-1402-4F35-8DFC-964BB9425D0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857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285750" y="155982"/>
            <a:ext cx="8549080" cy="944056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 u="heavy" baseline="0">
                <a:solidFill>
                  <a:srgbClr val="FFFFFF"/>
                </a:solidFill>
                <a:latin typeface="+mj-lt"/>
                <a:cs typeface="Angsana New" pitchFamily="18" charset="-3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286491" y="1382400"/>
            <a:ext cx="8549081" cy="36297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Aft>
                <a:spcPts val="1800"/>
              </a:spcAft>
              <a:buNone/>
              <a:defRPr sz="2400" b="1" i="0" baseline="0">
                <a:solidFill>
                  <a:srgbClr val="FFFFFF"/>
                </a:solidFill>
                <a:latin typeface="+mn-lt"/>
                <a:cs typeface="HelveticaNeueLT Std 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08497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286492" y="244248"/>
            <a:ext cx="8501900" cy="94405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800" b="1" i="0" u="none" baseline="0">
                <a:solidFill>
                  <a:schemeClr val="tx1"/>
                </a:solidFill>
                <a:latin typeface="+mj-lt"/>
                <a:cs typeface="HelveticaNeueLT Std Bold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86491" y="1383685"/>
            <a:ext cx="8501909" cy="3596304"/>
          </a:xfrm>
          <a:prstGeom prst="rect">
            <a:avLst/>
          </a:prstGeom>
        </p:spPr>
        <p:txBody>
          <a:bodyPr/>
          <a:lstStyle>
            <a:lvl1pPr>
              <a:buNone/>
              <a:defRPr sz="2400" b="1" cap="none">
                <a:solidFill>
                  <a:srgbClr val="006633"/>
                </a:solidFill>
              </a:defRPr>
            </a:lvl1pPr>
            <a:lvl2pPr marL="0" indent="0">
              <a:buNone/>
              <a:defRPr sz="2400"/>
            </a:lvl2pPr>
            <a:lvl3pPr marL="263525" indent="-263525">
              <a:buFont typeface="Wingdings" charset="2"/>
              <a:buChar char="§"/>
              <a:defRPr sz="2400" baseline="0"/>
            </a:lvl3pPr>
            <a:lvl4pPr marL="536575" indent="-273050">
              <a:defRPr sz="2400"/>
            </a:lvl4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438832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225" y="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581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225" y="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989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225" y="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2808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286492" y="244248"/>
            <a:ext cx="8501900" cy="94405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800" b="1" i="0" u="none" baseline="0">
                <a:solidFill>
                  <a:schemeClr val="tx1"/>
                </a:solidFill>
                <a:latin typeface="+mj-lt"/>
                <a:cs typeface="HelveticaNeueLT Std Bold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86491" y="1383685"/>
            <a:ext cx="8501909" cy="3596304"/>
          </a:xfrm>
          <a:prstGeom prst="rect">
            <a:avLst/>
          </a:prstGeom>
        </p:spPr>
        <p:txBody>
          <a:bodyPr/>
          <a:lstStyle>
            <a:lvl1pPr>
              <a:buNone/>
              <a:defRPr sz="2400" b="1" cap="none">
                <a:solidFill>
                  <a:srgbClr val="006633"/>
                </a:solidFill>
              </a:defRPr>
            </a:lvl1pPr>
            <a:lvl2pPr marL="0" indent="0">
              <a:buNone/>
              <a:defRPr sz="2400"/>
            </a:lvl2pPr>
            <a:lvl3pPr marL="263525" indent="-263525">
              <a:buFont typeface="Wingdings" charset="2"/>
              <a:buChar char="§"/>
              <a:defRPr sz="2400" baseline="0"/>
            </a:lvl3pPr>
            <a:lvl4pPr marL="536575" indent="-273050">
              <a:defRPr sz="2400"/>
            </a:lvl4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14209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225" y="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2279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225" y="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7741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225" y="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126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Custom Layout">
    <p:bg>
      <p:bgPr>
        <a:solidFill>
          <a:srgbClr val="2369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8"/>
          <p:cNvSpPr/>
          <p:nvPr/>
        </p:nvSpPr>
        <p:spPr>
          <a:xfrm>
            <a:off x="-11709" y="5066439"/>
            <a:ext cx="9144000" cy="1813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599" y="2266"/>
                  <a:pt x="5869" y="8261"/>
                  <a:pt x="12004" y="8362"/>
                </a:cubicBezTo>
                <a:cubicBezTo>
                  <a:pt x="18139" y="8462"/>
                  <a:pt x="20788" y="2743"/>
                  <a:pt x="21600" y="1626"/>
                </a:cubicBez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25716" tIns="25716" rIns="25716" bIns="25716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800"/>
          </a:p>
        </p:txBody>
      </p:sp>
      <p:sp>
        <p:nvSpPr>
          <p:cNvPr id="28" name="Freeform 9"/>
          <p:cNvSpPr/>
          <p:nvPr/>
        </p:nvSpPr>
        <p:spPr>
          <a:xfrm>
            <a:off x="-9911" y="5475600"/>
            <a:ext cx="9159556" cy="1404567"/>
          </a:xfrm>
          <a:custGeom>
            <a:avLst/>
            <a:gdLst>
              <a:gd name="connsiteX0" fmla="*/ 21628 w 21628"/>
              <a:gd name="connsiteY0" fmla="*/ 21472 h 21600"/>
              <a:gd name="connsiteX1" fmla="*/ 0 w 21628"/>
              <a:gd name="connsiteY1" fmla="*/ 21600 h 21600"/>
              <a:gd name="connsiteX2" fmla="*/ 0 w 21628"/>
              <a:gd name="connsiteY2" fmla="*/ 0 h 21600"/>
              <a:gd name="connsiteX3" fmla="*/ 11954 w 21628"/>
              <a:gd name="connsiteY3" fmla="*/ 7682 h 21600"/>
              <a:gd name="connsiteX4" fmla="*/ 21600 w 21628"/>
              <a:gd name="connsiteY4" fmla="*/ 2355 h 21600"/>
              <a:gd name="connsiteX0" fmla="*/ 21628 w 21659"/>
              <a:gd name="connsiteY0" fmla="*/ 21472 h 21600"/>
              <a:gd name="connsiteX1" fmla="*/ 0 w 21659"/>
              <a:gd name="connsiteY1" fmla="*/ 21600 h 21600"/>
              <a:gd name="connsiteX2" fmla="*/ 0 w 21659"/>
              <a:gd name="connsiteY2" fmla="*/ 0 h 21600"/>
              <a:gd name="connsiteX3" fmla="*/ 11954 w 21659"/>
              <a:gd name="connsiteY3" fmla="*/ 7682 h 21600"/>
              <a:gd name="connsiteX4" fmla="*/ 21659 w 21659"/>
              <a:gd name="connsiteY4" fmla="*/ 2355 h 21600"/>
              <a:gd name="connsiteX0" fmla="*/ 21628 w 21639"/>
              <a:gd name="connsiteY0" fmla="*/ 21472 h 21600"/>
              <a:gd name="connsiteX1" fmla="*/ 0 w 21639"/>
              <a:gd name="connsiteY1" fmla="*/ 21600 h 21600"/>
              <a:gd name="connsiteX2" fmla="*/ 0 w 21639"/>
              <a:gd name="connsiteY2" fmla="*/ 0 h 21600"/>
              <a:gd name="connsiteX3" fmla="*/ 11954 w 21639"/>
              <a:gd name="connsiteY3" fmla="*/ 7682 h 21600"/>
              <a:gd name="connsiteX4" fmla="*/ 21639 w 21639"/>
              <a:gd name="connsiteY4" fmla="*/ 2483 h 21600"/>
              <a:gd name="connsiteX0" fmla="*/ 21639 w 21639"/>
              <a:gd name="connsiteY0" fmla="*/ 21545 h 21600"/>
              <a:gd name="connsiteX1" fmla="*/ 0 w 21639"/>
              <a:gd name="connsiteY1" fmla="*/ 21600 h 21600"/>
              <a:gd name="connsiteX2" fmla="*/ 0 w 21639"/>
              <a:gd name="connsiteY2" fmla="*/ 0 h 21600"/>
              <a:gd name="connsiteX3" fmla="*/ 11954 w 21639"/>
              <a:gd name="connsiteY3" fmla="*/ 7682 h 21600"/>
              <a:gd name="connsiteX4" fmla="*/ 21639 w 21639"/>
              <a:gd name="connsiteY4" fmla="*/ 2483 h 21600"/>
              <a:gd name="connsiteX0" fmla="*/ 21639 w 21639"/>
              <a:gd name="connsiteY0" fmla="*/ 21545 h 21600"/>
              <a:gd name="connsiteX1" fmla="*/ 0 w 21639"/>
              <a:gd name="connsiteY1" fmla="*/ 21600 h 21600"/>
              <a:gd name="connsiteX2" fmla="*/ 0 w 21639"/>
              <a:gd name="connsiteY2" fmla="*/ 0 h 21600"/>
              <a:gd name="connsiteX3" fmla="*/ 11954 w 21639"/>
              <a:gd name="connsiteY3" fmla="*/ 7682 h 21600"/>
              <a:gd name="connsiteX4" fmla="*/ 21639 w 21639"/>
              <a:gd name="connsiteY4" fmla="*/ 2410 h 21600"/>
              <a:gd name="connsiteX0" fmla="*/ 21639 w 21639"/>
              <a:gd name="connsiteY0" fmla="*/ 21545 h 21600"/>
              <a:gd name="connsiteX1" fmla="*/ 0 w 21639"/>
              <a:gd name="connsiteY1" fmla="*/ 21600 h 21600"/>
              <a:gd name="connsiteX2" fmla="*/ 0 w 21639"/>
              <a:gd name="connsiteY2" fmla="*/ 0 h 21600"/>
              <a:gd name="connsiteX3" fmla="*/ 11954 w 21639"/>
              <a:gd name="connsiteY3" fmla="*/ 7682 h 21600"/>
              <a:gd name="connsiteX4" fmla="*/ 21624 w 21639"/>
              <a:gd name="connsiteY4" fmla="*/ 2410 h 21600"/>
              <a:gd name="connsiteX0" fmla="*/ 21647 w 21647"/>
              <a:gd name="connsiteY0" fmla="*/ 21545 h 21600"/>
              <a:gd name="connsiteX1" fmla="*/ 0 w 21647"/>
              <a:gd name="connsiteY1" fmla="*/ 21600 h 21600"/>
              <a:gd name="connsiteX2" fmla="*/ 0 w 21647"/>
              <a:gd name="connsiteY2" fmla="*/ 0 h 21600"/>
              <a:gd name="connsiteX3" fmla="*/ 11954 w 21647"/>
              <a:gd name="connsiteY3" fmla="*/ 7682 h 21600"/>
              <a:gd name="connsiteX4" fmla="*/ 21624 w 21647"/>
              <a:gd name="connsiteY4" fmla="*/ 2410 h 21600"/>
              <a:gd name="connsiteX0" fmla="*/ 21641 w 21641"/>
              <a:gd name="connsiteY0" fmla="*/ 21545 h 21600"/>
              <a:gd name="connsiteX1" fmla="*/ 0 w 21641"/>
              <a:gd name="connsiteY1" fmla="*/ 21600 h 21600"/>
              <a:gd name="connsiteX2" fmla="*/ 0 w 21641"/>
              <a:gd name="connsiteY2" fmla="*/ 0 h 21600"/>
              <a:gd name="connsiteX3" fmla="*/ 11954 w 21641"/>
              <a:gd name="connsiteY3" fmla="*/ 7682 h 21600"/>
              <a:gd name="connsiteX4" fmla="*/ 21624 w 21641"/>
              <a:gd name="connsiteY4" fmla="*/ 241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41" h="21600" extrusionOk="0">
                <a:moveTo>
                  <a:pt x="21641" y="21545"/>
                </a:moveTo>
                <a:lnTo>
                  <a:pt x="0" y="21600"/>
                </a:lnTo>
                <a:lnTo>
                  <a:pt x="0" y="0"/>
                </a:lnTo>
                <a:cubicBezTo>
                  <a:pt x="1593" y="2266"/>
                  <a:pt x="6623" y="7642"/>
                  <a:pt x="11954" y="7682"/>
                </a:cubicBezTo>
                <a:cubicBezTo>
                  <a:pt x="15554" y="8075"/>
                  <a:pt x="20260" y="4115"/>
                  <a:pt x="21624" y="2410"/>
                </a:cubicBezTo>
              </a:path>
            </a:pathLst>
          </a:custGeom>
          <a:solidFill>
            <a:srgbClr val="40516F"/>
          </a:solidFill>
          <a:ln w="12700">
            <a:miter lim="400000"/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25716" tIns="25716" rIns="25716" bIns="25716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800"/>
          </a:p>
        </p:txBody>
      </p:sp>
      <p:pic>
        <p:nvPicPr>
          <p:cNvPr id="29" name="Picture 18" descr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6445" y="6031707"/>
            <a:ext cx="1825626" cy="747278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285751" y="155982"/>
            <a:ext cx="8549081" cy="944058"/>
          </a:xfrm>
          <a:prstGeom prst="rect">
            <a:avLst/>
          </a:prstGeom>
        </p:spPr>
        <p:txBody>
          <a:bodyPr anchor="t"/>
          <a:lstStyle>
            <a:lvl1pPr>
              <a:defRPr sz="4781" u="sng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1" name="Body Level One…"/>
          <p:cNvSpPr txBox="1">
            <a:spLocks noGrp="1"/>
          </p:cNvSpPr>
          <p:nvPr>
            <p:ph type="body" idx="1"/>
          </p:nvPr>
        </p:nvSpPr>
        <p:spPr>
          <a:xfrm>
            <a:off x="286492" y="1382400"/>
            <a:ext cx="8549084" cy="362980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800"/>
              </a:spcBef>
              <a:buSzTx/>
              <a:buFontTx/>
              <a:buNone/>
              <a:defRPr sz="2363" b="1">
                <a:solidFill>
                  <a:srgbClr val="FFFFFF"/>
                </a:solidFill>
              </a:defRPr>
            </a:lvl1pPr>
            <a:lvl2pPr marL="0" indent="0">
              <a:spcBef>
                <a:spcPts val="1800"/>
              </a:spcBef>
              <a:buSzTx/>
              <a:buFontTx/>
              <a:buNone/>
              <a:defRPr sz="2363" b="1">
                <a:solidFill>
                  <a:srgbClr val="FFFFFF"/>
                </a:solidFill>
              </a:defRPr>
            </a:lvl2pPr>
            <a:lvl3pPr marL="0" indent="0">
              <a:spcBef>
                <a:spcPts val="1800"/>
              </a:spcBef>
              <a:buSzTx/>
              <a:buFontTx/>
              <a:buNone/>
              <a:defRPr sz="2363" b="1">
                <a:solidFill>
                  <a:srgbClr val="FFFFFF"/>
                </a:solidFill>
              </a:defRPr>
            </a:lvl3pPr>
            <a:lvl4pPr marL="0" indent="0">
              <a:spcBef>
                <a:spcPts val="1800"/>
              </a:spcBef>
              <a:buSzTx/>
              <a:buFontTx/>
              <a:buNone/>
              <a:defRPr sz="2363" b="1">
                <a:solidFill>
                  <a:srgbClr val="FFFFFF"/>
                </a:solidFill>
              </a:defRPr>
            </a:lvl4pPr>
            <a:lvl5pPr marL="0" indent="0">
              <a:spcBef>
                <a:spcPts val="1800"/>
              </a:spcBef>
              <a:buSzTx/>
              <a:buFontTx/>
              <a:buNone/>
              <a:defRPr sz="2363" b="1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660051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8793495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555921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le Text"/>
          <p:cNvSpPr txBox="1">
            <a:spLocks noGrp="1"/>
          </p:cNvSpPr>
          <p:nvPr>
            <p:ph type="title"/>
          </p:nvPr>
        </p:nvSpPr>
        <p:spPr>
          <a:xfrm>
            <a:off x="286492" y="244248"/>
            <a:ext cx="8501901" cy="944058"/>
          </a:xfrm>
          <a:prstGeom prst="rect">
            <a:avLst/>
          </a:prstGeom>
        </p:spPr>
        <p:txBody>
          <a:bodyPr anchor="t"/>
          <a:lstStyle/>
          <a:p>
            <a:r>
              <a:t>Title Text</a:t>
            </a:r>
          </a:p>
        </p:txBody>
      </p:sp>
      <p:sp>
        <p:nvSpPr>
          <p:cNvPr id="65" name="Body Level One…"/>
          <p:cNvSpPr txBox="1">
            <a:spLocks noGrp="1"/>
          </p:cNvSpPr>
          <p:nvPr>
            <p:ph type="body" idx="1"/>
          </p:nvPr>
        </p:nvSpPr>
        <p:spPr>
          <a:xfrm>
            <a:off x="286492" y="1383685"/>
            <a:ext cx="8501910" cy="3596306"/>
          </a:xfrm>
          <a:prstGeom prst="rect">
            <a:avLst/>
          </a:prstGeom>
        </p:spPr>
        <p:txBody>
          <a:bodyPr/>
          <a:lstStyle>
            <a:lvl1pPr>
              <a:spcBef>
                <a:spcPts val="450"/>
              </a:spcBef>
              <a:buSzTx/>
              <a:buFontTx/>
              <a:buNone/>
              <a:defRPr sz="2363" b="1">
                <a:solidFill>
                  <a:srgbClr val="006633"/>
                </a:solidFill>
              </a:defRPr>
            </a:lvl1pPr>
            <a:lvl2pPr marL="342894" indent="-342894">
              <a:spcBef>
                <a:spcPts val="450"/>
              </a:spcBef>
              <a:buSzTx/>
              <a:buFontTx/>
              <a:buNone/>
              <a:defRPr sz="2363" b="1">
                <a:solidFill>
                  <a:srgbClr val="006633"/>
                </a:solidFill>
              </a:defRPr>
            </a:lvl2pPr>
            <a:lvl3pPr marL="263521" indent="-263521">
              <a:spcBef>
                <a:spcPts val="450"/>
              </a:spcBef>
              <a:buFontTx/>
              <a:buChar char="▪"/>
              <a:defRPr sz="2363" b="1">
                <a:solidFill>
                  <a:srgbClr val="006633"/>
                </a:solidFill>
              </a:defRPr>
            </a:lvl3pPr>
            <a:lvl4pPr marL="536567" indent="-273047">
              <a:spcBef>
                <a:spcPts val="450"/>
              </a:spcBef>
              <a:buFontTx/>
              <a:defRPr sz="2363" b="1">
                <a:solidFill>
                  <a:srgbClr val="006633"/>
                </a:solidFill>
              </a:defRPr>
            </a:lvl4pPr>
            <a:lvl5pPr marL="2103094" indent="-274315">
              <a:spcBef>
                <a:spcPts val="450"/>
              </a:spcBef>
              <a:buFontTx/>
              <a:defRPr sz="2363" b="1">
                <a:solidFill>
                  <a:srgbClr val="006633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1022220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0282707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863164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itle Text"/>
          <p:cNvSpPr txBox="1">
            <a:spLocks noGrp="1"/>
          </p:cNvSpPr>
          <p:nvPr>
            <p:ph type="title"/>
          </p:nvPr>
        </p:nvSpPr>
        <p:spPr>
          <a:xfrm>
            <a:off x="685800" y="1122361"/>
            <a:ext cx="7772400" cy="2387603"/>
          </a:xfrm>
          <a:prstGeom prst="rect">
            <a:avLst/>
          </a:prstGeom>
        </p:spPr>
        <p:txBody>
          <a:bodyPr anchor="b"/>
          <a:lstStyle>
            <a:lvl1pPr algn="ctr" defTabSz="474771">
              <a:lnSpc>
                <a:spcPct val="90000"/>
              </a:lnSpc>
              <a:defRPr sz="3094" b="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143000" y="3602037"/>
            <a:ext cx="6858000" cy="1655764"/>
          </a:xfrm>
          <a:prstGeom prst="rect">
            <a:avLst/>
          </a:prstGeom>
        </p:spPr>
        <p:txBody>
          <a:bodyPr/>
          <a:lstStyle>
            <a:lvl1pPr marL="0" indent="0" algn="ctr" defTabSz="474771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1181">
                <a:latin typeface="+mn-lt"/>
                <a:ea typeface="+mn-ea"/>
                <a:cs typeface="+mn-cs"/>
                <a:sym typeface="Calibri"/>
              </a:defRPr>
            </a:lvl1pPr>
            <a:lvl2pPr marL="0" indent="0" algn="ctr" defTabSz="474771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1181">
                <a:latin typeface="+mn-lt"/>
                <a:ea typeface="+mn-ea"/>
                <a:cs typeface="+mn-cs"/>
                <a:sym typeface="Calibri"/>
              </a:defRPr>
            </a:lvl2pPr>
            <a:lvl3pPr marL="0" indent="0" algn="ctr" defTabSz="474771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1181">
                <a:latin typeface="+mn-lt"/>
                <a:ea typeface="+mn-ea"/>
                <a:cs typeface="+mn-cs"/>
                <a:sym typeface="Calibri"/>
              </a:defRPr>
            </a:lvl3pPr>
            <a:lvl4pPr marL="0" indent="0" algn="ctr" defTabSz="474771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1181">
                <a:latin typeface="+mn-lt"/>
                <a:ea typeface="+mn-ea"/>
                <a:cs typeface="+mn-cs"/>
                <a:sym typeface="Calibri"/>
              </a:defRPr>
            </a:lvl4pPr>
            <a:lvl5pPr marL="0" indent="0" algn="ctr" defTabSz="474771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1181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34858" y="6449439"/>
            <a:ext cx="180495" cy="178956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97906260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le Text"/>
          <p:cNvSpPr txBox="1">
            <a:spLocks noGrp="1"/>
          </p:cNvSpPr>
          <p:nvPr>
            <p:ph type="title"/>
          </p:nvPr>
        </p:nvSpPr>
        <p:spPr>
          <a:xfrm>
            <a:off x="628652" y="365127"/>
            <a:ext cx="7886701" cy="1325564"/>
          </a:xfrm>
          <a:prstGeom prst="rect">
            <a:avLst/>
          </a:prstGeom>
        </p:spPr>
        <p:txBody>
          <a:bodyPr/>
          <a:lstStyle>
            <a:lvl1pPr defTabSz="474771">
              <a:lnSpc>
                <a:spcPct val="90000"/>
              </a:lnSpc>
              <a:defRPr sz="2194" b="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21" name="Body Level One…"/>
          <p:cNvSpPr txBox="1">
            <a:spLocks noGrp="1"/>
          </p:cNvSpPr>
          <p:nvPr>
            <p:ph type="body" idx="1"/>
          </p:nvPr>
        </p:nvSpPr>
        <p:spPr>
          <a:xfrm>
            <a:off x="628652" y="1825624"/>
            <a:ext cx="7886701" cy="4351340"/>
          </a:xfrm>
          <a:prstGeom prst="rect">
            <a:avLst/>
          </a:prstGeom>
        </p:spPr>
        <p:txBody>
          <a:bodyPr/>
          <a:lstStyle>
            <a:lvl1pPr marL="118694" indent="-118694" defTabSz="474771">
              <a:lnSpc>
                <a:spcPct val="90000"/>
              </a:lnSpc>
              <a:spcBef>
                <a:spcPts val="450"/>
              </a:spcBef>
              <a:defRPr sz="1350">
                <a:latin typeface="+mn-lt"/>
                <a:ea typeface="+mn-ea"/>
                <a:cs typeface="+mn-cs"/>
                <a:sym typeface="Calibri"/>
              </a:defRPr>
            </a:lvl1pPr>
            <a:lvl2pPr marL="375861" indent="-138474" defTabSz="474771">
              <a:lnSpc>
                <a:spcPct val="90000"/>
              </a:lnSpc>
              <a:spcBef>
                <a:spcPts val="450"/>
              </a:spcBef>
              <a:buChar char="•"/>
              <a:defRPr sz="1350">
                <a:latin typeface="+mn-lt"/>
                <a:ea typeface="+mn-ea"/>
                <a:cs typeface="+mn-cs"/>
                <a:sym typeface="Calibri"/>
              </a:defRPr>
            </a:lvl2pPr>
            <a:lvl3pPr marL="640944" indent="-166169" defTabSz="474771">
              <a:lnSpc>
                <a:spcPct val="90000"/>
              </a:lnSpc>
              <a:spcBef>
                <a:spcPts val="450"/>
              </a:spcBef>
              <a:defRPr sz="1350">
                <a:latin typeface="+mn-lt"/>
                <a:ea typeface="+mn-ea"/>
                <a:cs typeface="+mn-cs"/>
                <a:sym typeface="Calibri"/>
              </a:defRPr>
            </a:lvl3pPr>
            <a:lvl4pPr marL="896793" indent="-184632" defTabSz="474771">
              <a:lnSpc>
                <a:spcPct val="90000"/>
              </a:lnSpc>
              <a:spcBef>
                <a:spcPts val="450"/>
              </a:spcBef>
              <a:buChar char="•"/>
              <a:defRPr sz="1350">
                <a:latin typeface="+mn-lt"/>
                <a:ea typeface="+mn-ea"/>
                <a:cs typeface="+mn-cs"/>
                <a:sym typeface="Calibri"/>
              </a:defRPr>
            </a:lvl4pPr>
            <a:lvl5pPr marL="1134181" indent="-184632" defTabSz="474771">
              <a:lnSpc>
                <a:spcPct val="90000"/>
              </a:lnSpc>
              <a:spcBef>
                <a:spcPts val="450"/>
              </a:spcBef>
              <a:buChar char="•"/>
              <a:defRPr sz="1350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34858" y="6449439"/>
            <a:ext cx="180495" cy="178956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6506552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itle Text"/>
          <p:cNvSpPr txBox="1">
            <a:spLocks noGrp="1"/>
          </p:cNvSpPr>
          <p:nvPr>
            <p:ph type="title"/>
          </p:nvPr>
        </p:nvSpPr>
        <p:spPr>
          <a:xfrm>
            <a:off x="628652" y="365127"/>
            <a:ext cx="7886701" cy="1325564"/>
          </a:xfrm>
          <a:prstGeom prst="rect">
            <a:avLst/>
          </a:prstGeom>
        </p:spPr>
        <p:txBody>
          <a:bodyPr/>
          <a:lstStyle>
            <a:lvl1pPr defTabSz="474771">
              <a:lnSpc>
                <a:spcPct val="90000"/>
              </a:lnSpc>
              <a:defRPr sz="2194" b="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3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28652" y="1825624"/>
            <a:ext cx="3886202" cy="4351340"/>
          </a:xfrm>
          <a:prstGeom prst="rect">
            <a:avLst/>
          </a:prstGeom>
        </p:spPr>
        <p:txBody>
          <a:bodyPr/>
          <a:lstStyle>
            <a:lvl1pPr marL="118694" indent="-118694" defTabSz="474771">
              <a:lnSpc>
                <a:spcPct val="90000"/>
              </a:lnSpc>
              <a:spcBef>
                <a:spcPts val="450"/>
              </a:spcBef>
              <a:defRPr sz="1350">
                <a:latin typeface="+mn-lt"/>
                <a:ea typeface="+mn-ea"/>
                <a:cs typeface="+mn-cs"/>
                <a:sym typeface="Calibri"/>
              </a:defRPr>
            </a:lvl1pPr>
            <a:lvl2pPr marL="375861" indent="-138474" defTabSz="474771">
              <a:lnSpc>
                <a:spcPct val="90000"/>
              </a:lnSpc>
              <a:spcBef>
                <a:spcPts val="450"/>
              </a:spcBef>
              <a:buChar char="•"/>
              <a:defRPr sz="1350">
                <a:latin typeface="+mn-lt"/>
                <a:ea typeface="+mn-ea"/>
                <a:cs typeface="+mn-cs"/>
                <a:sym typeface="Calibri"/>
              </a:defRPr>
            </a:lvl2pPr>
            <a:lvl3pPr marL="640944" indent="-166169" defTabSz="474771">
              <a:lnSpc>
                <a:spcPct val="90000"/>
              </a:lnSpc>
              <a:spcBef>
                <a:spcPts val="450"/>
              </a:spcBef>
              <a:defRPr sz="1350">
                <a:latin typeface="+mn-lt"/>
                <a:ea typeface="+mn-ea"/>
                <a:cs typeface="+mn-cs"/>
                <a:sym typeface="Calibri"/>
              </a:defRPr>
            </a:lvl3pPr>
            <a:lvl4pPr marL="896793" indent="-184632" defTabSz="474771">
              <a:lnSpc>
                <a:spcPct val="90000"/>
              </a:lnSpc>
              <a:spcBef>
                <a:spcPts val="450"/>
              </a:spcBef>
              <a:buChar char="•"/>
              <a:defRPr sz="1350">
                <a:latin typeface="+mn-lt"/>
                <a:ea typeface="+mn-ea"/>
                <a:cs typeface="+mn-cs"/>
                <a:sym typeface="Calibri"/>
              </a:defRPr>
            </a:lvl4pPr>
            <a:lvl5pPr marL="1134181" indent="-184632" defTabSz="474771">
              <a:lnSpc>
                <a:spcPct val="90000"/>
              </a:lnSpc>
              <a:spcBef>
                <a:spcPts val="450"/>
              </a:spcBef>
              <a:buChar char="•"/>
              <a:defRPr sz="1350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34858" y="6449439"/>
            <a:ext cx="180495" cy="178956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7343240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xfrm>
            <a:off x="629843" y="365127"/>
            <a:ext cx="7886701" cy="1325564"/>
          </a:xfrm>
          <a:prstGeom prst="rect">
            <a:avLst/>
          </a:prstGeom>
        </p:spPr>
        <p:txBody>
          <a:bodyPr/>
          <a:lstStyle>
            <a:lvl1pPr defTabSz="474771">
              <a:lnSpc>
                <a:spcPct val="90000"/>
              </a:lnSpc>
              <a:defRPr sz="2194" b="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3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1681163"/>
            <a:ext cx="3868342" cy="823914"/>
          </a:xfrm>
          <a:prstGeom prst="rect">
            <a:avLst/>
          </a:prstGeom>
        </p:spPr>
        <p:txBody>
          <a:bodyPr anchor="b"/>
          <a:lstStyle>
            <a:lvl1pPr marL="0" indent="0" defTabSz="474771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1181" b="1">
                <a:latin typeface="+mn-lt"/>
                <a:ea typeface="+mn-ea"/>
                <a:cs typeface="+mn-cs"/>
                <a:sym typeface="Calibri"/>
              </a:defRPr>
            </a:lvl1pPr>
            <a:lvl2pPr marL="0" indent="0" defTabSz="474771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1181" b="1">
                <a:latin typeface="+mn-lt"/>
                <a:ea typeface="+mn-ea"/>
                <a:cs typeface="+mn-cs"/>
                <a:sym typeface="Calibri"/>
              </a:defRPr>
            </a:lvl2pPr>
            <a:lvl3pPr marL="0" indent="0" defTabSz="474771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1181" b="1">
                <a:latin typeface="+mn-lt"/>
                <a:ea typeface="+mn-ea"/>
                <a:cs typeface="+mn-cs"/>
                <a:sym typeface="Calibri"/>
              </a:defRPr>
            </a:lvl3pPr>
            <a:lvl4pPr marL="0" indent="0" defTabSz="474771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1181" b="1">
                <a:latin typeface="+mn-lt"/>
                <a:ea typeface="+mn-ea"/>
                <a:cs typeface="+mn-cs"/>
                <a:sym typeface="Calibri"/>
              </a:defRPr>
            </a:lvl4pPr>
            <a:lvl5pPr marL="0" indent="0" defTabSz="474771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1181" b="1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0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29152" y="1681163"/>
            <a:ext cx="3887393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1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34858" y="6449439"/>
            <a:ext cx="180495" cy="178956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5011498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itle Text"/>
          <p:cNvSpPr txBox="1">
            <a:spLocks noGrp="1"/>
          </p:cNvSpPr>
          <p:nvPr>
            <p:ph type="title"/>
          </p:nvPr>
        </p:nvSpPr>
        <p:spPr>
          <a:xfrm>
            <a:off x="628652" y="365127"/>
            <a:ext cx="7886701" cy="1325564"/>
          </a:xfrm>
          <a:prstGeom prst="rect">
            <a:avLst/>
          </a:prstGeom>
        </p:spPr>
        <p:txBody>
          <a:bodyPr/>
          <a:lstStyle>
            <a:lvl1pPr defTabSz="474771">
              <a:lnSpc>
                <a:spcPct val="90000"/>
              </a:lnSpc>
              <a:defRPr sz="2194" b="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34858" y="6449439"/>
            <a:ext cx="180495" cy="178956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030975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34858" y="6449439"/>
            <a:ext cx="180495" cy="178956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7836790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80" cy="1600200"/>
          </a:xfrm>
          <a:prstGeom prst="rect">
            <a:avLst/>
          </a:prstGeom>
        </p:spPr>
        <p:txBody>
          <a:bodyPr anchor="b"/>
          <a:lstStyle>
            <a:lvl1pPr defTabSz="474771">
              <a:lnSpc>
                <a:spcPct val="90000"/>
              </a:lnSpc>
              <a:defRPr sz="1575" b="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6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87393" y="987427"/>
            <a:ext cx="4629153" cy="4873627"/>
          </a:xfrm>
          <a:prstGeom prst="rect">
            <a:avLst/>
          </a:prstGeom>
        </p:spPr>
        <p:txBody>
          <a:bodyPr/>
          <a:lstStyle>
            <a:lvl1pPr marL="118694" indent="-118694" defTabSz="474771">
              <a:lnSpc>
                <a:spcPct val="90000"/>
              </a:lnSpc>
              <a:spcBef>
                <a:spcPts val="450"/>
              </a:spcBef>
              <a:defRPr sz="1575">
                <a:latin typeface="+mn-lt"/>
                <a:ea typeface="+mn-ea"/>
                <a:cs typeface="+mn-cs"/>
                <a:sym typeface="Calibri"/>
              </a:defRPr>
            </a:lvl1pPr>
            <a:lvl2pPr marL="373035" indent="-135647" defTabSz="474771">
              <a:lnSpc>
                <a:spcPct val="90000"/>
              </a:lnSpc>
              <a:spcBef>
                <a:spcPts val="450"/>
              </a:spcBef>
              <a:buChar char="•"/>
              <a:defRPr sz="1575">
                <a:latin typeface="+mn-lt"/>
                <a:ea typeface="+mn-ea"/>
                <a:cs typeface="+mn-cs"/>
                <a:sym typeface="Calibri"/>
              </a:defRPr>
            </a:lvl2pPr>
            <a:lvl3pPr marL="633032" indent="-158257" defTabSz="474771">
              <a:lnSpc>
                <a:spcPct val="90000"/>
              </a:lnSpc>
              <a:spcBef>
                <a:spcPts val="450"/>
              </a:spcBef>
              <a:defRPr sz="1575">
                <a:latin typeface="+mn-lt"/>
                <a:ea typeface="+mn-ea"/>
                <a:cs typeface="+mn-cs"/>
                <a:sym typeface="Calibri"/>
              </a:defRPr>
            </a:lvl3pPr>
            <a:lvl4pPr marL="902068" indent="-189909" defTabSz="474771">
              <a:lnSpc>
                <a:spcPct val="90000"/>
              </a:lnSpc>
              <a:spcBef>
                <a:spcPts val="450"/>
              </a:spcBef>
              <a:buChar char="•"/>
              <a:defRPr sz="1575">
                <a:latin typeface="+mn-lt"/>
                <a:ea typeface="+mn-ea"/>
                <a:cs typeface="+mn-cs"/>
                <a:sym typeface="Calibri"/>
              </a:defRPr>
            </a:lvl4pPr>
            <a:lvl5pPr marL="1139456" indent="-189909" defTabSz="474771">
              <a:lnSpc>
                <a:spcPct val="90000"/>
              </a:lnSpc>
              <a:spcBef>
                <a:spcPts val="450"/>
              </a:spcBef>
              <a:buChar char="•"/>
              <a:defRPr sz="1575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29840" y="2057400"/>
            <a:ext cx="2949183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34858" y="6449439"/>
            <a:ext cx="180495" cy="178956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9887932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itle Text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80" cy="1600200"/>
          </a:xfrm>
          <a:prstGeom prst="rect">
            <a:avLst/>
          </a:prstGeom>
        </p:spPr>
        <p:txBody>
          <a:bodyPr anchor="b"/>
          <a:lstStyle>
            <a:lvl1pPr defTabSz="474771">
              <a:lnSpc>
                <a:spcPct val="90000"/>
              </a:lnSpc>
              <a:defRPr sz="1575" b="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7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3887393" y="987427"/>
            <a:ext cx="4629153" cy="48736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7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2057400"/>
            <a:ext cx="2949180" cy="3811588"/>
          </a:xfrm>
          <a:prstGeom prst="rect">
            <a:avLst/>
          </a:prstGeom>
        </p:spPr>
        <p:txBody>
          <a:bodyPr/>
          <a:lstStyle>
            <a:lvl1pPr marL="0" indent="0" defTabSz="474771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788">
                <a:latin typeface="+mn-lt"/>
                <a:ea typeface="+mn-ea"/>
                <a:cs typeface="+mn-cs"/>
                <a:sym typeface="Calibri"/>
              </a:defRPr>
            </a:lvl1pPr>
            <a:lvl2pPr marL="0" indent="0" defTabSz="474771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788">
                <a:latin typeface="+mn-lt"/>
                <a:ea typeface="+mn-ea"/>
                <a:cs typeface="+mn-cs"/>
                <a:sym typeface="Calibri"/>
              </a:defRPr>
            </a:lvl2pPr>
            <a:lvl3pPr marL="0" indent="0" defTabSz="474771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788">
                <a:latin typeface="+mn-lt"/>
                <a:ea typeface="+mn-ea"/>
                <a:cs typeface="+mn-cs"/>
                <a:sym typeface="Calibri"/>
              </a:defRPr>
            </a:lvl3pPr>
            <a:lvl4pPr marL="0" indent="0" defTabSz="474771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788">
                <a:latin typeface="+mn-lt"/>
                <a:ea typeface="+mn-ea"/>
                <a:cs typeface="+mn-cs"/>
                <a:sym typeface="Calibri"/>
              </a:defRPr>
            </a:lvl4pPr>
            <a:lvl5pPr marL="0" indent="0" defTabSz="474771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788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34858" y="6449439"/>
            <a:ext cx="180495" cy="178956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6885177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Picture 9" descr="Picture 9"/>
          <p:cNvPicPr>
            <a:picLocks noChangeAspect="1"/>
          </p:cNvPicPr>
          <p:nvPr/>
        </p:nvPicPr>
        <p:blipFill>
          <a:blip r:embed="rId2"/>
          <a:srcRect b="34810"/>
          <a:stretch>
            <a:fillRect/>
          </a:stretch>
        </p:blipFill>
        <p:spPr>
          <a:xfrm>
            <a:off x="-3176" y="1809750"/>
            <a:ext cx="9144002" cy="3975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Picture 18" descr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3426" y="5827715"/>
            <a:ext cx="1825627" cy="1373189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Freeform 10"/>
          <p:cNvSpPr/>
          <p:nvPr/>
        </p:nvSpPr>
        <p:spPr>
          <a:xfrm>
            <a:off x="-57150" y="1"/>
            <a:ext cx="9231317" cy="29314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8" extrusionOk="0">
                <a:moveTo>
                  <a:pt x="18" y="0"/>
                </a:moveTo>
                <a:lnTo>
                  <a:pt x="21600" y="0"/>
                </a:lnTo>
                <a:lnTo>
                  <a:pt x="21600" y="13010"/>
                </a:lnTo>
                <a:cubicBezTo>
                  <a:pt x="13903" y="21600"/>
                  <a:pt x="8584" y="21272"/>
                  <a:pt x="7012" y="21318"/>
                </a:cubicBezTo>
                <a:cubicBezTo>
                  <a:pt x="5636" y="21237"/>
                  <a:pt x="1585" y="21195"/>
                  <a:pt x="0" y="19175"/>
                </a:cubicBezTo>
                <a:cubicBezTo>
                  <a:pt x="6" y="12110"/>
                  <a:pt x="12" y="7065"/>
                  <a:pt x="18" y="0"/>
                </a:cubicBezTo>
                <a:close/>
              </a:path>
            </a:pathLst>
          </a:custGeom>
          <a:solidFill>
            <a:srgbClr val="236995"/>
          </a:solidFill>
          <a:ln w="12700">
            <a:miter lim="400000"/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25716" tIns="25716" rIns="25716" bIns="25716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800"/>
          </a:p>
        </p:txBody>
      </p:sp>
      <p:sp>
        <p:nvSpPr>
          <p:cNvPr id="186" name="Freeform 11"/>
          <p:cNvSpPr/>
          <p:nvPr/>
        </p:nvSpPr>
        <p:spPr>
          <a:xfrm>
            <a:off x="-46039" y="4859338"/>
            <a:ext cx="9223378" cy="20240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599" y="2266"/>
                  <a:pt x="5869" y="8261"/>
                  <a:pt x="12004" y="8362"/>
                </a:cubicBezTo>
                <a:cubicBezTo>
                  <a:pt x="18139" y="8462"/>
                  <a:pt x="20788" y="2743"/>
                  <a:pt x="21600" y="1626"/>
                </a:cubicBez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25716" tIns="25716" rIns="25716" bIns="25716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800"/>
          </a:p>
        </p:txBody>
      </p:sp>
      <p:sp>
        <p:nvSpPr>
          <p:cNvPr id="187" name="Freeform 12"/>
          <p:cNvSpPr/>
          <p:nvPr/>
        </p:nvSpPr>
        <p:spPr>
          <a:xfrm>
            <a:off x="-47625" y="5019675"/>
            <a:ext cx="9261477" cy="2024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10" y="21600"/>
                </a:moveTo>
                <a:lnTo>
                  <a:pt x="0" y="21600"/>
                </a:lnTo>
                <a:lnTo>
                  <a:pt x="0" y="0"/>
                </a:lnTo>
                <a:cubicBezTo>
                  <a:pt x="1593" y="2266"/>
                  <a:pt x="6623" y="7642"/>
                  <a:pt x="11954" y="7682"/>
                </a:cubicBezTo>
                <a:cubicBezTo>
                  <a:pt x="15554" y="8075"/>
                  <a:pt x="20236" y="4060"/>
                  <a:pt x="21600" y="2355"/>
                </a:cubicBezTo>
              </a:path>
            </a:pathLst>
          </a:custGeom>
          <a:solidFill>
            <a:srgbClr val="40516F"/>
          </a:solidFill>
          <a:ln w="12700">
            <a:miter lim="400000"/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25716" tIns="25716" rIns="25716" bIns="25716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800"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285752" y="155984"/>
            <a:ext cx="8549081" cy="944059"/>
          </a:xfrm>
          <a:prstGeom prst="rect">
            <a:avLst/>
          </a:prstGeom>
        </p:spPr>
        <p:txBody>
          <a:bodyPr anchor="t"/>
          <a:lstStyle>
            <a:lvl1pPr defTabSz="457200">
              <a:defRPr sz="4781" u="sng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89" name="Body Level One…"/>
          <p:cNvSpPr txBox="1">
            <a:spLocks noGrp="1"/>
          </p:cNvSpPr>
          <p:nvPr>
            <p:ph type="body" idx="1"/>
          </p:nvPr>
        </p:nvSpPr>
        <p:spPr>
          <a:xfrm>
            <a:off x="286492" y="1382400"/>
            <a:ext cx="8549084" cy="3629801"/>
          </a:xfrm>
          <a:prstGeom prst="rect">
            <a:avLst/>
          </a:prstGeom>
        </p:spPr>
        <p:txBody>
          <a:bodyPr/>
          <a:lstStyle>
            <a:lvl1pPr marL="0" indent="0" defTabSz="457200">
              <a:spcBef>
                <a:spcPts val="1800"/>
              </a:spcBef>
              <a:buSzTx/>
              <a:buFontTx/>
              <a:buNone/>
              <a:defRPr sz="2363" b="1">
                <a:solidFill>
                  <a:srgbClr val="FFFFFF"/>
                </a:solidFill>
              </a:defRPr>
            </a:lvl1pPr>
            <a:lvl2pPr marL="0" indent="0" defTabSz="457200">
              <a:spcBef>
                <a:spcPts val="1800"/>
              </a:spcBef>
              <a:buSzTx/>
              <a:buFontTx/>
              <a:buNone/>
              <a:defRPr sz="2363" b="1">
                <a:solidFill>
                  <a:srgbClr val="FFFFFF"/>
                </a:solidFill>
              </a:defRPr>
            </a:lvl2pPr>
            <a:lvl3pPr marL="0" indent="0" defTabSz="457200">
              <a:spcBef>
                <a:spcPts val="1800"/>
              </a:spcBef>
              <a:buSzTx/>
              <a:buFontTx/>
              <a:buNone/>
              <a:defRPr sz="2363" b="1">
                <a:solidFill>
                  <a:srgbClr val="FFFFFF"/>
                </a:solidFill>
              </a:defRPr>
            </a:lvl3pPr>
            <a:lvl4pPr marL="0" indent="0" defTabSz="457200">
              <a:spcBef>
                <a:spcPts val="1800"/>
              </a:spcBef>
              <a:buSzTx/>
              <a:buFontTx/>
              <a:buNone/>
              <a:defRPr sz="2363" b="1">
                <a:solidFill>
                  <a:srgbClr val="FFFFFF"/>
                </a:solidFill>
              </a:defRPr>
            </a:lvl4pPr>
            <a:lvl5pPr marL="0" indent="0" defTabSz="457200">
              <a:spcBef>
                <a:spcPts val="1800"/>
              </a:spcBef>
              <a:buSzTx/>
              <a:buFontTx/>
              <a:buNone/>
              <a:defRPr sz="2363" b="1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76527" y="6219329"/>
            <a:ext cx="276675" cy="27404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6452512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itle Text"/>
          <p:cNvSpPr txBox="1">
            <a:spLocks noGrp="1"/>
          </p:cNvSpPr>
          <p:nvPr>
            <p:ph type="title"/>
          </p:nvPr>
        </p:nvSpPr>
        <p:spPr>
          <a:xfrm>
            <a:off x="286493" y="244249"/>
            <a:ext cx="8501901" cy="944058"/>
          </a:xfrm>
          <a:prstGeom prst="rect">
            <a:avLst/>
          </a:prstGeom>
        </p:spPr>
        <p:txBody>
          <a:bodyPr anchor="t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210" name="Body Level One…"/>
          <p:cNvSpPr txBox="1">
            <a:spLocks noGrp="1"/>
          </p:cNvSpPr>
          <p:nvPr>
            <p:ph type="body" idx="1"/>
          </p:nvPr>
        </p:nvSpPr>
        <p:spPr>
          <a:xfrm>
            <a:off x="286493" y="1383687"/>
            <a:ext cx="8501910" cy="3596307"/>
          </a:xfrm>
          <a:prstGeom prst="rect">
            <a:avLst/>
          </a:prstGeom>
        </p:spPr>
        <p:txBody>
          <a:bodyPr/>
          <a:lstStyle>
            <a:lvl1pPr marL="342897" indent="-342897" defTabSz="457200">
              <a:spcBef>
                <a:spcPts val="450"/>
              </a:spcBef>
              <a:buSzTx/>
              <a:buFontTx/>
              <a:buNone/>
              <a:defRPr sz="2363" b="1">
                <a:solidFill>
                  <a:srgbClr val="006633"/>
                </a:solidFill>
              </a:defRPr>
            </a:lvl1pPr>
            <a:lvl2pPr marL="342897" indent="-342897" defTabSz="457200">
              <a:spcBef>
                <a:spcPts val="450"/>
              </a:spcBef>
              <a:buSzTx/>
              <a:buFontTx/>
              <a:buNone/>
              <a:defRPr sz="2363" b="1">
                <a:solidFill>
                  <a:srgbClr val="006633"/>
                </a:solidFill>
              </a:defRPr>
            </a:lvl2pPr>
            <a:lvl3pPr marL="263525" indent="-263525" defTabSz="457200">
              <a:spcBef>
                <a:spcPts val="450"/>
              </a:spcBef>
              <a:buFontTx/>
              <a:buChar char="▪"/>
              <a:defRPr sz="2363" b="1">
                <a:solidFill>
                  <a:srgbClr val="006633"/>
                </a:solidFill>
              </a:defRPr>
            </a:lvl3pPr>
            <a:lvl4pPr marL="536574" indent="-273050" defTabSz="457200">
              <a:spcBef>
                <a:spcPts val="450"/>
              </a:spcBef>
              <a:buFontTx/>
              <a:defRPr sz="2363" b="1">
                <a:solidFill>
                  <a:srgbClr val="006633"/>
                </a:solidFill>
              </a:defRPr>
            </a:lvl4pPr>
            <a:lvl5pPr marL="2103121" indent="-274319" defTabSz="457200">
              <a:spcBef>
                <a:spcPts val="450"/>
              </a:spcBef>
              <a:buFontTx/>
              <a:defRPr sz="2363" b="1">
                <a:solidFill>
                  <a:srgbClr val="006633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76527" y="6219329"/>
            <a:ext cx="276675" cy="27404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87663325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21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342897" indent="-342897" defTabSz="457200"/>
            <a:lvl2pPr marL="790574" indent="-333375" defTabSz="457200"/>
            <a:lvl3pPr marL="1181098" indent="-266698" defTabSz="457200"/>
            <a:lvl4pPr marL="1662545" indent="-290945" defTabSz="457200"/>
            <a:lvl5pPr marL="2148839" indent="-320038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76527" y="6219329"/>
            <a:ext cx="276675" cy="27404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5095243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2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76527" y="6219329"/>
            <a:ext cx="276675" cy="27404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9240766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2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76527" y="6219329"/>
            <a:ext cx="276675" cy="27404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6944353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Title Text"/>
          <p:cNvSpPr txBox="1">
            <a:spLocks noGrp="1"/>
          </p:cNvSpPr>
          <p:nvPr>
            <p:ph type="title"/>
          </p:nvPr>
        </p:nvSpPr>
        <p:spPr>
          <a:xfrm>
            <a:off x="286493" y="244249"/>
            <a:ext cx="8501901" cy="944058"/>
          </a:xfrm>
          <a:prstGeom prst="rect">
            <a:avLst/>
          </a:prstGeom>
        </p:spPr>
        <p:txBody>
          <a:bodyPr anchor="t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244" name="Body Level One…"/>
          <p:cNvSpPr txBox="1">
            <a:spLocks noGrp="1"/>
          </p:cNvSpPr>
          <p:nvPr>
            <p:ph type="body" idx="1"/>
          </p:nvPr>
        </p:nvSpPr>
        <p:spPr>
          <a:xfrm>
            <a:off x="286493" y="1383687"/>
            <a:ext cx="8501910" cy="3596307"/>
          </a:xfrm>
          <a:prstGeom prst="rect">
            <a:avLst/>
          </a:prstGeom>
        </p:spPr>
        <p:txBody>
          <a:bodyPr/>
          <a:lstStyle>
            <a:lvl1pPr marL="342897" indent="-342897" defTabSz="457200">
              <a:spcBef>
                <a:spcPts val="450"/>
              </a:spcBef>
              <a:buSzTx/>
              <a:buFontTx/>
              <a:buNone/>
              <a:defRPr sz="2363" b="1">
                <a:solidFill>
                  <a:srgbClr val="006633"/>
                </a:solidFill>
              </a:defRPr>
            </a:lvl1pPr>
            <a:lvl2pPr marL="342897" indent="-342897" defTabSz="457200">
              <a:spcBef>
                <a:spcPts val="450"/>
              </a:spcBef>
              <a:buSzTx/>
              <a:buFontTx/>
              <a:buNone/>
              <a:defRPr sz="2363" b="1">
                <a:solidFill>
                  <a:srgbClr val="006633"/>
                </a:solidFill>
              </a:defRPr>
            </a:lvl2pPr>
            <a:lvl3pPr marL="263525" indent="-263525" defTabSz="457200">
              <a:spcBef>
                <a:spcPts val="450"/>
              </a:spcBef>
              <a:buFontTx/>
              <a:buChar char="▪"/>
              <a:defRPr sz="2363" b="1">
                <a:solidFill>
                  <a:srgbClr val="006633"/>
                </a:solidFill>
              </a:defRPr>
            </a:lvl3pPr>
            <a:lvl4pPr marL="536574" indent="-273050" defTabSz="457200">
              <a:spcBef>
                <a:spcPts val="450"/>
              </a:spcBef>
              <a:buFontTx/>
              <a:defRPr sz="2363" b="1">
                <a:solidFill>
                  <a:srgbClr val="006633"/>
                </a:solidFill>
              </a:defRPr>
            </a:lvl4pPr>
            <a:lvl5pPr marL="2103121" indent="-274319" defTabSz="457200">
              <a:spcBef>
                <a:spcPts val="450"/>
              </a:spcBef>
              <a:buFontTx/>
              <a:defRPr sz="2363" b="1">
                <a:solidFill>
                  <a:srgbClr val="006633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76527" y="6219329"/>
            <a:ext cx="276675" cy="27404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5670650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2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76527" y="6219329"/>
            <a:ext cx="276675" cy="27404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9086685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2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76527" y="6219329"/>
            <a:ext cx="276675" cy="27404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5057971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Title Text"/>
          <p:cNvSpPr txBox="1">
            <a:spLocks noGrp="1"/>
          </p:cNvSpPr>
          <p:nvPr>
            <p:ph type="title"/>
          </p:nvPr>
        </p:nvSpPr>
        <p:spPr>
          <a:xfrm>
            <a:off x="685800" y="1122364"/>
            <a:ext cx="7772400" cy="2387601"/>
          </a:xfrm>
          <a:prstGeom prst="rect">
            <a:avLst/>
          </a:prstGeom>
        </p:spPr>
        <p:txBody>
          <a:bodyPr anchor="b"/>
          <a:lstStyle>
            <a:lvl1pPr algn="ctr" defTabSz="474778">
              <a:lnSpc>
                <a:spcPct val="90000"/>
              </a:lnSpc>
              <a:defRPr sz="3094" b="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8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143000" y="3602040"/>
            <a:ext cx="6858000" cy="1655764"/>
          </a:xfrm>
          <a:prstGeom prst="rect">
            <a:avLst/>
          </a:prstGeom>
        </p:spPr>
        <p:txBody>
          <a:bodyPr/>
          <a:lstStyle>
            <a:lvl1pPr marL="0" indent="0" algn="ctr" defTabSz="474778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1181">
                <a:latin typeface="+mn-lt"/>
                <a:ea typeface="+mn-ea"/>
                <a:cs typeface="+mn-cs"/>
                <a:sym typeface="Calibri"/>
              </a:defRPr>
            </a:lvl1pPr>
            <a:lvl2pPr marL="0" indent="0" algn="ctr" defTabSz="474778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1181">
                <a:latin typeface="+mn-lt"/>
                <a:ea typeface="+mn-ea"/>
                <a:cs typeface="+mn-cs"/>
                <a:sym typeface="Calibri"/>
              </a:defRPr>
            </a:lvl2pPr>
            <a:lvl3pPr marL="0" indent="0" algn="ctr" defTabSz="474778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1181">
                <a:latin typeface="+mn-lt"/>
                <a:ea typeface="+mn-ea"/>
                <a:cs typeface="+mn-cs"/>
                <a:sym typeface="Calibri"/>
              </a:defRPr>
            </a:lvl3pPr>
            <a:lvl4pPr marL="0" indent="0" algn="ctr" defTabSz="474778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1181">
                <a:latin typeface="+mn-lt"/>
                <a:ea typeface="+mn-ea"/>
                <a:cs typeface="+mn-cs"/>
                <a:sym typeface="Calibri"/>
              </a:defRPr>
            </a:lvl4pPr>
            <a:lvl5pPr marL="0" indent="0" algn="ctr" defTabSz="474778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1181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34860" y="6449439"/>
            <a:ext cx="180495" cy="178956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1374900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itle Text"/>
          <p:cNvSpPr txBox="1">
            <a:spLocks noGrp="1"/>
          </p:cNvSpPr>
          <p:nvPr>
            <p:ph type="title"/>
          </p:nvPr>
        </p:nvSpPr>
        <p:spPr>
          <a:xfrm>
            <a:off x="628651" y="365129"/>
            <a:ext cx="7886703" cy="1325563"/>
          </a:xfrm>
          <a:prstGeom prst="rect">
            <a:avLst/>
          </a:prstGeom>
        </p:spPr>
        <p:txBody>
          <a:bodyPr/>
          <a:lstStyle>
            <a:lvl1pPr defTabSz="474778">
              <a:lnSpc>
                <a:spcPct val="90000"/>
              </a:lnSpc>
              <a:defRPr sz="2194" b="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89" name="Body Level One…"/>
          <p:cNvSpPr txBox="1">
            <a:spLocks noGrp="1"/>
          </p:cNvSpPr>
          <p:nvPr>
            <p:ph type="body" idx="1"/>
          </p:nvPr>
        </p:nvSpPr>
        <p:spPr>
          <a:xfrm>
            <a:off x="628651" y="1825624"/>
            <a:ext cx="7886703" cy="4351340"/>
          </a:xfrm>
          <a:prstGeom prst="rect">
            <a:avLst/>
          </a:prstGeom>
        </p:spPr>
        <p:txBody>
          <a:bodyPr/>
          <a:lstStyle>
            <a:lvl1pPr marL="118695" indent="-118695" defTabSz="474778">
              <a:lnSpc>
                <a:spcPct val="90000"/>
              </a:lnSpc>
              <a:spcBef>
                <a:spcPts val="450"/>
              </a:spcBef>
              <a:defRPr sz="1350">
                <a:latin typeface="+mn-lt"/>
                <a:ea typeface="+mn-ea"/>
                <a:cs typeface="+mn-cs"/>
                <a:sym typeface="Calibri"/>
              </a:defRPr>
            </a:lvl1pPr>
            <a:lvl2pPr marL="375866" indent="-138477" defTabSz="474778">
              <a:lnSpc>
                <a:spcPct val="90000"/>
              </a:lnSpc>
              <a:spcBef>
                <a:spcPts val="450"/>
              </a:spcBef>
              <a:buChar char="•"/>
              <a:defRPr sz="1350">
                <a:latin typeface="+mn-lt"/>
                <a:ea typeface="+mn-ea"/>
                <a:cs typeface="+mn-cs"/>
                <a:sym typeface="Calibri"/>
              </a:defRPr>
            </a:lvl2pPr>
            <a:lvl3pPr marL="640951" indent="-166172" defTabSz="474778">
              <a:lnSpc>
                <a:spcPct val="90000"/>
              </a:lnSpc>
              <a:spcBef>
                <a:spcPts val="450"/>
              </a:spcBef>
              <a:defRPr sz="1350">
                <a:latin typeface="+mn-lt"/>
                <a:ea typeface="+mn-ea"/>
                <a:cs typeface="+mn-cs"/>
                <a:sym typeface="Calibri"/>
              </a:defRPr>
            </a:lvl3pPr>
            <a:lvl4pPr marL="896803" indent="-184636" defTabSz="474778">
              <a:lnSpc>
                <a:spcPct val="90000"/>
              </a:lnSpc>
              <a:spcBef>
                <a:spcPts val="450"/>
              </a:spcBef>
              <a:buChar char="•"/>
              <a:defRPr sz="1350">
                <a:latin typeface="+mn-lt"/>
                <a:ea typeface="+mn-ea"/>
                <a:cs typeface="+mn-cs"/>
                <a:sym typeface="Calibri"/>
              </a:defRPr>
            </a:lvl4pPr>
            <a:lvl5pPr marL="1134195" indent="-184636" defTabSz="474778">
              <a:lnSpc>
                <a:spcPct val="90000"/>
              </a:lnSpc>
              <a:spcBef>
                <a:spcPts val="450"/>
              </a:spcBef>
              <a:buChar char="•"/>
              <a:defRPr sz="1350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34860" y="6449439"/>
            <a:ext cx="180495" cy="178956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3122226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Title Text"/>
          <p:cNvSpPr txBox="1">
            <a:spLocks noGrp="1"/>
          </p:cNvSpPr>
          <p:nvPr>
            <p:ph type="title"/>
          </p:nvPr>
        </p:nvSpPr>
        <p:spPr>
          <a:xfrm>
            <a:off x="623890" y="1709742"/>
            <a:ext cx="7886703" cy="2852738"/>
          </a:xfrm>
          <a:prstGeom prst="rect">
            <a:avLst/>
          </a:prstGeom>
        </p:spPr>
        <p:txBody>
          <a:bodyPr anchor="b"/>
          <a:lstStyle>
            <a:lvl1pPr defTabSz="474778">
              <a:lnSpc>
                <a:spcPct val="90000"/>
              </a:lnSpc>
              <a:defRPr sz="3094" b="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9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3890" y="4589468"/>
            <a:ext cx="7886703" cy="1500190"/>
          </a:xfrm>
          <a:prstGeom prst="rect">
            <a:avLst/>
          </a:prstGeom>
        </p:spPr>
        <p:txBody>
          <a:bodyPr/>
          <a:lstStyle>
            <a:lvl1pPr marL="0" indent="0" defTabSz="474778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1181">
                <a:latin typeface="+mn-lt"/>
                <a:ea typeface="+mn-ea"/>
                <a:cs typeface="+mn-cs"/>
                <a:sym typeface="Calibri"/>
              </a:defRPr>
            </a:lvl1pPr>
            <a:lvl2pPr marL="0" indent="0" defTabSz="474778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1181">
                <a:latin typeface="+mn-lt"/>
                <a:ea typeface="+mn-ea"/>
                <a:cs typeface="+mn-cs"/>
                <a:sym typeface="Calibri"/>
              </a:defRPr>
            </a:lvl2pPr>
            <a:lvl3pPr marL="0" indent="0" defTabSz="474778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1181">
                <a:latin typeface="+mn-lt"/>
                <a:ea typeface="+mn-ea"/>
                <a:cs typeface="+mn-cs"/>
                <a:sym typeface="Calibri"/>
              </a:defRPr>
            </a:lvl3pPr>
            <a:lvl4pPr marL="0" indent="0" defTabSz="474778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1181">
                <a:latin typeface="+mn-lt"/>
                <a:ea typeface="+mn-ea"/>
                <a:cs typeface="+mn-cs"/>
                <a:sym typeface="Calibri"/>
              </a:defRPr>
            </a:lvl4pPr>
            <a:lvl5pPr marL="0" indent="0" defTabSz="474778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1181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34860" y="6449439"/>
            <a:ext cx="180495" cy="178956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164951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Title Text"/>
          <p:cNvSpPr txBox="1">
            <a:spLocks noGrp="1"/>
          </p:cNvSpPr>
          <p:nvPr>
            <p:ph type="title"/>
          </p:nvPr>
        </p:nvSpPr>
        <p:spPr>
          <a:xfrm>
            <a:off x="628651" y="365129"/>
            <a:ext cx="7886703" cy="1325563"/>
          </a:xfrm>
          <a:prstGeom prst="rect">
            <a:avLst/>
          </a:prstGeom>
        </p:spPr>
        <p:txBody>
          <a:bodyPr/>
          <a:lstStyle>
            <a:lvl1pPr defTabSz="474778">
              <a:lnSpc>
                <a:spcPct val="90000"/>
              </a:lnSpc>
              <a:defRPr sz="2194" b="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30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28651" y="1825624"/>
            <a:ext cx="3886202" cy="4351340"/>
          </a:xfrm>
          <a:prstGeom prst="rect">
            <a:avLst/>
          </a:prstGeom>
        </p:spPr>
        <p:txBody>
          <a:bodyPr/>
          <a:lstStyle>
            <a:lvl1pPr marL="118695" indent="-118695" defTabSz="474778">
              <a:lnSpc>
                <a:spcPct val="90000"/>
              </a:lnSpc>
              <a:spcBef>
                <a:spcPts val="450"/>
              </a:spcBef>
              <a:defRPr sz="1350">
                <a:latin typeface="+mn-lt"/>
                <a:ea typeface="+mn-ea"/>
                <a:cs typeface="+mn-cs"/>
                <a:sym typeface="Calibri"/>
              </a:defRPr>
            </a:lvl1pPr>
            <a:lvl2pPr marL="375866" indent="-138477" defTabSz="474778">
              <a:lnSpc>
                <a:spcPct val="90000"/>
              </a:lnSpc>
              <a:spcBef>
                <a:spcPts val="450"/>
              </a:spcBef>
              <a:buChar char="•"/>
              <a:defRPr sz="1350">
                <a:latin typeface="+mn-lt"/>
                <a:ea typeface="+mn-ea"/>
                <a:cs typeface="+mn-cs"/>
                <a:sym typeface="Calibri"/>
              </a:defRPr>
            </a:lvl2pPr>
            <a:lvl3pPr marL="640951" indent="-166172" defTabSz="474778">
              <a:lnSpc>
                <a:spcPct val="90000"/>
              </a:lnSpc>
              <a:spcBef>
                <a:spcPts val="450"/>
              </a:spcBef>
              <a:defRPr sz="1350">
                <a:latin typeface="+mn-lt"/>
                <a:ea typeface="+mn-ea"/>
                <a:cs typeface="+mn-cs"/>
                <a:sym typeface="Calibri"/>
              </a:defRPr>
            </a:lvl3pPr>
            <a:lvl4pPr marL="896803" indent="-184636" defTabSz="474778">
              <a:lnSpc>
                <a:spcPct val="90000"/>
              </a:lnSpc>
              <a:spcBef>
                <a:spcPts val="450"/>
              </a:spcBef>
              <a:buChar char="•"/>
              <a:defRPr sz="1350">
                <a:latin typeface="+mn-lt"/>
                <a:ea typeface="+mn-ea"/>
                <a:cs typeface="+mn-cs"/>
                <a:sym typeface="Calibri"/>
              </a:defRPr>
            </a:lvl4pPr>
            <a:lvl5pPr marL="1134195" indent="-184636" defTabSz="474778">
              <a:lnSpc>
                <a:spcPct val="90000"/>
              </a:lnSpc>
              <a:spcBef>
                <a:spcPts val="450"/>
              </a:spcBef>
              <a:buChar char="•"/>
              <a:defRPr sz="1350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34860" y="6449439"/>
            <a:ext cx="180495" cy="178956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2458625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Title Text"/>
          <p:cNvSpPr txBox="1">
            <a:spLocks noGrp="1"/>
          </p:cNvSpPr>
          <p:nvPr>
            <p:ph type="title"/>
          </p:nvPr>
        </p:nvSpPr>
        <p:spPr>
          <a:xfrm>
            <a:off x="629841" y="365129"/>
            <a:ext cx="7886705" cy="1325563"/>
          </a:xfrm>
          <a:prstGeom prst="rect">
            <a:avLst/>
          </a:prstGeom>
        </p:spPr>
        <p:txBody>
          <a:bodyPr/>
          <a:lstStyle>
            <a:lvl1pPr defTabSz="474778">
              <a:lnSpc>
                <a:spcPct val="90000"/>
              </a:lnSpc>
              <a:defRPr sz="2194" b="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3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3" y="1681167"/>
            <a:ext cx="3868341" cy="823914"/>
          </a:xfrm>
          <a:prstGeom prst="rect">
            <a:avLst/>
          </a:prstGeom>
        </p:spPr>
        <p:txBody>
          <a:bodyPr anchor="b"/>
          <a:lstStyle>
            <a:lvl1pPr marL="0" indent="0" defTabSz="474778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1181" b="1">
                <a:latin typeface="+mn-lt"/>
                <a:ea typeface="+mn-ea"/>
                <a:cs typeface="+mn-cs"/>
                <a:sym typeface="Calibri"/>
              </a:defRPr>
            </a:lvl1pPr>
            <a:lvl2pPr marL="0" indent="0" defTabSz="474778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1181" b="1">
                <a:latin typeface="+mn-lt"/>
                <a:ea typeface="+mn-ea"/>
                <a:cs typeface="+mn-cs"/>
                <a:sym typeface="Calibri"/>
              </a:defRPr>
            </a:lvl2pPr>
            <a:lvl3pPr marL="0" indent="0" defTabSz="474778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1181" b="1">
                <a:latin typeface="+mn-lt"/>
                <a:ea typeface="+mn-ea"/>
                <a:cs typeface="+mn-cs"/>
                <a:sym typeface="Calibri"/>
              </a:defRPr>
            </a:lvl3pPr>
            <a:lvl4pPr marL="0" indent="0" defTabSz="474778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1181" b="1">
                <a:latin typeface="+mn-lt"/>
                <a:ea typeface="+mn-ea"/>
                <a:cs typeface="+mn-cs"/>
                <a:sym typeface="Calibri"/>
              </a:defRPr>
            </a:lvl4pPr>
            <a:lvl5pPr marL="0" indent="0" defTabSz="474778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1181" b="1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7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29152" y="1681167"/>
            <a:ext cx="3887393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3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34860" y="6449439"/>
            <a:ext cx="180495" cy="178956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0452367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Title Text"/>
          <p:cNvSpPr txBox="1">
            <a:spLocks noGrp="1"/>
          </p:cNvSpPr>
          <p:nvPr>
            <p:ph type="title"/>
          </p:nvPr>
        </p:nvSpPr>
        <p:spPr>
          <a:xfrm>
            <a:off x="628651" y="365129"/>
            <a:ext cx="7886703" cy="1325563"/>
          </a:xfrm>
          <a:prstGeom prst="rect">
            <a:avLst/>
          </a:prstGeom>
        </p:spPr>
        <p:txBody>
          <a:bodyPr/>
          <a:lstStyle>
            <a:lvl1pPr defTabSz="474778">
              <a:lnSpc>
                <a:spcPct val="90000"/>
              </a:lnSpc>
              <a:defRPr sz="2194" b="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3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34860" y="6449439"/>
            <a:ext cx="180495" cy="178956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1573528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34860" y="6449439"/>
            <a:ext cx="180495" cy="178956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55704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Title Text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80" cy="1600200"/>
          </a:xfrm>
          <a:prstGeom prst="rect">
            <a:avLst/>
          </a:prstGeom>
        </p:spPr>
        <p:txBody>
          <a:bodyPr anchor="b"/>
          <a:lstStyle>
            <a:lvl1pPr defTabSz="474778">
              <a:lnSpc>
                <a:spcPct val="90000"/>
              </a:lnSpc>
              <a:defRPr sz="1575" b="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34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87394" y="987427"/>
            <a:ext cx="4629154" cy="4873627"/>
          </a:xfrm>
          <a:prstGeom prst="rect">
            <a:avLst/>
          </a:prstGeom>
        </p:spPr>
        <p:txBody>
          <a:bodyPr/>
          <a:lstStyle>
            <a:lvl1pPr marL="118695" indent="-118695" defTabSz="474778">
              <a:lnSpc>
                <a:spcPct val="90000"/>
              </a:lnSpc>
              <a:spcBef>
                <a:spcPts val="450"/>
              </a:spcBef>
              <a:defRPr sz="1575">
                <a:latin typeface="+mn-lt"/>
                <a:ea typeface="+mn-ea"/>
                <a:cs typeface="+mn-cs"/>
                <a:sym typeface="Calibri"/>
              </a:defRPr>
            </a:lvl1pPr>
            <a:lvl2pPr marL="373040" indent="-135651" defTabSz="474778">
              <a:lnSpc>
                <a:spcPct val="90000"/>
              </a:lnSpc>
              <a:spcBef>
                <a:spcPts val="450"/>
              </a:spcBef>
              <a:buChar char="•"/>
              <a:defRPr sz="1575">
                <a:latin typeface="+mn-lt"/>
                <a:ea typeface="+mn-ea"/>
                <a:cs typeface="+mn-cs"/>
                <a:sym typeface="Calibri"/>
              </a:defRPr>
            </a:lvl2pPr>
            <a:lvl3pPr marL="633039" indent="-158259" defTabSz="474778">
              <a:lnSpc>
                <a:spcPct val="90000"/>
              </a:lnSpc>
              <a:spcBef>
                <a:spcPts val="450"/>
              </a:spcBef>
              <a:defRPr sz="1575">
                <a:latin typeface="+mn-lt"/>
                <a:ea typeface="+mn-ea"/>
                <a:cs typeface="+mn-cs"/>
                <a:sym typeface="Calibri"/>
              </a:defRPr>
            </a:lvl3pPr>
            <a:lvl4pPr marL="902080" indent="-189912" defTabSz="474778">
              <a:lnSpc>
                <a:spcPct val="90000"/>
              </a:lnSpc>
              <a:spcBef>
                <a:spcPts val="450"/>
              </a:spcBef>
              <a:buChar char="•"/>
              <a:defRPr sz="1575">
                <a:latin typeface="+mn-lt"/>
                <a:ea typeface="+mn-ea"/>
                <a:cs typeface="+mn-cs"/>
                <a:sym typeface="Calibri"/>
              </a:defRPr>
            </a:lvl4pPr>
            <a:lvl5pPr marL="1139470" indent="-189912" defTabSz="474778">
              <a:lnSpc>
                <a:spcPct val="90000"/>
              </a:lnSpc>
              <a:spcBef>
                <a:spcPts val="450"/>
              </a:spcBef>
              <a:buChar char="•"/>
              <a:defRPr sz="1575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2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29841" y="2057400"/>
            <a:ext cx="2949182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34860" y="6449439"/>
            <a:ext cx="180495" cy="178956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1622526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Title Text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80" cy="1600200"/>
          </a:xfrm>
          <a:prstGeom prst="rect">
            <a:avLst/>
          </a:prstGeom>
        </p:spPr>
        <p:txBody>
          <a:bodyPr anchor="b"/>
          <a:lstStyle>
            <a:lvl1pPr defTabSz="474778">
              <a:lnSpc>
                <a:spcPct val="90000"/>
              </a:lnSpc>
              <a:defRPr sz="1575" b="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351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3887394" y="987427"/>
            <a:ext cx="4629154" cy="48736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2057400"/>
            <a:ext cx="2949180" cy="3811588"/>
          </a:xfrm>
          <a:prstGeom prst="rect">
            <a:avLst/>
          </a:prstGeom>
        </p:spPr>
        <p:txBody>
          <a:bodyPr/>
          <a:lstStyle>
            <a:lvl1pPr marL="0" indent="0" defTabSz="474778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788">
                <a:latin typeface="+mn-lt"/>
                <a:ea typeface="+mn-ea"/>
                <a:cs typeface="+mn-cs"/>
                <a:sym typeface="Calibri"/>
              </a:defRPr>
            </a:lvl1pPr>
            <a:lvl2pPr marL="0" indent="0" defTabSz="474778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788">
                <a:latin typeface="+mn-lt"/>
                <a:ea typeface="+mn-ea"/>
                <a:cs typeface="+mn-cs"/>
                <a:sym typeface="Calibri"/>
              </a:defRPr>
            </a:lvl2pPr>
            <a:lvl3pPr marL="0" indent="0" defTabSz="474778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788">
                <a:latin typeface="+mn-lt"/>
                <a:ea typeface="+mn-ea"/>
                <a:cs typeface="+mn-cs"/>
                <a:sym typeface="Calibri"/>
              </a:defRPr>
            </a:lvl3pPr>
            <a:lvl4pPr marL="0" indent="0" defTabSz="474778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788">
                <a:latin typeface="+mn-lt"/>
                <a:ea typeface="+mn-ea"/>
                <a:cs typeface="+mn-cs"/>
                <a:sym typeface="Calibri"/>
              </a:defRPr>
            </a:lvl4pPr>
            <a:lvl5pPr marL="0" indent="0" defTabSz="474778">
              <a:lnSpc>
                <a:spcPct val="90000"/>
              </a:lnSpc>
              <a:spcBef>
                <a:spcPts val="450"/>
              </a:spcBef>
              <a:buSzTx/>
              <a:buFontTx/>
              <a:buNone/>
              <a:defRPr sz="788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34860" y="6449439"/>
            <a:ext cx="180495" cy="178956"/>
          </a:xfrm>
          <a:prstGeom prst="rect">
            <a:avLst/>
          </a:prstGeom>
        </p:spPr>
        <p:txBody>
          <a:bodyPr/>
          <a:lstStyle>
            <a:lvl1pPr>
              <a:defRPr sz="563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9648631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Picture 18" descr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83" y="5836087"/>
            <a:ext cx="1825625" cy="747277"/>
          </a:xfrm>
          <a:prstGeom prst="rect">
            <a:avLst/>
          </a:prstGeom>
          <a:ln w="12700">
            <a:miter lim="400000"/>
          </a:ln>
        </p:spPr>
      </p:pic>
      <p:sp>
        <p:nvSpPr>
          <p:cNvPr id="361" name="TextBox 1"/>
          <p:cNvSpPr txBox="1"/>
          <p:nvPr/>
        </p:nvSpPr>
        <p:spPr>
          <a:xfrm>
            <a:off x="7352869" y="6382871"/>
            <a:ext cx="1308212" cy="173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716" tIns="25716" rIns="25716" bIns="25716">
            <a:spAutoFit/>
          </a:bodyPr>
          <a:lstStyle>
            <a:lvl1pPr>
              <a:defRPr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788"/>
              <a:t>Commercial in confidence</a:t>
            </a:r>
          </a:p>
        </p:txBody>
      </p:sp>
      <p:sp>
        <p:nvSpPr>
          <p:cNvPr id="362" name="Title Text"/>
          <p:cNvSpPr txBox="1">
            <a:spLocks noGrp="1"/>
          </p:cNvSpPr>
          <p:nvPr>
            <p:ph type="title"/>
          </p:nvPr>
        </p:nvSpPr>
        <p:spPr>
          <a:xfrm>
            <a:off x="286492" y="244248"/>
            <a:ext cx="8501900" cy="944057"/>
          </a:xfrm>
          <a:prstGeom prst="rect">
            <a:avLst/>
          </a:prstGeom>
        </p:spPr>
        <p:txBody>
          <a:bodyPr lIns="45718" tIns="45718" rIns="45718" bIns="45718" anchor="t"/>
          <a:lstStyle>
            <a:lvl1pPr defTabSz="457205"/>
          </a:lstStyle>
          <a:p>
            <a:r>
              <a:t>Title Text</a:t>
            </a:r>
          </a:p>
        </p:txBody>
      </p:sp>
      <p:sp>
        <p:nvSpPr>
          <p:cNvPr id="363" name="Body Level One…"/>
          <p:cNvSpPr txBox="1">
            <a:spLocks noGrp="1"/>
          </p:cNvSpPr>
          <p:nvPr>
            <p:ph type="body" idx="1"/>
          </p:nvPr>
        </p:nvSpPr>
        <p:spPr>
          <a:xfrm>
            <a:off x="286491" y="1383685"/>
            <a:ext cx="8501910" cy="3596306"/>
          </a:xfrm>
          <a:prstGeom prst="rect">
            <a:avLst/>
          </a:prstGeom>
        </p:spPr>
        <p:txBody>
          <a:bodyPr lIns="45718" tIns="45718" rIns="45718" bIns="45718"/>
          <a:lstStyle>
            <a:lvl1pPr marL="342903" indent="-342903" defTabSz="457205">
              <a:buSzTx/>
              <a:buFontTx/>
              <a:buNone/>
              <a:defRPr sz="2363" b="1">
                <a:solidFill>
                  <a:srgbClr val="006633"/>
                </a:solidFill>
              </a:defRPr>
            </a:lvl1pPr>
            <a:lvl2pPr marL="342903" indent="-342903" defTabSz="457205">
              <a:buSzTx/>
              <a:buFontTx/>
              <a:buNone/>
              <a:defRPr sz="2363" b="1">
                <a:solidFill>
                  <a:srgbClr val="006633"/>
                </a:solidFill>
              </a:defRPr>
            </a:lvl2pPr>
            <a:lvl3pPr marL="263527" indent="-263527" defTabSz="457205">
              <a:buFontTx/>
              <a:buChar char="▪"/>
              <a:defRPr sz="2363" b="1">
                <a:solidFill>
                  <a:srgbClr val="006633"/>
                </a:solidFill>
              </a:defRPr>
            </a:lvl3pPr>
            <a:lvl4pPr marL="536581" indent="-273053" defTabSz="457205">
              <a:buFontTx/>
              <a:defRPr sz="2363" b="1">
                <a:solidFill>
                  <a:srgbClr val="006633"/>
                </a:solidFill>
              </a:defRPr>
            </a:lvl4pPr>
            <a:lvl5pPr marL="2103146" indent="-274323" defTabSz="457205">
              <a:buFontTx/>
              <a:defRPr sz="2363" b="1">
                <a:solidFill>
                  <a:srgbClr val="006633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76525" y="6219328"/>
            <a:ext cx="276675" cy="27404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930614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Picture 18" descr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1481" y="5982711"/>
            <a:ext cx="1825625" cy="747277"/>
          </a:xfrm>
          <a:prstGeom prst="rect">
            <a:avLst/>
          </a:prstGeom>
          <a:ln w="12700">
            <a:miter lim="400000"/>
          </a:ln>
        </p:spPr>
      </p:pic>
      <p:sp>
        <p:nvSpPr>
          <p:cNvPr id="37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45718" tIns="45718" rIns="45718" bIns="45718"/>
          <a:lstStyle>
            <a:lvl1pPr defTabSz="457205"/>
          </a:lstStyle>
          <a:p>
            <a:r>
              <a:t>Title Text</a:t>
            </a:r>
          </a:p>
        </p:txBody>
      </p:sp>
      <p:sp>
        <p:nvSpPr>
          <p:cNvPr id="374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4"/>
          </a:xfrm>
          <a:prstGeom prst="rect">
            <a:avLst/>
          </a:prstGeom>
        </p:spPr>
        <p:txBody>
          <a:bodyPr lIns="45718" tIns="45718" rIns="45718" bIns="45718"/>
          <a:lstStyle>
            <a:lvl1pPr marL="342903" indent="-342903" defTabSz="457205">
              <a:spcBef>
                <a:spcPts val="619"/>
              </a:spcBef>
            </a:lvl1pPr>
            <a:lvl2pPr marL="790584" indent="-333378" defTabSz="457205">
              <a:spcBef>
                <a:spcPts val="619"/>
              </a:spcBef>
            </a:lvl2pPr>
            <a:lvl3pPr marL="1181114" indent="-266703" defTabSz="457205">
              <a:spcBef>
                <a:spcPts val="619"/>
              </a:spcBef>
            </a:lvl3pPr>
            <a:lvl4pPr marL="1658836" indent="-287219" defTabSz="457205">
              <a:spcBef>
                <a:spcPts val="619"/>
              </a:spcBef>
            </a:lvl4pPr>
            <a:lvl5pPr marL="2148866" indent="-320043" defTabSz="457205">
              <a:spcBef>
                <a:spcPts val="619"/>
              </a:spcBef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76525" y="6219328"/>
            <a:ext cx="276675" cy="27404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7117224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_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Picture 18" descr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848" y="5982711"/>
            <a:ext cx="1825625" cy="747277"/>
          </a:xfrm>
          <a:prstGeom prst="rect">
            <a:avLst/>
          </a:prstGeom>
          <a:ln w="12700">
            <a:miter lim="400000"/>
          </a:ln>
        </p:spPr>
      </p:pic>
      <p:sp>
        <p:nvSpPr>
          <p:cNvPr id="38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45718" tIns="45718" rIns="45718" bIns="45718"/>
          <a:lstStyle>
            <a:lvl1pPr defTabSz="457205"/>
          </a:lstStyle>
          <a:p>
            <a:r>
              <a:t>Title Text</a:t>
            </a:r>
          </a:p>
        </p:txBody>
      </p:sp>
      <p:sp>
        <p:nvSpPr>
          <p:cNvPr id="3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76525" y="6219328"/>
            <a:ext cx="276675" cy="27404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2904915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Picture 18" descr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2745" y="5982711"/>
            <a:ext cx="1825625" cy="747277"/>
          </a:xfrm>
          <a:prstGeom prst="rect">
            <a:avLst/>
          </a:prstGeom>
          <a:ln w="12700">
            <a:miter lim="400000"/>
          </a:ln>
        </p:spPr>
      </p:pic>
      <p:sp>
        <p:nvSpPr>
          <p:cNvPr id="39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45718" tIns="45718" rIns="45718" bIns="45718"/>
          <a:lstStyle>
            <a:lvl1pPr defTabSz="457205"/>
          </a:lstStyle>
          <a:p>
            <a:r>
              <a:t>Title Text</a:t>
            </a:r>
          </a:p>
        </p:txBody>
      </p:sp>
      <p:sp>
        <p:nvSpPr>
          <p:cNvPr id="39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76525" y="6219328"/>
            <a:ext cx="276675" cy="27404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7778392"/>
      </p:ext>
    </p:extLst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Title Text"/>
          <p:cNvSpPr txBox="1">
            <a:spLocks noGrp="1"/>
          </p:cNvSpPr>
          <p:nvPr>
            <p:ph type="title"/>
          </p:nvPr>
        </p:nvSpPr>
        <p:spPr>
          <a:xfrm>
            <a:off x="628650" y="365127"/>
            <a:ext cx="7886700" cy="1325563"/>
          </a:xfrm>
          <a:prstGeom prst="rect">
            <a:avLst/>
          </a:prstGeom>
        </p:spPr>
        <p:txBody>
          <a:bodyPr lIns="45718" tIns="45718" rIns="45718" bIns="45718"/>
          <a:lstStyle>
            <a:lvl1pPr defTabSz="914410">
              <a:lnSpc>
                <a:spcPct val="90000"/>
              </a:lnSpc>
              <a:defRPr sz="4388" b="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412" name="Body Level One…"/>
          <p:cNvSpPr txBox="1">
            <a:spLocks noGrp="1"/>
          </p:cNvSpPr>
          <p:nvPr>
            <p:ph type="body" idx="1"/>
          </p:nvPr>
        </p:nvSpPr>
        <p:spPr>
          <a:xfrm>
            <a:off x="628650" y="1825624"/>
            <a:ext cx="7886700" cy="4351340"/>
          </a:xfrm>
          <a:prstGeom prst="rect">
            <a:avLst/>
          </a:prstGeom>
        </p:spPr>
        <p:txBody>
          <a:bodyPr lIns="45718" tIns="45718" rIns="45718" bIns="45718"/>
          <a:lstStyle>
            <a:lvl1pPr marL="228602" indent="-228602" defTabSz="914410">
              <a:lnSpc>
                <a:spcPct val="90000"/>
              </a:lnSpc>
              <a:spcBef>
                <a:spcPts val="956"/>
              </a:spcBef>
              <a:defRPr>
                <a:latin typeface="+mn-lt"/>
                <a:ea typeface="+mn-ea"/>
                <a:cs typeface="+mn-cs"/>
                <a:sym typeface="Calibri"/>
              </a:defRPr>
            </a:lvl1pPr>
            <a:lvl2pPr marL="723908" indent="-266703" defTabSz="914410">
              <a:lnSpc>
                <a:spcPct val="90000"/>
              </a:lnSpc>
              <a:spcBef>
                <a:spcPts val="956"/>
              </a:spcBef>
              <a:buChar char="•"/>
              <a:defRPr>
                <a:latin typeface="+mn-lt"/>
                <a:ea typeface="+mn-ea"/>
                <a:cs typeface="+mn-cs"/>
                <a:sym typeface="Calibri"/>
              </a:defRPr>
            </a:lvl2pPr>
            <a:lvl3pPr marL="1234455" indent="-320044" defTabSz="914410">
              <a:lnSpc>
                <a:spcPct val="90000"/>
              </a:lnSpc>
              <a:spcBef>
                <a:spcPts val="956"/>
              </a:spcBef>
              <a:defRPr>
                <a:latin typeface="+mn-lt"/>
                <a:ea typeface="+mn-ea"/>
                <a:cs typeface="+mn-cs"/>
                <a:sym typeface="Calibri"/>
              </a:defRPr>
            </a:lvl3pPr>
            <a:lvl4pPr marL="1721665" indent="-350047" defTabSz="914410">
              <a:lnSpc>
                <a:spcPct val="90000"/>
              </a:lnSpc>
              <a:spcBef>
                <a:spcPts val="956"/>
              </a:spcBef>
              <a:buChar char="•"/>
              <a:defRPr>
                <a:latin typeface="+mn-lt"/>
                <a:ea typeface="+mn-ea"/>
                <a:cs typeface="+mn-cs"/>
                <a:sym typeface="Calibri"/>
              </a:defRPr>
            </a:lvl4pPr>
            <a:lvl5pPr marL="2178871" indent="-350047" defTabSz="914410">
              <a:lnSpc>
                <a:spcPct val="90000"/>
              </a:lnSpc>
              <a:spcBef>
                <a:spcPts val="956"/>
              </a:spcBef>
              <a:buChar char="•"/>
              <a:defRPr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5087" y="6401892"/>
            <a:ext cx="270263" cy="274045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4435422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Title Text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1" cy="2852738"/>
          </a:xfrm>
          <a:prstGeom prst="rect">
            <a:avLst/>
          </a:prstGeom>
        </p:spPr>
        <p:txBody>
          <a:bodyPr lIns="45718" tIns="45718" rIns="45718" bIns="45718" anchor="b"/>
          <a:lstStyle>
            <a:lvl1pPr defTabSz="914410">
              <a:lnSpc>
                <a:spcPct val="90000"/>
              </a:lnSpc>
              <a:defRPr sz="5963" b="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42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3888" y="4589464"/>
            <a:ext cx="7886701" cy="1500188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914410">
              <a:lnSpc>
                <a:spcPct val="90000"/>
              </a:lnSpc>
              <a:spcBef>
                <a:spcPts val="956"/>
              </a:spcBef>
              <a:buSzTx/>
              <a:buFontTx/>
              <a:buNone/>
              <a:defRPr sz="2363">
                <a:latin typeface="+mn-lt"/>
                <a:ea typeface="+mn-ea"/>
                <a:cs typeface="+mn-cs"/>
                <a:sym typeface="Calibri"/>
              </a:defRPr>
            </a:lvl1pPr>
            <a:lvl2pPr marL="0" indent="0" defTabSz="914410">
              <a:lnSpc>
                <a:spcPct val="90000"/>
              </a:lnSpc>
              <a:spcBef>
                <a:spcPts val="956"/>
              </a:spcBef>
              <a:buSzTx/>
              <a:buFontTx/>
              <a:buNone/>
              <a:defRPr sz="2363">
                <a:latin typeface="+mn-lt"/>
                <a:ea typeface="+mn-ea"/>
                <a:cs typeface="+mn-cs"/>
                <a:sym typeface="Calibri"/>
              </a:defRPr>
            </a:lvl2pPr>
            <a:lvl3pPr marL="0" indent="0" defTabSz="914410">
              <a:lnSpc>
                <a:spcPct val="90000"/>
              </a:lnSpc>
              <a:spcBef>
                <a:spcPts val="956"/>
              </a:spcBef>
              <a:buSzTx/>
              <a:buFontTx/>
              <a:buNone/>
              <a:defRPr sz="2363">
                <a:latin typeface="+mn-lt"/>
                <a:ea typeface="+mn-ea"/>
                <a:cs typeface="+mn-cs"/>
                <a:sym typeface="Calibri"/>
              </a:defRPr>
            </a:lvl3pPr>
            <a:lvl4pPr marL="0" indent="0" defTabSz="914410">
              <a:lnSpc>
                <a:spcPct val="90000"/>
              </a:lnSpc>
              <a:spcBef>
                <a:spcPts val="956"/>
              </a:spcBef>
              <a:buSzTx/>
              <a:buFontTx/>
              <a:buNone/>
              <a:defRPr sz="2363">
                <a:latin typeface="+mn-lt"/>
                <a:ea typeface="+mn-ea"/>
                <a:cs typeface="+mn-cs"/>
                <a:sym typeface="Calibri"/>
              </a:defRPr>
            </a:lvl4pPr>
            <a:lvl5pPr marL="0" indent="0" defTabSz="914410">
              <a:lnSpc>
                <a:spcPct val="90000"/>
              </a:lnSpc>
              <a:spcBef>
                <a:spcPts val="956"/>
              </a:spcBef>
              <a:buSzTx/>
              <a:buFontTx/>
              <a:buNone/>
              <a:defRPr sz="2363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5087" y="6401892"/>
            <a:ext cx="270263" cy="274045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4173815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Title Text"/>
          <p:cNvSpPr txBox="1">
            <a:spLocks noGrp="1"/>
          </p:cNvSpPr>
          <p:nvPr>
            <p:ph type="title"/>
          </p:nvPr>
        </p:nvSpPr>
        <p:spPr>
          <a:xfrm>
            <a:off x="628650" y="365127"/>
            <a:ext cx="7886700" cy="1325563"/>
          </a:xfrm>
          <a:prstGeom prst="rect">
            <a:avLst/>
          </a:prstGeom>
        </p:spPr>
        <p:txBody>
          <a:bodyPr lIns="45718" tIns="45718" rIns="45718" bIns="45718"/>
          <a:lstStyle>
            <a:lvl1pPr defTabSz="914410">
              <a:lnSpc>
                <a:spcPct val="90000"/>
              </a:lnSpc>
              <a:defRPr sz="4388" b="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43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28650" y="1825624"/>
            <a:ext cx="3886200" cy="4351340"/>
          </a:xfrm>
          <a:prstGeom prst="rect">
            <a:avLst/>
          </a:prstGeom>
        </p:spPr>
        <p:txBody>
          <a:bodyPr lIns="45718" tIns="45718" rIns="45718" bIns="45718"/>
          <a:lstStyle>
            <a:lvl1pPr marL="228602" indent="-228602" defTabSz="914410">
              <a:lnSpc>
                <a:spcPct val="90000"/>
              </a:lnSpc>
              <a:spcBef>
                <a:spcPts val="956"/>
              </a:spcBef>
              <a:defRPr>
                <a:latin typeface="+mn-lt"/>
                <a:ea typeface="+mn-ea"/>
                <a:cs typeface="+mn-cs"/>
                <a:sym typeface="Calibri"/>
              </a:defRPr>
            </a:lvl1pPr>
            <a:lvl2pPr marL="723908" indent="-266703" defTabSz="914410">
              <a:lnSpc>
                <a:spcPct val="90000"/>
              </a:lnSpc>
              <a:spcBef>
                <a:spcPts val="956"/>
              </a:spcBef>
              <a:buChar char="•"/>
              <a:defRPr>
                <a:latin typeface="+mn-lt"/>
                <a:ea typeface="+mn-ea"/>
                <a:cs typeface="+mn-cs"/>
                <a:sym typeface="Calibri"/>
              </a:defRPr>
            </a:lvl2pPr>
            <a:lvl3pPr marL="1234455" indent="-320044" defTabSz="914410">
              <a:lnSpc>
                <a:spcPct val="90000"/>
              </a:lnSpc>
              <a:spcBef>
                <a:spcPts val="956"/>
              </a:spcBef>
              <a:defRPr>
                <a:latin typeface="+mn-lt"/>
                <a:ea typeface="+mn-ea"/>
                <a:cs typeface="+mn-cs"/>
                <a:sym typeface="Calibri"/>
              </a:defRPr>
            </a:lvl3pPr>
            <a:lvl4pPr marL="1721665" indent="-350047" defTabSz="914410">
              <a:lnSpc>
                <a:spcPct val="90000"/>
              </a:lnSpc>
              <a:spcBef>
                <a:spcPts val="956"/>
              </a:spcBef>
              <a:buChar char="•"/>
              <a:defRPr>
                <a:latin typeface="+mn-lt"/>
                <a:ea typeface="+mn-ea"/>
                <a:cs typeface="+mn-cs"/>
                <a:sym typeface="Calibri"/>
              </a:defRPr>
            </a:lvl4pPr>
            <a:lvl5pPr marL="2178871" indent="-350047" defTabSz="914410">
              <a:lnSpc>
                <a:spcPct val="90000"/>
              </a:lnSpc>
              <a:spcBef>
                <a:spcPts val="956"/>
              </a:spcBef>
              <a:buChar char="•"/>
              <a:defRPr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5087" y="6401892"/>
            <a:ext cx="270263" cy="274045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53585544"/>
      </p:ext>
    </p:extLst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Title Text"/>
          <p:cNvSpPr txBox="1">
            <a:spLocks noGrp="1"/>
          </p:cNvSpPr>
          <p:nvPr>
            <p:ph type="title"/>
          </p:nvPr>
        </p:nvSpPr>
        <p:spPr>
          <a:xfrm>
            <a:off x="629841" y="365127"/>
            <a:ext cx="7886701" cy="1325563"/>
          </a:xfrm>
          <a:prstGeom prst="rect">
            <a:avLst/>
          </a:prstGeom>
        </p:spPr>
        <p:txBody>
          <a:bodyPr lIns="45718" tIns="45718" rIns="45718" bIns="45718"/>
          <a:lstStyle>
            <a:lvl1pPr defTabSz="914410">
              <a:lnSpc>
                <a:spcPct val="90000"/>
              </a:lnSpc>
              <a:defRPr sz="4388" b="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43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1681163"/>
            <a:ext cx="3868342" cy="823913"/>
          </a:xfrm>
          <a:prstGeom prst="rect">
            <a:avLst/>
          </a:prstGeom>
        </p:spPr>
        <p:txBody>
          <a:bodyPr lIns="45718" tIns="45718" rIns="45718" bIns="45718" anchor="b"/>
          <a:lstStyle>
            <a:lvl1pPr marL="0" indent="0" defTabSz="914410">
              <a:lnSpc>
                <a:spcPct val="90000"/>
              </a:lnSpc>
              <a:spcBef>
                <a:spcPts val="956"/>
              </a:spcBef>
              <a:buSzTx/>
              <a:buFontTx/>
              <a:buNone/>
              <a:defRPr sz="2363" b="1">
                <a:latin typeface="+mn-lt"/>
                <a:ea typeface="+mn-ea"/>
                <a:cs typeface="+mn-cs"/>
                <a:sym typeface="Calibri"/>
              </a:defRPr>
            </a:lvl1pPr>
            <a:lvl2pPr marL="0" indent="0" defTabSz="914410">
              <a:lnSpc>
                <a:spcPct val="90000"/>
              </a:lnSpc>
              <a:spcBef>
                <a:spcPts val="956"/>
              </a:spcBef>
              <a:buSzTx/>
              <a:buFontTx/>
              <a:buNone/>
              <a:defRPr sz="2363" b="1">
                <a:latin typeface="+mn-lt"/>
                <a:ea typeface="+mn-ea"/>
                <a:cs typeface="+mn-cs"/>
                <a:sym typeface="Calibri"/>
              </a:defRPr>
            </a:lvl2pPr>
            <a:lvl3pPr marL="0" indent="0" defTabSz="914410">
              <a:lnSpc>
                <a:spcPct val="90000"/>
              </a:lnSpc>
              <a:spcBef>
                <a:spcPts val="956"/>
              </a:spcBef>
              <a:buSzTx/>
              <a:buFontTx/>
              <a:buNone/>
              <a:defRPr sz="2363" b="1">
                <a:latin typeface="+mn-lt"/>
                <a:ea typeface="+mn-ea"/>
                <a:cs typeface="+mn-cs"/>
                <a:sym typeface="Calibri"/>
              </a:defRPr>
            </a:lvl3pPr>
            <a:lvl4pPr marL="0" indent="0" defTabSz="914410">
              <a:lnSpc>
                <a:spcPct val="90000"/>
              </a:lnSpc>
              <a:spcBef>
                <a:spcPts val="956"/>
              </a:spcBef>
              <a:buSzTx/>
              <a:buFontTx/>
              <a:buNone/>
              <a:defRPr sz="2363" b="1">
                <a:latin typeface="+mn-lt"/>
                <a:ea typeface="+mn-ea"/>
                <a:cs typeface="+mn-cs"/>
                <a:sym typeface="Calibri"/>
              </a:defRPr>
            </a:lvl4pPr>
            <a:lvl5pPr marL="0" indent="0" defTabSz="914410">
              <a:lnSpc>
                <a:spcPct val="90000"/>
              </a:lnSpc>
              <a:spcBef>
                <a:spcPts val="956"/>
              </a:spcBef>
              <a:buSzTx/>
              <a:buFontTx/>
              <a:buNone/>
              <a:defRPr sz="2363" b="1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0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29150" y="1681163"/>
            <a:ext cx="3887391" cy="823913"/>
          </a:xfrm>
          <a:prstGeom prst="rect">
            <a:avLst/>
          </a:prstGeom>
        </p:spPr>
        <p:txBody>
          <a:bodyPr lIns="45718" tIns="45718" rIns="45718" bIns="45718" anchor="b"/>
          <a:lstStyle/>
          <a:p>
            <a:endParaRPr/>
          </a:p>
        </p:txBody>
      </p:sp>
      <p:sp>
        <p:nvSpPr>
          <p:cNvPr id="4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5087" y="6401892"/>
            <a:ext cx="270263" cy="274045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1624991"/>
      </p:ext>
    </p:extLst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Title Text"/>
          <p:cNvSpPr txBox="1">
            <a:spLocks noGrp="1"/>
          </p:cNvSpPr>
          <p:nvPr>
            <p:ph type="title"/>
          </p:nvPr>
        </p:nvSpPr>
        <p:spPr>
          <a:xfrm>
            <a:off x="628650" y="365127"/>
            <a:ext cx="7886700" cy="1325563"/>
          </a:xfrm>
          <a:prstGeom prst="rect">
            <a:avLst/>
          </a:prstGeom>
        </p:spPr>
        <p:txBody>
          <a:bodyPr lIns="45718" tIns="45718" rIns="45718" bIns="45718"/>
          <a:lstStyle>
            <a:lvl1pPr defTabSz="914410">
              <a:lnSpc>
                <a:spcPct val="90000"/>
              </a:lnSpc>
              <a:defRPr sz="4388" b="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4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5087" y="6401892"/>
            <a:ext cx="270263" cy="274045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2644088"/>
      </p:ext>
    </p:extLst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5087" y="6401892"/>
            <a:ext cx="270263" cy="274045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5662353"/>
      </p:ext>
    </p:extLst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Title Text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  <a:prstGeom prst="rect">
            <a:avLst/>
          </a:prstGeom>
        </p:spPr>
        <p:txBody>
          <a:bodyPr lIns="45718" tIns="45718" rIns="45718" bIns="45718" anchor="b"/>
          <a:lstStyle>
            <a:lvl1pPr defTabSz="914410">
              <a:lnSpc>
                <a:spcPct val="90000"/>
              </a:lnSpc>
              <a:defRPr sz="3150" b="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46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87390" y="987427"/>
            <a:ext cx="4629151" cy="4873626"/>
          </a:xfrm>
          <a:prstGeom prst="rect">
            <a:avLst/>
          </a:prstGeom>
        </p:spPr>
        <p:txBody>
          <a:bodyPr lIns="45718" tIns="45718" rIns="45718" bIns="45718"/>
          <a:lstStyle>
            <a:lvl1pPr marL="228602" indent="-228602" defTabSz="914410">
              <a:lnSpc>
                <a:spcPct val="90000"/>
              </a:lnSpc>
              <a:spcBef>
                <a:spcPts val="956"/>
              </a:spcBef>
              <a:defRPr sz="3150">
                <a:latin typeface="+mn-lt"/>
                <a:ea typeface="+mn-ea"/>
                <a:cs typeface="+mn-cs"/>
                <a:sym typeface="Calibri"/>
              </a:defRPr>
            </a:lvl1pPr>
            <a:lvl2pPr marL="718466" indent="-261259" defTabSz="914410">
              <a:lnSpc>
                <a:spcPct val="90000"/>
              </a:lnSpc>
              <a:spcBef>
                <a:spcPts val="956"/>
              </a:spcBef>
              <a:buChar char="•"/>
              <a:defRPr sz="3150">
                <a:latin typeface="+mn-lt"/>
                <a:ea typeface="+mn-ea"/>
                <a:cs typeface="+mn-cs"/>
                <a:sym typeface="Calibri"/>
              </a:defRPr>
            </a:lvl2pPr>
            <a:lvl3pPr marL="1219215" indent="-304803" defTabSz="914410">
              <a:lnSpc>
                <a:spcPct val="90000"/>
              </a:lnSpc>
              <a:spcBef>
                <a:spcPts val="956"/>
              </a:spcBef>
              <a:defRPr sz="3150">
                <a:latin typeface="+mn-lt"/>
                <a:ea typeface="+mn-ea"/>
                <a:cs typeface="+mn-cs"/>
                <a:sym typeface="Calibri"/>
              </a:defRPr>
            </a:lvl3pPr>
            <a:lvl4pPr marL="1737381" indent="-365764" defTabSz="914410">
              <a:lnSpc>
                <a:spcPct val="90000"/>
              </a:lnSpc>
              <a:spcBef>
                <a:spcPts val="956"/>
              </a:spcBef>
              <a:buChar char="•"/>
              <a:defRPr sz="3150">
                <a:latin typeface="+mn-lt"/>
                <a:ea typeface="+mn-ea"/>
                <a:cs typeface="+mn-cs"/>
                <a:sym typeface="Calibri"/>
              </a:defRPr>
            </a:lvl4pPr>
            <a:lvl5pPr marL="2194586" indent="-365764" defTabSz="914410">
              <a:lnSpc>
                <a:spcPct val="90000"/>
              </a:lnSpc>
              <a:spcBef>
                <a:spcPts val="956"/>
              </a:spcBef>
              <a:buChar char="•"/>
              <a:defRPr sz="3150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6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29840" y="2057400"/>
            <a:ext cx="2949180" cy="3811588"/>
          </a:xfrm>
          <a:prstGeom prst="rect">
            <a:avLst/>
          </a:prstGeom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5087" y="6401892"/>
            <a:ext cx="270263" cy="274045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59740775"/>
      </p:ext>
    </p:extLst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Title Text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  <a:prstGeom prst="rect">
            <a:avLst/>
          </a:prstGeom>
        </p:spPr>
        <p:txBody>
          <a:bodyPr lIns="45718" tIns="45718" rIns="45718" bIns="45718" anchor="b"/>
          <a:lstStyle>
            <a:lvl1pPr defTabSz="914410">
              <a:lnSpc>
                <a:spcPct val="90000"/>
              </a:lnSpc>
              <a:defRPr sz="3150" b="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47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3887390" y="987427"/>
            <a:ext cx="4629151" cy="487362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7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2057400"/>
            <a:ext cx="2949179" cy="3811588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914410">
              <a:lnSpc>
                <a:spcPct val="90000"/>
              </a:lnSpc>
              <a:spcBef>
                <a:spcPts val="956"/>
              </a:spcBef>
              <a:buSzTx/>
              <a:buFontTx/>
              <a:buNone/>
              <a:defRPr sz="1575">
                <a:latin typeface="+mn-lt"/>
                <a:ea typeface="+mn-ea"/>
                <a:cs typeface="+mn-cs"/>
                <a:sym typeface="Calibri"/>
              </a:defRPr>
            </a:lvl1pPr>
            <a:lvl2pPr marL="0" indent="0" defTabSz="914410">
              <a:lnSpc>
                <a:spcPct val="90000"/>
              </a:lnSpc>
              <a:spcBef>
                <a:spcPts val="956"/>
              </a:spcBef>
              <a:buSzTx/>
              <a:buFontTx/>
              <a:buNone/>
              <a:defRPr sz="1575">
                <a:latin typeface="+mn-lt"/>
                <a:ea typeface="+mn-ea"/>
                <a:cs typeface="+mn-cs"/>
                <a:sym typeface="Calibri"/>
              </a:defRPr>
            </a:lvl2pPr>
            <a:lvl3pPr marL="0" indent="0" defTabSz="914410">
              <a:lnSpc>
                <a:spcPct val="90000"/>
              </a:lnSpc>
              <a:spcBef>
                <a:spcPts val="956"/>
              </a:spcBef>
              <a:buSzTx/>
              <a:buFontTx/>
              <a:buNone/>
              <a:defRPr sz="1575">
                <a:latin typeface="+mn-lt"/>
                <a:ea typeface="+mn-ea"/>
                <a:cs typeface="+mn-cs"/>
                <a:sym typeface="Calibri"/>
              </a:defRPr>
            </a:lvl3pPr>
            <a:lvl4pPr marL="0" indent="0" defTabSz="914410">
              <a:lnSpc>
                <a:spcPct val="90000"/>
              </a:lnSpc>
              <a:spcBef>
                <a:spcPts val="956"/>
              </a:spcBef>
              <a:buSzTx/>
              <a:buFontTx/>
              <a:buNone/>
              <a:defRPr sz="1575">
                <a:latin typeface="+mn-lt"/>
                <a:ea typeface="+mn-ea"/>
                <a:cs typeface="+mn-cs"/>
                <a:sym typeface="Calibri"/>
              </a:defRPr>
            </a:lvl4pPr>
            <a:lvl5pPr marL="0" indent="0" defTabSz="914410">
              <a:lnSpc>
                <a:spcPct val="90000"/>
              </a:lnSpc>
              <a:spcBef>
                <a:spcPts val="956"/>
              </a:spcBef>
              <a:buSzTx/>
              <a:buFontTx/>
              <a:buNone/>
              <a:defRPr sz="1575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7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5087" y="6401892"/>
            <a:ext cx="270263" cy="274045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3627727"/>
      </p:ext>
    </p:extLst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286492" y="244248"/>
            <a:ext cx="8501900" cy="94405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800" b="1" i="0" u="none" baseline="0">
                <a:solidFill>
                  <a:schemeClr val="tx1"/>
                </a:solidFill>
                <a:latin typeface="+mj-lt"/>
                <a:cs typeface="HelveticaNeueLT Std Bold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86491" y="1383685"/>
            <a:ext cx="8501909" cy="3596304"/>
          </a:xfrm>
          <a:prstGeom prst="rect">
            <a:avLst/>
          </a:prstGeom>
        </p:spPr>
        <p:txBody>
          <a:bodyPr/>
          <a:lstStyle>
            <a:lvl1pPr>
              <a:buNone/>
              <a:defRPr sz="2400" b="1" cap="none">
                <a:solidFill>
                  <a:srgbClr val="006633"/>
                </a:solidFill>
              </a:defRPr>
            </a:lvl1pPr>
            <a:lvl2pPr marL="0" indent="0">
              <a:buNone/>
              <a:defRPr sz="2400"/>
            </a:lvl2pPr>
            <a:lvl3pPr marL="263525" indent="-263525">
              <a:buFont typeface="Wingdings" charset="2"/>
              <a:buChar char="§"/>
              <a:defRPr sz="2400" baseline="0"/>
            </a:lvl3pPr>
            <a:lvl4pPr marL="536575" indent="-273050">
              <a:defRPr sz="2400"/>
            </a:lvl4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19378935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225" y="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743772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225" y="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88573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225" y="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284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35.xml"/><Relationship Id="rId39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30.xml"/><Relationship Id="rId34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51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9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41.xml"/><Relationship Id="rId37" Type="http://schemas.openxmlformats.org/officeDocument/2006/relationships/slideLayout" Target="../slideLayouts/slideLayout46.xml"/><Relationship Id="rId40" Type="http://schemas.openxmlformats.org/officeDocument/2006/relationships/slideLayout" Target="../slideLayouts/slideLayout49.xml"/><Relationship Id="rId45" Type="http://schemas.openxmlformats.org/officeDocument/2006/relationships/image" Target="../media/image3.png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32.xml"/><Relationship Id="rId28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28.xml"/><Relationship Id="rId31" Type="http://schemas.openxmlformats.org/officeDocument/2006/relationships/slideLayout" Target="../slideLayouts/slideLayout40.xml"/><Relationship Id="rId44" Type="http://schemas.openxmlformats.org/officeDocument/2006/relationships/theme" Target="../theme/theme4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31.xml"/><Relationship Id="rId27" Type="http://schemas.openxmlformats.org/officeDocument/2006/relationships/slideLayout" Target="../slideLayouts/slideLayout36.xml"/><Relationship Id="rId30" Type="http://schemas.openxmlformats.org/officeDocument/2006/relationships/slideLayout" Target="../slideLayouts/slideLayout39.xml"/><Relationship Id="rId35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52.xml"/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42.xml"/><Relationship Id="rId38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811"/>
          <a:stretch>
            <a:fillRect/>
          </a:stretch>
        </p:blipFill>
        <p:spPr bwMode="auto">
          <a:xfrm>
            <a:off x="-3175" y="1809750"/>
            <a:ext cx="9144000" cy="397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07975" y="457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08988" y="6503988"/>
            <a:ext cx="184150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sz="1800"/>
          </a:p>
          <a:p>
            <a:pPr eaLnBrk="1" hangingPunct="1"/>
            <a:endParaRPr lang="en-US" sz="1800"/>
          </a:p>
          <a:p>
            <a:pPr eaLnBrk="1" hangingPunct="1"/>
            <a:endParaRPr lang="en-US" sz="1800"/>
          </a:p>
        </p:txBody>
      </p:sp>
      <p:pic>
        <p:nvPicPr>
          <p:cNvPr id="1029" name="Picture 18" descr="cover_logo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425" y="5827713"/>
            <a:ext cx="1825625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reeform 10"/>
          <p:cNvSpPr>
            <a:spLocks noChangeArrowheads="1"/>
          </p:cNvSpPr>
          <p:nvPr/>
        </p:nvSpPr>
        <p:spPr bwMode="auto">
          <a:xfrm>
            <a:off x="-57150" y="0"/>
            <a:ext cx="9231313" cy="2970213"/>
          </a:xfrm>
          <a:custGeom>
            <a:avLst/>
            <a:gdLst>
              <a:gd name="T0" fmla="*/ 7807 w 9189873"/>
              <a:gd name="T1" fmla="*/ 0 h 2970306"/>
              <a:gd name="T2" fmla="*/ 9231313 w 9189873"/>
              <a:gd name="T3" fmla="*/ 0 h 2970306"/>
              <a:gd name="T4" fmla="*/ 9231313 w 9189873"/>
              <a:gd name="T5" fmla="*/ 1789057 h 2970306"/>
              <a:gd name="T6" fmla="*/ 2996820 w 9189873"/>
              <a:gd name="T7" fmla="*/ 2931409 h 2970306"/>
              <a:gd name="T8" fmla="*/ 0 w 9189873"/>
              <a:gd name="T9" fmla="*/ 2636725 h 2970306"/>
              <a:gd name="T10" fmla="*/ 7807 w 9189873"/>
              <a:gd name="T11" fmla="*/ 0 h 29703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189873"/>
              <a:gd name="T19" fmla="*/ 0 h 2970306"/>
              <a:gd name="T20" fmla="*/ 9189873 w 9189873"/>
              <a:gd name="T21" fmla="*/ 2970306 h 297030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189873" h="2970306">
                <a:moveTo>
                  <a:pt x="7772" y="0"/>
                </a:moveTo>
                <a:lnTo>
                  <a:pt x="9189873" y="0"/>
                </a:lnTo>
                <a:lnTo>
                  <a:pt x="9189873" y="1789113"/>
                </a:lnTo>
                <a:cubicBezTo>
                  <a:pt x="5915173" y="2970306"/>
                  <a:pt x="3652008" y="2925203"/>
                  <a:pt x="2983367" y="2931501"/>
                </a:cubicBezTo>
                <a:cubicBezTo>
                  <a:pt x="2397872" y="2920384"/>
                  <a:pt x="674381" y="2914574"/>
                  <a:pt x="0" y="2636808"/>
                </a:cubicBezTo>
                <a:cubicBezTo>
                  <a:pt x="2591" y="1665283"/>
                  <a:pt x="5181" y="971525"/>
                  <a:pt x="7772" y="0"/>
                </a:cubicBezTo>
                <a:close/>
              </a:path>
            </a:pathLst>
          </a:custGeom>
          <a:solidFill>
            <a:srgbClr val="236995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2" name="Freeform 11"/>
          <p:cNvSpPr>
            <a:spLocks noChangeArrowheads="1"/>
          </p:cNvSpPr>
          <p:nvPr/>
        </p:nvSpPr>
        <p:spPr bwMode="auto">
          <a:xfrm>
            <a:off x="-46038" y="4859338"/>
            <a:ext cx="9223376" cy="2024062"/>
          </a:xfrm>
          <a:custGeom>
            <a:avLst/>
            <a:gdLst>
              <a:gd name="T0" fmla="*/ 0 w 9223376"/>
              <a:gd name="T1" fmla="*/ 0 h 2024062"/>
              <a:gd name="T2" fmla="*/ 5125812 w 9223376"/>
              <a:gd name="T3" fmla="*/ 783559 h 2024062"/>
              <a:gd name="T4" fmla="*/ 9223376 w 9223376"/>
              <a:gd name="T5" fmla="*/ 152400 h 2024062"/>
              <a:gd name="T6" fmla="*/ 9223376 w 9223376"/>
              <a:gd name="T7" fmla="*/ 2024062 h 2024062"/>
              <a:gd name="T8" fmla="*/ 0 w 9223376"/>
              <a:gd name="T9" fmla="*/ 2024062 h 2024062"/>
              <a:gd name="T10" fmla="*/ 0 w 9223376"/>
              <a:gd name="T11" fmla="*/ 0 h 20240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223376"/>
              <a:gd name="T19" fmla="*/ 0 h 2024062"/>
              <a:gd name="T20" fmla="*/ 9223376 w 9223376"/>
              <a:gd name="T21" fmla="*/ 2024062 h 202406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223376" h="2024062">
                <a:moveTo>
                  <a:pt x="0" y="0"/>
                </a:moveTo>
                <a:cubicBezTo>
                  <a:pt x="682880" y="212339"/>
                  <a:pt x="2506294" y="774131"/>
                  <a:pt x="5125812" y="783559"/>
                </a:cubicBezTo>
                <a:cubicBezTo>
                  <a:pt x="7745330" y="792987"/>
                  <a:pt x="8876665" y="257046"/>
                  <a:pt x="9223376" y="152400"/>
                </a:cubicBezTo>
                <a:lnTo>
                  <a:pt x="9223376" y="2024062"/>
                </a:lnTo>
                <a:lnTo>
                  <a:pt x="0" y="202406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3" name="Freeform 12"/>
          <p:cNvSpPr>
            <a:spLocks noChangeArrowheads="1"/>
          </p:cNvSpPr>
          <p:nvPr/>
        </p:nvSpPr>
        <p:spPr bwMode="auto">
          <a:xfrm>
            <a:off x="-47625" y="5019675"/>
            <a:ext cx="9261475" cy="2024063"/>
          </a:xfrm>
          <a:custGeom>
            <a:avLst/>
            <a:gdLst>
              <a:gd name="T0" fmla="*/ 9222676 w 9262178"/>
              <a:gd name="T1" fmla="*/ 2024063 h 2024062"/>
              <a:gd name="T2" fmla="*/ 0 w 9262178"/>
              <a:gd name="T3" fmla="*/ 2024063 h 2024062"/>
              <a:gd name="T4" fmla="*/ 0 w 9262178"/>
              <a:gd name="T5" fmla="*/ 0 h 2024062"/>
              <a:gd name="T6" fmla="*/ 5125423 w 9262178"/>
              <a:gd name="T7" fmla="*/ 719863 h 2024062"/>
              <a:gd name="T8" fmla="*/ 9261475 w 9262178"/>
              <a:gd name="T9" fmla="*/ 220705 h 202406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262178"/>
              <a:gd name="T16" fmla="*/ 0 h 2024062"/>
              <a:gd name="T17" fmla="*/ 9262178 w 9262178"/>
              <a:gd name="T18" fmla="*/ 2024062 h 202406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262178" h="2024062">
                <a:moveTo>
                  <a:pt x="9223376" y="2024062"/>
                </a:moveTo>
                <a:lnTo>
                  <a:pt x="0" y="2024062"/>
                </a:lnTo>
                <a:lnTo>
                  <a:pt x="0" y="0"/>
                </a:lnTo>
                <a:cubicBezTo>
                  <a:pt x="682880" y="212339"/>
                  <a:pt x="2839875" y="716065"/>
                  <a:pt x="5125812" y="719863"/>
                </a:cubicBezTo>
                <a:cubicBezTo>
                  <a:pt x="6669508" y="756647"/>
                  <a:pt x="8677495" y="380453"/>
                  <a:pt x="9262178" y="220705"/>
                </a:cubicBezTo>
              </a:path>
            </a:pathLst>
          </a:custGeom>
          <a:solidFill>
            <a:srgbClr val="40516F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sldNum="0"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b="1" u="sng" kern="1200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 b="1" u="sng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 b="1" u="sng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 b="1" u="sng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 b="1" u="sng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FFFFFF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FFFFFF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FFFFFF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FFFFFF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1582" y="5836087"/>
            <a:ext cx="1825625" cy="747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03225" y="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10" r:id="rId2"/>
    <p:sldLayoutId id="2147483711" r:id="rId3"/>
    <p:sldLayoutId id="2147483712" r:id="rId4"/>
  </p:sldLayoutIdLst>
  <p:hf sldNum="0"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1582" y="5836087"/>
            <a:ext cx="1825625" cy="747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03225" y="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2363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</p:sldLayoutIdLst>
  <p:hf sldNum="0"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8" descr="Picture 18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321584" y="5836087"/>
            <a:ext cx="1825627" cy="74727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1"/>
          <p:cNvSpPr txBox="1"/>
          <p:nvPr/>
        </p:nvSpPr>
        <p:spPr>
          <a:xfrm>
            <a:off x="7392875" y="6382871"/>
            <a:ext cx="1228208" cy="173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716" tIns="25716" rIns="25716" bIns="25716">
            <a:spAutoFit/>
          </a:bodyPr>
          <a:lstStyle>
            <a:lvl1pPr>
              <a:defRPr sz="1400"/>
            </a:lvl1pPr>
          </a:lstStyle>
          <a:p>
            <a:r>
              <a:rPr sz="788"/>
              <a:t>Commercial in confidence</a:t>
            </a:r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403224" y="0"/>
            <a:ext cx="8229601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351723"/>
            <a:ext cx="8229600" cy="47744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76526" y="6219328"/>
            <a:ext cx="276675" cy="27404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181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7319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  <p:sldLayoutId id="2147483757" r:id="rId37"/>
    <p:sldLayoutId id="2147483758" r:id="rId38"/>
    <p:sldLayoutId id="2147483759" r:id="rId39"/>
    <p:sldLayoutId id="2147483760" r:id="rId40"/>
    <p:sldLayoutId id="2147483761" r:id="rId41"/>
    <p:sldLayoutId id="2147483762" r:id="rId42"/>
    <p:sldLayoutId id="2147483763" r:id="rId43"/>
  </p:sldLayoutIdLst>
  <p:transition spd="med"/>
  <p:txStyles>
    <p:titleStyle>
      <a:lvl1pPr marL="0" marR="0" indent="0" algn="l" defTabSz="45719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56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45719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56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45719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56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45719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56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45719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56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45719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56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45719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56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45719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56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45719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56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894" marR="0" indent="-342894" algn="l" defTabSz="457194" rtl="0" latinLnBrk="0">
        <a:lnSpc>
          <a:spcPct val="100000"/>
        </a:lnSpc>
        <a:spcBef>
          <a:spcPts val="563"/>
        </a:spcBef>
        <a:spcAft>
          <a:spcPts val="0"/>
        </a:spcAft>
        <a:buClrTx/>
        <a:buSzPct val="100000"/>
        <a:buFont typeface="Arial"/>
        <a:buChar char="•"/>
        <a:tabLst/>
        <a:defRPr sz="2756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790565" marR="0" indent="-333370" algn="l" defTabSz="457194" rtl="0" latinLnBrk="0">
        <a:lnSpc>
          <a:spcPct val="100000"/>
        </a:lnSpc>
        <a:spcBef>
          <a:spcPts val="563"/>
        </a:spcBef>
        <a:spcAft>
          <a:spcPts val="0"/>
        </a:spcAft>
        <a:buClrTx/>
        <a:buSzPct val="100000"/>
        <a:buFont typeface="Arial"/>
        <a:buChar char="–"/>
        <a:tabLst/>
        <a:defRPr sz="2756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181084" marR="0" indent="-266694" algn="l" defTabSz="457194" rtl="0" latinLnBrk="0">
        <a:lnSpc>
          <a:spcPct val="100000"/>
        </a:lnSpc>
        <a:spcBef>
          <a:spcPts val="563"/>
        </a:spcBef>
        <a:spcAft>
          <a:spcPts val="0"/>
        </a:spcAft>
        <a:buClrTx/>
        <a:buSzPct val="100000"/>
        <a:buFont typeface="Arial"/>
        <a:buChar char="•"/>
        <a:tabLst/>
        <a:defRPr sz="2756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662524" marR="0" indent="-290940" algn="l" defTabSz="457194" rtl="0" latinLnBrk="0">
        <a:lnSpc>
          <a:spcPct val="100000"/>
        </a:lnSpc>
        <a:spcBef>
          <a:spcPts val="563"/>
        </a:spcBef>
        <a:spcAft>
          <a:spcPts val="0"/>
        </a:spcAft>
        <a:buClrTx/>
        <a:buSzPct val="100000"/>
        <a:buFont typeface="Arial"/>
        <a:buChar char="–"/>
        <a:tabLst/>
        <a:defRPr sz="2756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148813" marR="0" indent="-320034" algn="l" defTabSz="457194" rtl="0" latinLnBrk="0">
        <a:lnSpc>
          <a:spcPct val="100000"/>
        </a:lnSpc>
        <a:spcBef>
          <a:spcPts val="563"/>
        </a:spcBef>
        <a:spcAft>
          <a:spcPts val="0"/>
        </a:spcAft>
        <a:buClrTx/>
        <a:buSzPct val="100000"/>
        <a:buFont typeface="Arial"/>
        <a:buChar char="»"/>
        <a:tabLst/>
        <a:defRPr sz="2756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06006" marR="0" indent="-320034" algn="l" defTabSz="457194" rtl="0" latinLnBrk="0">
        <a:lnSpc>
          <a:spcPct val="100000"/>
        </a:lnSpc>
        <a:spcBef>
          <a:spcPts val="563"/>
        </a:spcBef>
        <a:spcAft>
          <a:spcPts val="0"/>
        </a:spcAft>
        <a:buClrTx/>
        <a:buSzPct val="100000"/>
        <a:buFont typeface="Arial"/>
        <a:buChar char="•"/>
        <a:tabLst/>
        <a:defRPr sz="2756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063201" marR="0" indent="-320034" algn="l" defTabSz="457194" rtl="0" latinLnBrk="0">
        <a:lnSpc>
          <a:spcPct val="100000"/>
        </a:lnSpc>
        <a:spcBef>
          <a:spcPts val="563"/>
        </a:spcBef>
        <a:spcAft>
          <a:spcPts val="0"/>
        </a:spcAft>
        <a:buClrTx/>
        <a:buSzPct val="100000"/>
        <a:buFont typeface="Arial"/>
        <a:buChar char="•"/>
        <a:tabLst/>
        <a:defRPr sz="2756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20395" marR="0" indent="-320034" algn="l" defTabSz="457194" rtl="0" latinLnBrk="0">
        <a:lnSpc>
          <a:spcPct val="100000"/>
        </a:lnSpc>
        <a:spcBef>
          <a:spcPts val="563"/>
        </a:spcBef>
        <a:spcAft>
          <a:spcPts val="0"/>
        </a:spcAft>
        <a:buClrTx/>
        <a:buSzPct val="100000"/>
        <a:buFont typeface="Arial"/>
        <a:buChar char="•"/>
        <a:tabLst/>
        <a:defRPr sz="2756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3977589" marR="0" indent="-320034" algn="l" defTabSz="457194" rtl="0" latinLnBrk="0">
        <a:lnSpc>
          <a:spcPct val="100000"/>
        </a:lnSpc>
        <a:spcBef>
          <a:spcPts val="563"/>
        </a:spcBef>
        <a:spcAft>
          <a:spcPts val="0"/>
        </a:spcAft>
        <a:buClrTx/>
        <a:buSzPct val="100000"/>
        <a:buFont typeface="Arial"/>
        <a:buChar char="•"/>
        <a:tabLst/>
        <a:defRPr sz="2756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2571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8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0" algn="r" defTabSz="2571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8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r" defTabSz="2571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8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r" defTabSz="2571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8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r" defTabSz="2571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8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r" defTabSz="2571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8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r" defTabSz="2571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8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r" defTabSz="2571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8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r" defTabSz="25717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8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89775" y="5836087"/>
            <a:ext cx="1825625" cy="747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03225" y="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6508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o.org.uk/code-audit-practice/guidance-and-information-for-auditors/#local-audit-reset-and-recovery-implementation-guidance-larri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saa.co.uk/appointing-auditors-and-fees/auditor-appointments-and-scale-fees-2023-24-2027-28/2025-26-auditor-appointments-and-audit-fee-scale/additional-information-for-2025-26-audit-fees-and-potential-impact-on-audit-input-in-subsequent-years/" TargetMode="External"/><Relationship Id="rId1" Type="http://schemas.openxmlformats.org/officeDocument/2006/relationships/slideLayout" Target="../slideLayouts/slideLayout4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v.uk/government/consultations/local-government-pension-scheme-england-and-wales-fit-for-the-future/local-government-pension-scheme-england-and-wales-fit-for-the-future" TargetMode="External"/><Relationship Id="rId3" Type="http://schemas.openxmlformats.org/officeDocument/2006/relationships/hyperlink" Target="https://www.cipfa.org/policy-and-guidance/publications/c/code-of-practice-on-local-authority-accounting-in-the-united-kingdom-202526?__cf_chl_tk=ZXBkW2ahp.22tsRoO5Fie1MwBHSgJWi044Yh3URetX8-1787671803-1.0.1.1-ZWywOb1IZsK19kSN0SQJL0L.VWE4eSSr6OQp6PhKnd8" TargetMode="External"/><Relationship Id="rId7" Type="http://schemas.openxmlformats.org/officeDocument/2006/relationships/hyperlink" Target="https://www.frc.org.uk/library/standards-codes-policy/audit-assurance-and-ethics/auditing-standard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2.xml"/><Relationship Id="rId6" Type="http://schemas.openxmlformats.org/officeDocument/2006/relationships/hyperlink" Target="https://www.nao.org.uk/wp-content/uploads/2025/12/sgn-05-forming-audit-opinions.pdf" TargetMode="External"/><Relationship Id="rId11" Type="http://schemas.openxmlformats.org/officeDocument/2006/relationships/hyperlink" Target="https://www.ifrs.org/issued-standards/list-of-standards/ifrs-16-leases/" TargetMode="External"/><Relationship Id="rId5" Type="http://schemas.openxmlformats.org/officeDocument/2006/relationships/hyperlink" Target="https://www.nao.org.uk/wp-content/uploads/2025/06/LARRIG-06.pdf" TargetMode="External"/><Relationship Id="rId10" Type="http://schemas.openxmlformats.org/officeDocument/2006/relationships/hyperlink" Target="https://media.frc.org.uk/documents/ISA_UK_600_Revised_September_2022_Updated_September_2025.pdf" TargetMode="External"/><Relationship Id="rId4" Type="http://schemas.openxmlformats.org/officeDocument/2006/relationships/hyperlink" Target="https://www.nao.org.uk/wp-content/uploads/2024/05/agn-03-auditors-work-on-vfm-arrangements.pdf" TargetMode="External"/><Relationship Id="rId9" Type="http://schemas.openxmlformats.org/officeDocument/2006/relationships/hyperlink" Target="https://www.ifrs.org/issued-standards/list-of-standards/ifric-14-ias-19-the-limit-on-a-defined-benefit-asset-minimum-funding-requirements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saa.co.uk/appointing-auditors-and-fees/auditor-appointments-and-scale-fees-2023-24-2027-28/2026-27-auditor-appointments-and-audit-fee-scale/consultation-on-the-2026-27-audit-fee-scale/" TargetMode="External"/><Relationship Id="rId2" Type="http://schemas.openxmlformats.org/officeDocument/2006/relationships/hyperlink" Target="https://www.surveymonkey.com/r/W8ZQSG6" TargetMode="External"/><Relationship Id="rId1" Type="http://schemas.openxmlformats.org/officeDocument/2006/relationships/slideLayout" Target="../slideLayouts/slideLayout42.xml"/><Relationship Id="rId4" Type="http://schemas.openxmlformats.org/officeDocument/2006/relationships/hyperlink" Target="https://www.psaa.co.uk/faq/?s=&amp;origin=archive&amp;faq_type=scale-audit-fees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Subtitle 4"/>
          <p:cNvSpPr txBox="1">
            <a:spLocks noGrp="1"/>
          </p:cNvSpPr>
          <p:nvPr>
            <p:ph type="body" idx="1"/>
          </p:nvPr>
        </p:nvSpPr>
        <p:spPr>
          <a:xfrm>
            <a:off x="387589" y="5672165"/>
            <a:ext cx="8075106" cy="126255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Bef>
                <a:spcPts val="900"/>
              </a:spcBef>
              <a:defRPr sz="4800"/>
            </a:pPr>
            <a:endParaRPr lang="en-GB" sz="2400"/>
          </a:p>
          <a:p>
            <a:pPr>
              <a:spcBef>
                <a:spcPts val="900"/>
              </a:spcBef>
              <a:defRPr sz="4800"/>
            </a:pPr>
            <a:r>
              <a:rPr lang="en-GB" sz="2600"/>
              <a:t>28 September 2026</a:t>
            </a:r>
          </a:p>
          <a:p>
            <a:pPr>
              <a:spcBef>
                <a:spcPts val="900"/>
              </a:spcBef>
              <a:defRPr sz="4800"/>
            </a:pPr>
            <a:endParaRPr lang="en-GB" sz="2400"/>
          </a:p>
        </p:txBody>
      </p:sp>
      <p:sp>
        <p:nvSpPr>
          <p:cNvPr id="6" name="Subtitle 4">
            <a:extLst>
              <a:ext uri="{FF2B5EF4-FFF2-40B4-BE49-F238E27FC236}">
                <a16:creationId xmlns:a16="http://schemas.microsoft.com/office/drawing/2014/main" id="{33C546C6-546A-80DC-F802-8330BB7A84FF}"/>
              </a:ext>
            </a:extLst>
          </p:cNvPr>
          <p:cNvSpPr txBox="1">
            <a:spLocks/>
          </p:cNvSpPr>
          <p:nvPr/>
        </p:nvSpPr>
        <p:spPr>
          <a:xfrm>
            <a:off x="387589" y="1909067"/>
            <a:ext cx="8075106" cy="2158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 fontScale="92500"/>
          </a:bodyPr>
          <a:lstStyle>
            <a:lvl1pPr marL="0" marR="0" indent="0" algn="l" defTabSz="457194" rtl="0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63" b="1" i="0" u="none" strike="noStrike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457194" rtl="0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63" b="1" i="0" u="none" strike="noStrike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457194" rtl="0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63" b="1" i="0" u="none" strike="noStrike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457194" rtl="0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63" b="1" i="0" u="none" strike="noStrike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457194" rtl="0" latinLnBrk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63" b="1" i="0" u="none" strike="noStrike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606006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63201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20395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77589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en-GB" sz="3800" kern="0"/>
              <a:t>PSAA Webinar</a:t>
            </a:r>
          </a:p>
          <a:p>
            <a:pPr fontAlgn="auto">
              <a:lnSpc>
                <a:spcPct val="120000"/>
              </a:lnSpc>
            </a:pPr>
            <a:r>
              <a:rPr lang="en-GB" sz="3800" kern="0"/>
              <a:t>2026/27 Audit Fee Scale Consultation</a:t>
            </a:r>
          </a:p>
        </p:txBody>
      </p:sp>
    </p:spTree>
    <p:extLst>
      <p:ext uri="{BB962C8B-B14F-4D97-AF65-F5344CB8AC3E}">
        <p14:creationId xmlns:p14="http://schemas.microsoft.com/office/powerpoint/2010/main" val="217089721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Title 1"/>
          <p:cNvSpPr txBox="1">
            <a:spLocks noGrp="1"/>
          </p:cNvSpPr>
          <p:nvPr>
            <p:ph type="title"/>
          </p:nvPr>
        </p:nvSpPr>
        <p:spPr>
          <a:xfrm>
            <a:off x="403224" y="0"/>
            <a:ext cx="8591921" cy="98523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236995"/>
                </a:solidFill>
              </a:defRPr>
            </a:lvl1pPr>
          </a:lstStyle>
          <a:p>
            <a:r>
              <a:rPr lang="en-GB" sz="2800" dirty="0"/>
              <a:t>Agenda</a:t>
            </a:r>
            <a:endParaRPr sz="2800" dirty="0"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8FBBD681-3A77-4806-BDA5-911F6A402E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374655"/>
              </p:ext>
            </p:extLst>
          </p:nvPr>
        </p:nvGraphicFramePr>
        <p:xfrm>
          <a:off x="403224" y="941515"/>
          <a:ext cx="8294803" cy="4311587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127755">
                  <a:extLst>
                    <a:ext uri="{9D8B030D-6E8A-4147-A177-3AD203B41FA5}">
                      <a16:colId xmlns:a16="http://schemas.microsoft.com/office/drawing/2014/main" val="2636645887"/>
                    </a:ext>
                  </a:extLst>
                </a:gridCol>
                <a:gridCol w="4186330">
                  <a:extLst>
                    <a:ext uri="{9D8B030D-6E8A-4147-A177-3AD203B41FA5}">
                      <a16:colId xmlns:a16="http://schemas.microsoft.com/office/drawing/2014/main" val="1279299333"/>
                    </a:ext>
                  </a:extLst>
                </a:gridCol>
                <a:gridCol w="2980718">
                  <a:extLst>
                    <a:ext uri="{9D8B030D-6E8A-4147-A177-3AD203B41FA5}">
                      <a16:colId xmlns:a16="http://schemas.microsoft.com/office/drawing/2014/main" val="1849410458"/>
                    </a:ext>
                  </a:extLst>
                </a:gridCol>
              </a:tblGrid>
              <a:tr h="1035071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en-GB" sz="2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14.30</a:t>
                      </a:r>
                    </a:p>
                  </a:txBody>
                  <a:tcPr marL="51435" marR="51435" marT="81000" marB="828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200" b="1" i="0" u="none" strike="noStrike" cap="none" spc="0" baseline="0"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Helvetica"/>
                        </a:rPr>
                        <a:t>Welcome </a:t>
                      </a:r>
                      <a:endParaRPr lang="en-GB" sz="2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81000" marB="828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Bill Butler -</a:t>
                      </a:r>
                    </a:p>
                    <a:p>
                      <a:pPr algn="l"/>
                      <a:r>
                        <a:rPr lang="en-GB" sz="2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PSAA and LAO Chair</a:t>
                      </a:r>
                    </a:p>
                  </a:txBody>
                  <a:tcPr marL="51435" marR="51435" marT="81000" marB="828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2805203"/>
                  </a:ext>
                </a:extLst>
              </a:tr>
              <a:tr h="1138191">
                <a:tc>
                  <a:txBody>
                    <a:bodyPr/>
                    <a:lstStyle/>
                    <a:p>
                      <a:pPr algn="l"/>
                      <a:r>
                        <a:rPr lang="en-GB" sz="2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14.35</a:t>
                      </a:r>
                    </a:p>
                  </a:txBody>
                  <a:tcPr marL="51435" marR="51435" marT="81000" marB="828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257175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2200" b="0" i="0" u="none" strike="noStrike" cap="none" spc="0" baseline="0" dirty="0">
                          <a:solidFill>
                            <a:srgbClr val="236995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Helvetica"/>
                        </a:rPr>
                        <a:t>PSAA update </a:t>
                      </a:r>
                    </a:p>
                    <a:p>
                      <a:pPr marL="285750" marR="0" lvl="0" indent="-28575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200" b="0" i="0" u="none" strike="noStrike" cap="none" spc="0" baseline="0" dirty="0">
                          <a:solidFill>
                            <a:srgbClr val="236995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Helvetica"/>
                        </a:rPr>
                        <a:t>2026/27 fee proposals </a:t>
                      </a:r>
                    </a:p>
                    <a:p>
                      <a:pPr marL="285750" marR="0" lvl="0" indent="-28575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200" b="0" i="0" u="none" strike="noStrike" cap="none" spc="0" baseline="0" dirty="0">
                          <a:solidFill>
                            <a:srgbClr val="236995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Helvetica"/>
                        </a:rPr>
                        <a:t>Consultation timetable                 </a:t>
                      </a:r>
                    </a:p>
                    <a:p>
                      <a:pPr marL="285750" marR="0" indent="-285750" algn="l" defTabSz="257175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2200" b="0" i="0" u="none" strike="noStrike" cap="none" spc="0" baseline="0" dirty="0">
                          <a:solidFill>
                            <a:srgbClr val="236995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Helvetica"/>
                        </a:rPr>
                        <a:t>Q&amp;A panel session</a:t>
                      </a:r>
                    </a:p>
                  </a:txBody>
                  <a:tcPr marL="51435" marR="51435" marT="81000" marB="828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200" b="0" i="0" u="none" strike="noStrike" cap="none" spc="0" baseline="0"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Helvetica"/>
                        </a:rPr>
                        <a:t>PSAA Team</a:t>
                      </a:r>
                    </a:p>
                  </a:txBody>
                  <a:tcPr marL="51435" marR="51435" marT="81000" marB="828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3362344"/>
                  </a:ext>
                </a:extLst>
              </a:tr>
              <a:tr h="611096">
                <a:tc>
                  <a:txBody>
                    <a:bodyPr/>
                    <a:lstStyle/>
                    <a:p>
                      <a:pPr algn="l"/>
                      <a:r>
                        <a:rPr lang="en-GB" sz="2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15.00</a:t>
                      </a:r>
                    </a:p>
                  </a:txBody>
                  <a:tcPr marL="51435" marR="51435" marT="81000" marB="828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257175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2200" b="0" i="0" u="none" strike="noStrike" cap="none" spc="0" baseline="0" dirty="0">
                          <a:solidFill>
                            <a:srgbClr val="236995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Helvetica"/>
                        </a:rPr>
                        <a:t>Local Audit Office update</a:t>
                      </a:r>
                    </a:p>
                    <a:p>
                      <a:pPr marL="285750" marR="0" indent="-285750" algn="l" defTabSz="257175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2200" b="0" i="0" u="none" strike="noStrike" cap="none" spc="0" baseline="0" dirty="0">
                          <a:solidFill>
                            <a:srgbClr val="236995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Helvetica"/>
                        </a:rPr>
                        <a:t>Q&amp;A panel session</a:t>
                      </a:r>
                    </a:p>
                  </a:txBody>
                  <a:tcPr marL="51435" marR="51435" marT="81000" marB="828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200" b="0" i="0" u="none" strike="noStrike" cap="none" spc="0" baseline="0"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Helvetica"/>
                        </a:rPr>
                        <a:t>LAO Team</a:t>
                      </a:r>
                    </a:p>
                  </a:txBody>
                  <a:tcPr marL="51435" marR="51435" marT="81000" marB="828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5663164"/>
                  </a:ext>
                </a:extLst>
              </a:tr>
              <a:tr h="632436">
                <a:tc>
                  <a:txBody>
                    <a:bodyPr/>
                    <a:lstStyle/>
                    <a:p>
                      <a:pPr algn="l"/>
                      <a:r>
                        <a:rPr lang="en-GB" sz="2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15:25</a:t>
                      </a:r>
                    </a:p>
                  </a:txBody>
                  <a:tcPr marL="51435" marR="51435" marT="81000" marB="828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200" b="1" i="0" u="none" strike="noStrike" cap="none" spc="0" baseline="0"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Helvetica"/>
                        </a:rPr>
                        <a:t>Closing comments</a:t>
                      </a:r>
                    </a:p>
                  </a:txBody>
                  <a:tcPr marL="51435" marR="51435" marT="81000" marB="828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Bill Butler</a:t>
                      </a:r>
                    </a:p>
                  </a:txBody>
                  <a:tcPr marL="51435" marR="51435" marT="81000" marB="828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61122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79666-0CE5-0DC7-491F-AA632820E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Title 1">
            <a:extLst>
              <a:ext uri="{FF2B5EF4-FFF2-40B4-BE49-F238E27FC236}">
                <a16:creationId xmlns:a16="http://schemas.microsoft.com/office/drawing/2014/main" id="{C0101603-0D34-0B4B-7D4B-07A3C03A03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3224" y="101600"/>
            <a:ext cx="8591921" cy="7850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236995"/>
                </a:solidFill>
              </a:defRPr>
            </a:lvl1pPr>
          </a:lstStyle>
          <a:p>
            <a:r>
              <a:rPr lang="en-GB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Introduction – the backlog solution</a:t>
            </a:r>
            <a:endParaRPr sz="2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278AA27E-0C99-A6C7-C967-4D3A64370F20}"/>
              </a:ext>
            </a:extLst>
          </p:cNvPr>
          <p:cNvSpPr txBox="1">
            <a:spLocks/>
          </p:cNvSpPr>
          <p:nvPr/>
        </p:nvSpPr>
        <p:spPr>
          <a:xfrm>
            <a:off x="344432" y="997247"/>
            <a:ext cx="8418559" cy="5501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normAutofit/>
          </a:bodyPr>
          <a:lstStyle>
            <a:lvl1pPr marL="342903" marR="0" indent="-34290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90584" marR="0" indent="-333378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181114" marR="0" indent="-26670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658836" marR="0" indent="-287219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48866" marR="0" indent="-32004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606006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63201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20395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77589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rgbClr val="236995"/>
              </a:buClr>
              <a:buSzPct val="110000"/>
            </a:pPr>
            <a:r>
              <a:rPr lang="en-US" sz="2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The backlog solution was key to halting the local audit crisis, but  building back assurance brings new challenges</a:t>
            </a:r>
          </a:p>
          <a:p>
            <a:pPr marL="342900" lvl="1" indent="-285750" hangingPunct="0">
              <a:lnSpc>
                <a:spcPct val="130000"/>
              </a:lnSpc>
              <a:spcBef>
                <a:spcPts val="800"/>
              </a:spcBef>
              <a:spcAft>
                <a:spcPts val="600"/>
              </a:spcAft>
              <a:buClr>
                <a:srgbClr val="236995"/>
              </a:buClr>
              <a:buSzPct val="110000"/>
              <a:buFont typeface="Arial"/>
              <a:buChar char="•"/>
            </a:pPr>
            <a:r>
              <a:rPr lang="en-GB" sz="2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The remaining statutory backstop dates are:</a:t>
            </a:r>
          </a:p>
          <a:p>
            <a:pPr marL="1076331" lvl="1" indent="-57150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31 January 2027 (FY 2025/26)</a:t>
            </a:r>
          </a:p>
          <a:p>
            <a:pPr marL="1076331" lvl="1" indent="-57150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30 November 2027 (FY 2026/27)</a:t>
            </a:r>
          </a:p>
          <a:p>
            <a:pPr marL="1076331" lvl="1" indent="-571500">
              <a:lnSpc>
                <a:spcPct val="110000"/>
              </a:lnSpc>
              <a:spcBef>
                <a:spcPts val="800"/>
              </a:spcBef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30 November 2028 (FY 2027/28)</a:t>
            </a:r>
          </a:p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rgbClr val="236995"/>
              </a:buClr>
              <a:buSzPct val="110000"/>
            </a:pPr>
            <a:r>
              <a:rPr lang="en-GB" sz="2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The ongoing level of disclaimed opinions is a major concern – over 200 for 2024/25 </a:t>
            </a:r>
          </a:p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rgbClr val="236995"/>
              </a:buClr>
              <a:buSzPct val="110000"/>
            </a:pPr>
            <a:r>
              <a:rPr lang="en-GB" sz="2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NAO has published guidance for auditors: Local Audit Reset and Recovery Implementation Guidance </a:t>
            </a:r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2000" u="sng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LARRIGs</a:t>
            </a:r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sz="2000" kern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35840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Title 1"/>
          <p:cNvSpPr txBox="1">
            <a:spLocks noGrp="1"/>
          </p:cNvSpPr>
          <p:nvPr>
            <p:ph type="title"/>
          </p:nvPr>
        </p:nvSpPr>
        <p:spPr>
          <a:xfrm>
            <a:off x="403224" y="0"/>
            <a:ext cx="8591921" cy="98523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236995"/>
                </a:solidFill>
              </a:defRPr>
            </a:lvl1pPr>
          </a:lstStyle>
          <a:p>
            <a:r>
              <a:rPr lang="en-GB" sz="2800" dirty="0">
                <a:sym typeface="Helvetica"/>
              </a:rPr>
              <a:t>Introduction - local audit framework</a:t>
            </a:r>
            <a:endParaRPr sz="2800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554B01BC-BC7A-1A92-0727-2523723518F1}"/>
              </a:ext>
            </a:extLst>
          </p:cNvPr>
          <p:cNvSpPr txBox="1">
            <a:spLocks/>
          </p:cNvSpPr>
          <p:nvPr/>
        </p:nvSpPr>
        <p:spPr>
          <a:xfrm>
            <a:off x="347808" y="997342"/>
            <a:ext cx="8392968" cy="52224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Autofit/>
          </a:bodyPr>
          <a:lstStyle>
            <a:lvl1pPr marL="342903" marR="0" indent="-34290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90584" marR="0" indent="-333378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181114" marR="0" indent="-26670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658836" marR="0" indent="-287219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48866" marR="0" indent="-32004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606006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63201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20395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77589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600"/>
              </a:spcAft>
              <a:buClr>
                <a:srgbClr val="236995"/>
              </a:buClr>
              <a:buSzPct val="110000"/>
            </a:pPr>
            <a:r>
              <a:rPr lang="en-GB" sz="2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Currently:</a:t>
            </a:r>
          </a:p>
          <a:p>
            <a:pPr marL="957378" lvl="2" indent="-361950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CIPFA/LASAAC </a:t>
            </a:r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Code of Practice on Local Authority Accounting</a:t>
            </a:r>
          </a:p>
          <a:p>
            <a:pPr marL="957378" lvl="2" indent="-361950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Audit Office </a:t>
            </a:r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Code of Audit Practice as approved by Parliament</a:t>
            </a:r>
          </a:p>
          <a:p>
            <a:pPr marL="957378" lvl="2" indent="-361950">
              <a:spcBef>
                <a:spcPts val="80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Reporting Council </a:t>
            </a:r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oversees audit quality</a:t>
            </a:r>
          </a:p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rgbClr val="236995"/>
              </a:buClr>
              <a:buSzPct val="110000"/>
            </a:pPr>
            <a:r>
              <a:rPr lang="en-GB" sz="2000" b="1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PSAA</a:t>
            </a:r>
            <a:r>
              <a:rPr lang="en-GB" sz="2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 appoints auditors, determines scale fees and variations, and oversees issues of auditor independence and contract management</a:t>
            </a:r>
          </a:p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rgbClr val="236995"/>
              </a:buClr>
              <a:buSzPct val="110000"/>
            </a:pPr>
            <a:r>
              <a:rPr lang="en-GB" sz="2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By April 2027 it is expected that the </a:t>
            </a:r>
            <a:r>
              <a:rPr lang="en-GB" sz="2000" b="1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Local Audit Office (LAO) </a:t>
            </a:r>
            <a:r>
              <a:rPr lang="en-GB" sz="2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will be responsible for all local audit matters</a:t>
            </a:r>
          </a:p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rgbClr val="236995"/>
              </a:buClr>
              <a:buSzPct val="110000"/>
            </a:pPr>
            <a:r>
              <a:rPr lang="en-GB" sz="2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PSAA’s view is that addressing the current fragmentation is vital to restoring local audit</a:t>
            </a:r>
          </a:p>
          <a:p>
            <a:pPr marL="57150" indent="0" hangingPunct="0">
              <a:lnSpc>
                <a:spcPct val="120000"/>
              </a:lnSpc>
              <a:spcBef>
                <a:spcPts val="0"/>
              </a:spcBef>
              <a:buClr>
                <a:srgbClr val="236995"/>
              </a:buClr>
              <a:buSzPct val="110000"/>
              <a:buNone/>
            </a:pPr>
            <a:endParaRPr lang="en-GB" sz="1200" dirty="0">
              <a:solidFill>
                <a:schemeClr val="tx1"/>
              </a:solidFill>
              <a:uFill>
                <a:solidFill>
                  <a:srgbClr val="000000"/>
                </a:solidFill>
              </a:uFill>
            </a:endParaRPr>
          </a:p>
          <a:p>
            <a:pPr marL="989013" indent="-542925" fontAlgn="base">
              <a:lnSpc>
                <a:spcPct val="120000"/>
              </a:lnSpc>
              <a:spcBef>
                <a:spcPts val="800"/>
              </a:spcBef>
              <a:buClr>
                <a:srgbClr val="236995"/>
              </a:buClr>
              <a:buSzPct val="110000"/>
              <a:buNone/>
            </a:pPr>
            <a:endParaRPr lang="en-GB" sz="2000" dirty="0">
              <a:solidFill>
                <a:schemeClr val="tx1"/>
              </a:solidFill>
              <a:uFill>
                <a:solidFill>
                  <a:srgbClr val="000000"/>
                </a:solidFill>
              </a:uFill>
            </a:endParaRPr>
          </a:p>
          <a:p>
            <a:pPr marL="342900" indent="-285750">
              <a:spcBef>
                <a:spcPts val="800"/>
              </a:spcBef>
              <a:spcAft>
                <a:spcPts val="600"/>
              </a:spcAft>
              <a:buClr>
                <a:srgbClr val="236995"/>
              </a:buClr>
              <a:buSzPct val="110000"/>
            </a:pPr>
            <a:endParaRPr lang="en-GB" sz="2000" dirty="0">
              <a:solidFill>
                <a:schemeClr val="tx1"/>
              </a:solidFill>
              <a:uFill>
                <a:solidFill>
                  <a:srgbClr val="000000"/>
                </a:solidFill>
              </a:uFill>
            </a:endParaRPr>
          </a:p>
          <a:p>
            <a:pPr fontAlgn="auto">
              <a:spcBef>
                <a:spcPts val="400"/>
              </a:spcBef>
              <a:tabLst>
                <a:tab pos="457200" algn="l"/>
              </a:tabLst>
            </a:pPr>
            <a:endParaRPr lang="en-GB" sz="20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400"/>
              </a:spcBef>
              <a:tabLst>
                <a:tab pos="457200" algn="l"/>
              </a:tabLst>
            </a:pPr>
            <a:endParaRPr lang="en-GB" sz="20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20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20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400"/>
              </a:spcBef>
              <a:tabLst>
                <a:tab pos="457200" algn="l"/>
              </a:tabLst>
            </a:pPr>
            <a:endParaRPr lang="en-GB" sz="20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20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400"/>
              </a:spcBef>
              <a:tabLst>
                <a:tab pos="457200" algn="l"/>
              </a:tabLst>
            </a:pPr>
            <a:endParaRPr lang="en-GB" sz="20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2000" kern="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2891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5DE5E-3790-ED70-6847-022BECD98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Title 1">
            <a:extLst>
              <a:ext uri="{FF2B5EF4-FFF2-40B4-BE49-F238E27FC236}">
                <a16:creationId xmlns:a16="http://schemas.microsoft.com/office/drawing/2014/main" id="{9C39AC8A-88FA-C9FC-6809-A0694D0696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3224" y="0"/>
            <a:ext cx="8591921" cy="98523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236995"/>
                </a:solidFill>
              </a:defRPr>
            </a:lvl1pPr>
          </a:lstStyle>
          <a:p>
            <a:r>
              <a:rPr lang="en-GB" sz="2800" dirty="0">
                <a:sym typeface="Helvetica"/>
              </a:rPr>
              <a:t>Introduction – PSAA’s role until transfer</a:t>
            </a:r>
            <a:endParaRPr sz="2800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E635997A-3201-EC83-C7C7-4263AC6C1D2A}"/>
              </a:ext>
            </a:extLst>
          </p:cNvPr>
          <p:cNvSpPr txBox="1">
            <a:spLocks/>
          </p:cNvSpPr>
          <p:nvPr/>
        </p:nvSpPr>
        <p:spPr>
          <a:xfrm>
            <a:off x="347808" y="997342"/>
            <a:ext cx="8392968" cy="52224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Autofit/>
          </a:bodyPr>
          <a:lstStyle>
            <a:lvl1pPr marL="342903" marR="0" indent="-34290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90584" marR="0" indent="-333378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181114" marR="0" indent="-26670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658836" marR="0" indent="-287219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48866" marR="0" indent="-32004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606006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63201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20395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77589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400"/>
              </a:spcAft>
              <a:buClr>
                <a:srgbClr val="236995"/>
              </a:buClr>
              <a:buSzPct val="110000"/>
            </a:pPr>
            <a:r>
              <a:rPr lang="en-GB" sz="200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Acting as the ‘Appointing Person’ until the LAO takes over our relevant responsibilities (expected 1 April 2027)</a:t>
            </a:r>
          </a:p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400"/>
              </a:spcAft>
              <a:buClr>
                <a:srgbClr val="236995"/>
              </a:buClr>
              <a:buSzPct val="110000"/>
            </a:pPr>
            <a:r>
              <a:rPr lang="en-GB" sz="200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Determining fee variations proposals from firms for their work until 1 April 2027</a:t>
            </a:r>
          </a:p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400"/>
              </a:spcAft>
              <a:buClr>
                <a:srgbClr val="236995"/>
              </a:buClr>
              <a:buSzPct val="110000"/>
            </a:pPr>
            <a:r>
              <a:rPr lang="en-GB" sz="200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Novating our audit contracts to the LAO, which last until 2029/30 audits are complete</a:t>
            </a:r>
          </a:p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400"/>
              </a:spcAft>
              <a:buClr>
                <a:srgbClr val="236995"/>
              </a:buClr>
              <a:buSzPct val="110000"/>
            </a:pPr>
            <a:r>
              <a:rPr lang="en-GB" sz="200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Making audit appointments for the periods up to and including 2027/28 until the LAO takes over responsibility</a:t>
            </a:r>
          </a:p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400"/>
              </a:spcAft>
              <a:buClr>
                <a:srgbClr val="236995"/>
              </a:buClr>
              <a:buSzPct val="110000"/>
            </a:pPr>
            <a:r>
              <a:rPr lang="en-GB" sz="200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Supporting the transition to the LAO and the new local audit framework alongside delivering our statutory role</a:t>
            </a:r>
          </a:p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400"/>
              </a:spcAft>
              <a:buClr>
                <a:srgbClr val="236995"/>
              </a:buClr>
              <a:buSzPct val="110000"/>
            </a:pPr>
            <a:r>
              <a:rPr lang="en-GB" sz="200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Highlighting news from MHCLG and the LAO on progress through our e-bulletins, website and LinkedIn</a:t>
            </a:r>
          </a:p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600"/>
              </a:spcAft>
              <a:buClr>
                <a:srgbClr val="236995"/>
              </a:buClr>
              <a:buSzPct val="110000"/>
            </a:pPr>
            <a:endParaRPr lang="en-GB" sz="2000">
              <a:solidFill>
                <a:schemeClr val="tx1"/>
              </a:solidFill>
              <a:uFill>
                <a:solidFill>
                  <a:srgbClr val="000000"/>
                </a:solidFill>
              </a:uFill>
            </a:endParaRPr>
          </a:p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600"/>
              </a:spcAft>
              <a:buClr>
                <a:srgbClr val="236995"/>
              </a:buClr>
              <a:buSzPct val="110000"/>
            </a:pPr>
            <a:endParaRPr lang="en-GB" sz="2000">
              <a:solidFill>
                <a:schemeClr val="tx1"/>
              </a:solidFill>
              <a:uFill>
                <a:solidFill>
                  <a:srgbClr val="000000"/>
                </a:solidFill>
              </a:uFill>
            </a:endParaRPr>
          </a:p>
          <a:p>
            <a:pPr marL="57150" indent="0" hangingPunct="0">
              <a:lnSpc>
                <a:spcPct val="120000"/>
              </a:lnSpc>
              <a:spcBef>
                <a:spcPts val="0"/>
              </a:spcBef>
              <a:buClr>
                <a:srgbClr val="236995"/>
              </a:buClr>
              <a:buSzPct val="110000"/>
              <a:buNone/>
            </a:pPr>
            <a:endParaRPr lang="en-GB" sz="1200">
              <a:solidFill>
                <a:schemeClr val="tx1"/>
              </a:solidFill>
              <a:uFill>
                <a:solidFill>
                  <a:srgbClr val="000000"/>
                </a:solidFill>
              </a:uFill>
            </a:endParaRPr>
          </a:p>
          <a:p>
            <a:pPr marL="989013" indent="-542925" fontAlgn="base">
              <a:lnSpc>
                <a:spcPct val="120000"/>
              </a:lnSpc>
              <a:spcBef>
                <a:spcPts val="800"/>
              </a:spcBef>
              <a:buClr>
                <a:srgbClr val="236995"/>
              </a:buClr>
              <a:buSzPct val="110000"/>
              <a:buNone/>
            </a:pPr>
            <a:endParaRPr lang="en-GB" sz="2000">
              <a:solidFill>
                <a:schemeClr val="tx1"/>
              </a:solidFill>
              <a:uFill>
                <a:solidFill>
                  <a:srgbClr val="000000"/>
                </a:solidFill>
              </a:uFill>
            </a:endParaRPr>
          </a:p>
          <a:p>
            <a:pPr marL="342900" indent="-285750">
              <a:spcBef>
                <a:spcPts val="800"/>
              </a:spcBef>
              <a:spcAft>
                <a:spcPts val="600"/>
              </a:spcAft>
              <a:buClr>
                <a:srgbClr val="236995"/>
              </a:buClr>
              <a:buSzPct val="110000"/>
            </a:pPr>
            <a:endParaRPr lang="en-GB" sz="2000">
              <a:solidFill>
                <a:schemeClr val="tx1"/>
              </a:solidFill>
              <a:uFill>
                <a:solidFill>
                  <a:srgbClr val="000000"/>
                </a:solidFill>
              </a:uFill>
            </a:endParaRPr>
          </a:p>
          <a:p>
            <a:pPr fontAlgn="auto">
              <a:spcBef>
                <a:spcPts val="400"/>
              </a:spcBef>
              <a:tabLst>
                <a:tab pos="457200" algn="l"/>
              </a:tabLst>
            </a:pPr>
            <a:endParaRPr lang="en-GB" sz="2000" ker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400"/>
              </a:spcBef>
              <a:tabLst>
                <a:tab pos="457200" algn="l"/>
              </a:tabLst>
            </a:pPr>
            <a:endParaRPr lang="en-GB" sz="2000" ker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2000" ker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2000" ker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400"/>
              </a:spcBef>
              <a:tabLst>
                <a:tab pos="457200" algn="l"/>
              </a:tabLst>
            </a:pPr>
            <a:endParaRPr lang="en-GB" sz="2000" ker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2000" ker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400"/>
              </a:spcBef>
              <a:tabLst>
                <a:tab pos="457200" algn="l"/>
              </a:tabLst>
            </a:pPr>
            <a:endParaRPr lang="en-GB" sz="2000" ker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2000" ker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34863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Title 1"/>
          <p:cNvSpPr txBox="1">
            <a:spLocks noGrp="1"/>
          </p:cNvSpPr>
          <p:nvPr>
            <p:ph type="title"/>
          </p:nvPr>
        </p:nvSpPr>
        <p:spPr>
          <a:xfrm>
            <a:off x="396863" y="0"/>
            <a:ext cx="8591921" cy="98523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236995"/>
                </a:solidFill>
              </a:defRPr>
            </a:lvl1pPr>
          </a:lstStyle>
          <a:p>
            <a:r>
              <a:rPr lang="en-GB" sz="2800" dirty="0"/>
              <a:t>Introduction - setting the 2026/27 scale fees</a:t>
            </a:r>
            <a:endParaRPr sz="2800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554B01BC-BC7A-1A92-0727-2523723518F1}"/>
              </a:ext>
            </a:extLst>
          </p:cNvPr>
          <p:cNvSpPr txBox="1">
            <a:spLocks/>
          </p:cNvSpPr>
          <p:nvPr/>
        </p:nvSpPr>
        <p:spPr>
          <a:xfrm>
            <a:off x="351143" y="1001204"/>
            <a:ext cx="8237437" cy="5390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 fontScale="25000" lnSpcReduction="20000"/>
          </a:bodyPr>
          <a:lstStyle>
            <a:lvl1pPr marL="342903" marR="0" indent="-34290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90584" marR="0" indent="-333378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181114" marR="0" indent="-26670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658836" marR="0" indent="-287219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48866" marR="0" indent="-32004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606006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63201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20395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77589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285750" hangingPunct="0">
              <a:lnSpc>
                <a:spcPct val="130000"/>
              </a:lnSpc>
              <a:spcBef>
                <a:spcPts val="800"/>
              </a:spcBef>
              <a:spcAft>
                <a:spcPts val="600"/>
              </a:spcAft>
              <a:buClr>
                <a:srgbClr val="236995"/>
              </a:buClr>
              <a:buSzPct val="110000"/>
            </a:pPr>
            <a:r>
              <a:rPr lang="en-GB" sz="8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Our aim is to set a scale fee for each body that reflects the cost of the expected audit work to:</a:t>
            </a:r>
          </a:p>
          <a:p>
            <a:pPr marL="957378" lvl="2" indent="-361950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8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greater certainty for bodies </a:t>
            </a:r>
          </a:p>
          <a:p>
            <a:pPr marL="957378" lvl="2" indent="-361950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8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 the need for fee variations</a:t>
            </a:r>
          </a:p>
          <a:p>
            <a:pPr marL="957378" lvl="2" indent="-361950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8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discussions on the audit rather than the fees</a:t>
            </a:r>
          </a:p>
          <a:p>
            <a:pPr marL="342900" indent="-285750" hangingPunct="0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buClr>
                <a:srgbClr val="236995"/>
              </a:buClr>
              <a:buSzPct val="110000"/>
            </a:pPr>
            <a:r>
              <a:rPr lang="en-GB" sz="8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To reflect new audit requirements within the scale fees, we must assess the amount of audit work needed, consult and decide on any changes by 30 November</a:t>
            </a:r>
          </a:p>
          <a:p>
            <a:pPr marL="342900" indent="-285750" hangingPunct="0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buClr>
                <a:srgbClr val="236995"/>
              </a:buClr>
              <a:buSzPct val="110000"/>
            </a:pPr>
            <a:r>
              <a:rPr lang="en-GB" sz="8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If additional audit work cannot be quantified until after the fee scale has been set, it will be considered through the fee variation process</a:t>
            </a:r>
          </a:p>
          <a:p>
            <a:pPr marL="342900" indent="-285750" hangingPunct="0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buClr>
                <a:srgbClr val="236995"/>
              </a:buClr>
              <a:buSzPct val="110000"/>
            </a:pPr>
            <a:r>
              <a:rPr lang="en-GB" sz="8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For 2026/27 we have reviewed recurring fee variations and other evidence available since the 2025/26 scale fees were set</a:t>
            </a:r>
          </a:p>
          <a:p>
            <a:pPr marL="342900" indent="-285750" hangingPunct="0">
              <a:lnSpc>
                <a:spcPct val="120000"/>
              </a:lnSpc>
              <a:spcBef>
                <a:spcPts val="0"/>
              </a:spcBef>
              <a:buClr>
                <a:srgbClr val="236995"/>
              </a:buClr>
              <a:buSzPct val="110000"/>
            </a:pPr>
            <a:endParaRPr lang="en-GB" sz="8000" dirty="0">
              <a:solidFill>
                <a:schemeClr val="tx1"/>
              </a:solidFill>
              <a:uFill>
                <a:solidFill>
                  <a:srgbClr val="000000"/>
                </a:solidFill>
              </a:uFill>
            </a:endParaRPr>
          </a:p>
          <a:p>
            <a:pPr marL="342900" indent="-285750" hangingPunct="0">
              <a:lnSpc>
                <a:spcPct val="120000"/>
              </a:lnSpc>
              <a:spcBef>
                <a:spcPts val="0"/>
              </a:spcBef>
              <a:buClr>
                <a:srgbClr val="236995"/>
              </a:buClr>
              <a:buSzPct val="110000"/>
            </a:pPr>
            <a:endParaRPr lang="en-GB" sz="8000" dirty="0">
              <a:solidFill>
                <a:schemeClr val="tx1"/>
              </a:solidFill>
              <a:uFill>
                <a:solidFill>
                  <a:srgbClr val="000000"/>
                </a:solidFill>
              </a:uFill>
            </a:endParaRPr>
          </a:p>
          <a:p>
            <a:pPr marL="342900" indent="-285750" hangingPunct="0">
              <a:lnSpc>
                <a:spcPct val="120000"/>
              </a:lnSpc>
              <a:spcBef>
                <a:spcPts val="0"/>
              </a:spcBef>
              <a:buClr>
                <a:srgbClr val="236995"/>
              </a:buClr>
              <a:buSzPct val="110000"/>
            </a:pPr>
            <a:endParaRPr lang="en-GB" sz="8000" dirty="0">
              <a:solidFill>
                <a:schemeClr val="tx1"/>
              </a:solidFill>
              <a:uFill>
                <a:solidFill>
                  <a:srgbClr val="000000"/>
                </a:solidFill>
              </a:uFill>
            </a:endParaRPr>
          </a:p>
          <a:p>
            <a:pPr marL="57150" indent="0" hangingPunc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Clr>
                <a:srgbClr val="236995"/>
              </a:buClr>
              <a:buSzPct val="110000"/>
              <a:buNone/>
            </a:pPr>
            <a:endParaRPr lang="en-GB" sz="8000" dirty="0">
              <a:solidFill>
                <a:schemeClr val="tx1"/>
              </a:solidFill>
              <a:uFill>
                <a:solidFill>
                  <a:srgbClr val="000000"/>
                </a:solidFill>
              </a:uFill>
            </a:endParaRPr>
          </a:p>
          <a:p>
            <a:pPr marL="342900" indent="-285750" hangingPunc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Clr>
                <a:srgbClr val="236995"/>
              </a:buClr>
              <a:buSzPct val="110000"/>
            </a:pPr>
            <a:endParaRPr lang="en-GB" sz="5000" dirty="0">
              <a:solidFill>
                <a:schemeClr val="tx1"/>
              </a:solidFill>
              <a:uFill>
                <a:solidFill>
                  <a:srgbClr val="000000"/>
                </a:solidFill>
              </a:uFill>
            </a:endParaRPr>
          </a:p>
          <a:p>
            <a:pPr marL="342900" indent="-285750" hangingPunc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Clr>
                <a:srgbClr val="236995"/>
              </a:buClr>
              <a:buSzPct val="110000"/>
            </a:pPr>
            <a:endParaRPr lang="en-GB" sz="5000" dirty="0">
              <a:solidFill>
                <a:schemeClr val="tx1"/>
              </a:solidFill>
              <a:uFill>
                <a:solidFill>
                  <a:srgbClr val="000000"/>
                </a:solidFill>
              </a:uFill>
            </a:endParaRPr>
          </a:p>
          <a:p>
            <a:pPr marL="342900" indent="-285750" hangingPunc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Clr>
                <a:srgbClr val="236995"/>
              </a:buClr>
              <a:buSzPct val="110000"/>
            </a:pPr>
            <a:endParaRPr lang="en-GB" sz="5000" dirty="0">
              <a:solidFill>
                <a:schemeClr val="tx1"/>
              </a:solidFill>
              <a:uFill>
                <a:solidFill>
                  <a:srgbClr val="000000"/>
                </a:solidFill>
              </a:uFill>
            </a:endParaRPr>
          </a:p>
          <a:p>
            <a:pPr marL="342900" indent="-285750" hangingPunct="0">
              <a:spcBef>
                <a:spcPts val="800"/>
              </a:spcBef>
              <a:spcAft>
                <a:spcPts val="1500"/>
              </a:spcAft>
              <a:buClr>
                <a:srgbClr val="236995"/>
              </a:buClr>
              <a:buSzPct val="110000"/>
            </a:pPr>
            <a:endParaRPr lang="en-GB" sz="14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400"/>
              </a:spcBef>
              <a:tabLst>
                <a:tab pos="457200" algn="l"/>
              </a:tabLst>
            </a:pPr>
            <a:endParaRPr lang="en-GB" sz="17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17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17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400"/>
              </a:spcBef>
              <a:tabLst>
                <a:tab pos="457200" algn="l"/>
              </a:tabLst>
            </a:pPr>
            <a:endParaRPr lang="en-GB" sz="17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17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400"/>
              </a:spcBef>
              <a:tabLst>
                <a:tab pos="457200" algn="l"/>
              </a:tabLst>
            </a:pPr>
            <a:endParaRPr lang="en-GB" sz="17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1700" kern="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4184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A945D-C7E1-808A-2027-100227B2D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30EC1482-BEB6-C7B8-4D20-5FD9E7AAD653}"/>
              </a:ext>
            </a:extLst>
          </p:cNvPr>
          <p:cNvSpPr txBox="1">
            <a:spLocks/>
          </p:cNvSpPr>
          <p:nvPr/>
        </p:nvSpPr>
        <p:spPr>
          <a:xfrm>
            <a:off x="355296" y="1031989"/>
            <a:ext cx="7686773" cy="4271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normAutofit fontScale="85000" lnSpcReduction="20000"/>
          </a:bodyPr>
          <a:lstStyle>
            <a:lvl1pPr marL="342903" marR="0" indent="-34290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90584" marR="0" indent="-333378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181114" marR="0" indent="-26670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658836" marR="0" indent="-287219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48866" marR="0" indent="-32004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606006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63201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20395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77589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rgbClr val="236995"/>
              </a:buClr>
              <a:buSzPct val="110000"/>
            </a:pPr>
            <a:r>
              <a:rPr lang="en-GB" sz="24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sym typeface="Helvetica"/>
              </a:rPr>
              <a:t>Audit fees vary with the volume and complexity of work required to deliver a Code of Audit Practice audit</a:t>
            </a:r>
          </a:p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rgbClr val="236995"/>
              </a:buClr>
              <a:buSzPct val="110000"/>
            </a:pPr>
            <a:r>
              <a:rPr lang="en-GB" sz="2400" dirty="0"/>
              <a:t>Key factors include:</a:t>
            </a:r>
          </a:p>
          <a:p>
            <a:pPr marL="957378" lvl="2" indent="-361950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Size and complexity of accounts</a:t>
            </a:r>
          </a:p>
          <a:p>
            <a:pPr marL="957378" lvl="2" indent="-361950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 risk at individual bodies</a:t>
            </a:r>
          </a:p>
          <a:p>
            <a:pPr marL="957378" lvl="2" indent="-361950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 structures and governance arrangements</a:t>
            </a:r>
          </a:p>
          <a:p>
            <a:pPr marL="957378" lvl="2" indent="-361950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Recurring accounting and auditing requirements</a:t>
            </a:r>
          </a:p>
          <a:p>
            <a:pPr marL="957378" lvl="2" indent="-361950">
              <a:spcBef>
                <a:spcPts val="80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Changes in local circumstances</a:t>
            </a:r>
            <a:endParaRPr lang="en-GB" sz="2400" dirty="0"/>
          </a:p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rgbClr val="236995"/>
              </a:buClr>
              <a:buSzPct val="110000"/>
            </a:pPr>
            <a:r>
              <a:rPr lang="en-GB" sz="2400" dirty="0"/>
              <a:t>Audit requirements continue to evolve as reforms to the local audit system progress</a:t>
            </a: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2000" dirty="0">
              <a:uFill>
                <a:solidFill>
                  <a:srgbClr val="000000"/>
                </a:solidFill>
              </a:uFill>
            </a:endParaRP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17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400"/>
              </a:spcBef>
              <a:tabLst>
                <a:tab pos="457200" algn="l"/>
              </a:tabLst>
            </a:pPr>
            <a:endParaRPr lang="en-GB" sz="17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17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400"/>
              </a:spcBef>
              <a:tabLst>
                <a:tab pos="457200" algn="l"/>
              </a:tabLst>
            </a:pPr>
            <a:endParaRPr lang="en-GB" sz="17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1700" kern="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E8F579-5E1C-415F-27D8-340EC738D7F3}"/>
              </a:ext>
            </a:extLst>
          </p:cNvPr>
          <p:cNvSpPr txBox="1">
            <a:spLocks/>
          </p:cNvSpPr>
          <p:nvPr/>
        </p:nvSpPr>
        <p:spPr>
          <a:xfrm>
            <a:off x="401016" y="-4713"/>
            <a:ext cx="8591921" cy="985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45720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56" b="1" i="0" u="none" strike="noStrike" cap="none" spc="0" baseline="0">
                <a:solidFill>
                  <a:srgbClr val="236995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457194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56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457194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56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457194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56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457194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56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457194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56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457194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56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457194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56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457194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56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fontAlgn="auto"/>
            <a:r>
              <a:rPr lang="en-GB" sz="2800" dirty="0"/>
              <a:t>Factors affecting audit fees</a:t>
            </a:r>
          </a:p>
        </p:txBody>
      </p:sp>
    </p:spTree>
    <p:extLst>
      <p:ext uri="{BB962C8B-B14F-4D97-AF65-F5344CB8AC3E}">
        <p14:creationId xmlns:p14="http://schemas.microsoft.com/office/powerpoint/2010/main" val="208432699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Title 1"/>
          <p:cNvSpPr txBox="1">
            <a:spLocks noGrp="1"/>
          </p:cNvSpPr>
          <p:nvPr>
            <p:ph type="title"/>
          </p:nvPr>
        </p:nvSpPr>
        <p:spPr>
          <a:xfrm>
            <a:off x="403224" y="-9144"/>
            <a:ext cx="8591921" cy="98523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236995"/>
                </a:solidFill>
              </a:defRPr>
            </a:lvl1pPr>
          </a:lstStyle>
          <a:p>
            <a:r>
              <a:rPr lang="en-GB" sz="2800" dirty="0">
                <a:sym typeface="Helvetica"/>
              </a:rPr>
              <a:t>2026/27 scale fees proposal - the headlines</a:t>
            </a:r>
            <a:endParaRPr sz="2800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554B01BC-BC7A-1A92-0727-2523723518F1}"/>
              </a:ext>
            </a:extLst>
          </p:cNvPr>
          <p:cNvSpPr txBox="1">
            <a:spLocks/>
          </p:cNvSpPr>
          <p:nvPr/>
        </p:nvSpPr>
        <p:spPr>
          <a:xfrm>
            <a:off x="348361" y="997433"/>
            <a:ext cx="8320152" cy="4150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342903" marR="0" indent="-34290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90584" marR="0" indent="-333378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181114" marR="0" indent="-26670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658836" marR="0" indent="-287219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48866" marR="0" indent="-32004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606006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63201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20395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77589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rgbClr val="236995"/>
              </a:buClr>
              <a:buSzPct val="110000"/>
            </a:pPr>
            <a:r>
              <a:rPr lang="en-GB" sz="200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ea typeface="ＭＳ Ｐゴシック" charset="-128"/>
              </a:rPr>
              <a:t>We propose an average </a:t>
            </a:r>
            <a:r>
              <a:rPr lang="en-GB" sz="2000">
                <a:uFill>
                  <a:solidFill>
                    <a:srgbClr val="000000"/>
                  </a:solidFill>
                </a:uFill>
                <a:ea typeface="ＭＳ Ｐゴシック" charset="-128"/>
              </a:rPr>
              <a:t>scale fee </a:t>
            </a:r>
            <a:r>
              <a:rPr lang="en-GB" sz="200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ea typeface="ＭＳ Ｐゴシック" charset="-128"/>
              </a:rPr>
              <a:t>increase of approximately 4.4% compared to 2025/26</a:t>
            </a:r>
          </a:p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600"/>
              </a:spcAft>
              <a:buClr>
                <a:srgbClr val="236995"/>
              </a:buClr>
              <a:buSzPct val="110000"/>
            </a:pPr>
            <a:r>
              <a:rPr lang="en-GB" sz="200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ea typeface="ＭＳ Ｐゴシック" charset="-128"/>
                <a:sym typeface="Helvetica"/>
              </a:rPr>
              <a:t>This reflects:</a:t>
            </a:r>
          </a:p>
          <a:p>
            <a:pPr marL="957378" lvl="2" indent="-361950" hangingPunct="0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3% contractual inflationary increase payable to audit firms for 2026/27; and</a:t>
            </a:r>
          </a:p>
          <a:p>
            <a:pPr marL="957378" lvl="2" indent="-361950" hangingPunct="0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confirmed changes for ongoing audit work since we set the 2025/26 scale fees</a:t>
            </a:r>
          </a:p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rgbClr val="236995"/>
              </a:buClr>
              <a:buSzPct val="110000"/>
            </a:pPr>
            <a:r>
              <a:rPr lang="en-GB" sz="200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ea typeface="ＭＳ Ｐゴシック" charset="-128"/>
              </a:rPr>
              <a:t>If we do not apply the changes they would become fee variations, which are less efficient </a:t>
            </a:r>
            <a:r>
              <a:rPr lang="en-GB" sz="2000">
                <a:uFill>
                  <a:solidFill>
                    <a:srgbClr val="000000"/>
                  </a:solidFill>
                </a:uFill>
                <a:ea typeface="ＭＳ Ｐゴシック" charset="-128"/>
              </a:rPr>
              <a:t>for all parties</a:t>
            </a:r>
          </a:p>
        </p:txBody>
      </p:sp>
    </p:spTree>
    <p:extLst>
      <p:ext uri="{BB962C8B-B14F-4D97-AF65-F5344CB8AC3E}">
        <p14:creationId xmlns:p14="http://schemas.microsoft.com/office/powerpoint/2010/main" val="67150331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20505-4FFB-9599-8998-F8C845614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Title 1">
            <a:extLst>
              <a:ext uri="{FF2B5EF4-FFF2-40B4-BE49-F238E27FC236}">
                <a16:creationId xmlns:a16="http://schemas.microsoft.com/office/drawing/2014/main" id="{62E5D61B-91A6-D1BD-D424-A6CBAA9956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3224" y="0"/>
            <a:ext cx="8591921" cy="98523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236995"/>
                </a:solidFill>
              </a:defRPr>
            </a:lvl1pPr>
          </a:lstStyle>
          <a:p>
            <a:r>
              <a:rPr lang="en-GB" sz="2800" dirty="0">
                <a:sym typeface="Helvetica"/>
              </a:rPr>
              <a:t>2026/27 scale fees proposal - the headlines (</a:t>
            </a:r>
            <a:r>
              <a:rPr lang="en-GB" sz="2800" dirty="0" err="1">
                <a:sym typeface="Helvetica"/>
              </a:rPr>
              <a:t>cont</a:t>
            </a:r>
            <a:r>
              <a:rPr lang="en-GB" sz="2800" dirty="0">
                <a:sym typeface="Helvetica"/>
              </a:rPr>
              <a:t>)</a:t>
            </a:r>
            <a:endParaRPr sz="2800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AB4D6A9A-D941-D9BC-9CC2-AFE24C6E79BD}"/>
              </a:ext>
            </a:extLst>
          </p:cNvPr>
          <p:cNvSpPr txBox="1">
            <a:spLocks/>
          </p:cNvSpPr>
          <p:nvPr/>
        </p:nvSpPr>
        <p:spPr>
          <a:xfrm>
            <a:off x="339216" y="898020"/>
            <a:ext cx="8457312" cy="5539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noAutofit/>
          </a:bodyPr>
          <a:lstStyle>
            <a:lvl1pPr marL="342903" marR="0" indent="-34290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90584" marR="0" indent="-333378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181114" marR="0" indent="-26670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658836" marR="0" indent="-287219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48866" marR="0" indent="-32004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606006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63201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20395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77589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600"/>
              </a:spcAft>
              <a:buClr>
                <a:srgbClr val="236995"/>
              </a:buClr>
              <a:buSzPct val="110000"/>
            </a:pPr>
            <a:r>
              <a:rPr lang="en-GB" sz="2000" b="1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ea typeface="ＭＳ Ｐゴシック" charset="-128"/>
              </a:rPr>
              <a:t>Included</a:t>
            </a:r>
            <a:r>
              <a:rPr lang="en-GB" sz="2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ea typeface="ＭＳ Ｐゴシック" charset="-128"/>
              </a:rPr>
              <a:t> within proposed scale fees:</a:t>
            </a:r>
          </a:p>
          <a:p>
            <a:pPr marL="957378" lvl="2" indent="-361950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Recurring fee variation categories</a:t>
            </a:r>
          </a:p>
          <a:p>
            <a:pPr marL="957378" lvl="2" indent="-361950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IFRIC 14 pension asset surplus work</a:t>
            </a:r>
          </a:p>
          <a:p>
            <a:pPr marL="957378" lvl="2" indent="-361950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evidenced recurring audit requirements</a:t>
            </a:r>
          </a:p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600"/>
              </a:spcAft>
              <a:buClr>
                <a:srgbClr val="236995"/>
              </a:buClr>
              <a:buSzPct val="110000"/>
            </a:pPr>
            <a:r>
              <a:rPr lang="en-GB" sz="2000" b="1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ea typeface="ＭＳ Ｐゴシック" charset="-128"/>
              </a:rPr>
              <a:t>Not included </a:t>
            </a:r>
            <a:r>
              <a:rPr lang="en-GB" sz="2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ea typeface="ＭＳ Ｐゴシック" charset="-128"/>
              </a:rPr>
              <a:t>within scale fees,</a:t>
            </a:r>
            <a:r>
              <a:rPr lang="en-GB" sz="2000" dirty="0">
                <a:uFill>
                  <a:solidFill>
                    <a:srgbClr val="000000"/>
                  </a:solidFill>
                </a:uFill>
                <a:ea typeface="ＭＳ Ｐゴシック" charset="-128"/>
              </a:rPr>
              <a:t> so </a:t>
            </a:r>
            <a:r>
              <a:rPr lang="en-GB" sz="2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ea typeface="ＭＳ Ｐゴシック" charset="-128"/>
              </a:rPr>
              <a:t>addressed through fee variations:</a:t>
            </a:r>
          </a:p>
          <a:p>
            <a:pPr marL="957378" lvl="2" indent="-361950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IFRS 16 (Leases) and ISA (UK) 600 (Group Audits)</a:t>
            </a:r>
          </a:p>
          <a:p>
            <a:pPr marL="957378" lvl="2" indent="-361950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Pension fund Triennial revaluations</a:t>
            </a:r>
          </a:p>
          <a:p>
            <a:pPr marL="957378" lvl="2" indent="-361950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Rebuilding assurance work (</a:t>
            </a:r>
            <a:r>
              <a:rPr lang="en-US" sz="2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ea typeface="ＭＳ Ｐゴシック" charset="-128"/>
              </a:rPr>
              <a:t>additional work required to move bodies from a disclaimed opinion to an unmodified opinion)</a:t>
            </a:r>
            <a:endParaRPr lang="en-GB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7378" lvl="2" indent="-361950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 arising from modified or disclaimed opinions</a:t>
            </a:r>
          </a:p>
          <a:p>
            <a:pPr marL="957378" lvl="2" indent="-361950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000" dirty="0"/>
              <a:t>Other non-recurring audit activities</a:t>
            </a:r>
          </a:p>
        </p:txBody>
      </p:sp>
    </p:spTree>
    <p:extLst>
      <p:ext uri="{BB962C8B-B14F-4D97-AF65-F5344CB8AC3E}">
        <p14:creationId xmlns:p14="http://schemas.microsoft.com/office/powerpoint/2010/main" val="230623132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Title 1"/>
          <p:cNvSpPr txBox="1">
            <a:spLocks noGrp="1"/>
          </p:cNvSpPr>
          <p:nvPr>
            <p:ph type="title"/>
          </p:nvPr>
        </p:nvSpPr>
        <p:spPr>
          <a:xfrm>
            <a:off x="206645" y="122710"/>
            <a:ext cx="8730709" cy="6522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236995"/>
                </a:solidFill>
              </a:defRPr>
            </a:lvl1pPr>
          </a:lstStyle>
          <a:p>
            <a:r>
              <a:rPr lang="en-GB" sz="2800" dirty="0">
                <a:uFill>
                  <a:solidFill>
                    <a:srgbClr val="000000"/>
                  </a:solidFill>
                </a:uFill>
              </a:rPr>
              <a:t>Evidence gathering and assessment for scale fees </a:t>
            </a:r>
            <a:endParaRPr sz="2800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554B01BC-BC7A-1A92-0727-2523723518F1}"/>
              </a:ext>
            </a:extLst>
          </p:cNvPr>
          <p:cNvSpPr txBox="1">
            <a:spLocks/>
          </p:cNvSpPr>
          <p:nvPr/>
        </p:nvSpPr>
        <p:spPr>
          <a:xfrm>
            <a:off x="339032" y="908788"/>
            <a:ext cx="8503216" cy="5332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normAutofit fontScale="85000" lnSpcReduction="10000"/>
          </a:bodyPr>
          <a:lstStyle>
            <a:lvl1pPr marL="342903" marR="0" indent="-34290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90584" marR="0" indent="-333378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181114" marR="0" indent="-26670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658836" marR="0" indent="-287219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48866" marR="0" indent="-32004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606006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63201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20395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77589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1000"/>
              </a:spcAft>
              <a:buClr>
                <a:srgbClr val="236995"/>
              </a:buClr>
              <a:buSzPct val="110000"/>
            </a:pPr>
            <a:r>
              <a:rPr lang="en-GB" sz="24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ea typeface="ＭＳ Ｐゴシック" charset="-128"/>
              </a:rPr>
              <a:t>Fee rates are contractually linked to inflation </a:t>
            </a:r>
            <a:r>
              <a:rPr lang="en-GB" sz="2400" dirty="0">
                <a:uFill>
                  <a:solidFill>
                    <a:srgbClr val="000000"/>
                  </a:solidFill>
                </a:uFill>
                <a:ea typeface="ＭＳ Ｐゴシック" charset="-128"/>
              </a:rPr>
              <a:t>(avoids uncertainty)</a:t>
            </a:r>
          </a:p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1000"/>
              </a:spcAft>
              <a:buClr>
                <a:srgbClr val="236995"/>
              </a:buClr>
              <a:buSzPct val="110000"/>
            </a:pPr>
            <a:r>
              <a:rPr lang="en-GB" sz="24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ea typeface="ＭＳ Ｐゴシック" charset="-128"/>
              </a:rPr>
              <a:t>We engage with audit firms to understand changes at individual bodies</a:t>
            </a:r>
          </a:p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1000"/>
              </a:spcAft>
              <a:buClr>
                <a:srgbClr val="236995"/>
              </a:buClr>
              <a:buSzPct val="110000"/>
            </a:pPr>
            <a:r>
              <a:rPr lang="en-GB" sz="24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ea typeface="ＭＳ Ｐゴシック" charset="-128"/>
              </a:rPr>
              <a:t>We review recurring fee variation submissions</a:t>
            </a:r>
          </a:p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1000"/>
              </a:spcAft>
              <a:buClr>
                <a:srgbClr val="236995"/>
              </a:buClr>
              <a:buSzPct val="110000"/>
            </a:pPr>
            <a:r>
              <a:rPr lang="en-GB" sz="24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ea typeface="ＭＳ Ｐゴシック" charset="-128"/>
              </a:rPr>
              <a:t>We assess if the impact can be reliably estimated</a:t>
            </a:r>
          </a:p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1000"/>
              </a:spcAft>
              <a:buClr>
                <a:srgbClr val="236995"/>
              </a:buClr>
              <a:buSzPct val="110000"/>
            </a:pPr>
            <a:r>
              <a:rPr lang="en-GB" sz="24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ea typeface="ＭＳ Ｐゴシック" charset="-128"/>
              </a:rPr>
              <a:t>We </a:t>
            </a:r>
            <a:r>
              <a:rPr lang="en-GB" sz="2400" dirty="0"/>
              <a:t>assess if the information should result in an amended fee</a:t>
            </a:r>
          </a:p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1000"/>
              </a:spcAft>
              <a:buClr>
                <a:srgbClr val="236995"/>
              </a:buClr>
              <a:buSzPct val="110000"/>
            </a:pPr>
            <a:r>
              <a:rPr lang="en-GB" sz="24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ea typeface="ＭＳ Ｐゴシック" charset="-128"/>
              </a:rPr>
              <a:t>We commission independent research to help us understand the work and fee impact of changes in audit and accounting standards and we publish our </a:t>
            </a:r>
            <a:r>
              <a:rPr lang="en-GB" sz="2400" u="sng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information paper</a:t>
            </a:r>
            <a:r>
              <a:rPr lang="en-GB" sz="24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ea typeface="ＭＳ Ｐゴシック" charset="-128"/>
              </a:rPr>
              <a:t> on our website </a:t>
            </a:r>
          </a:p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1000"/>
              </a:spcAft>
              <a:buClr>
                <a:srgbClr val="236995"/>
              </a:buClr>
              <a:buSzPct val="110000"/>
            </a:pPr>
            <a:r>
              <a:rPr lang="en-GB" sz="2400" dirty="0"/>
              <a:t>This paper is intended to support discussions between bodies and auditors on fee variations for 2025/26 audits and provide more context for the 2026/27 scale fee consultation. It also provides information on how audited bodies can work to mitigate against additional audit fees</a:t>
            </a:r>
            <a:endParaRPr lang="en-GB" sz="2400" dirty="0">
              <a:solidFill>
                <a:schemeClr val="tx1"/>
              </a:solidFill>
              <a:uFill>
                <a:solidFill>
                  <a:srgbClr val="000000"/>
                </a:solidFill>
              </a:uFill>
              <a:ea typeface="ＭＳ Ｐゴシック" charset="-128"/>
            </a:endParaRPr>
          </a:p>
          <a:p>
            <a:pPr marL="57150" indent="0">
              <a:spcBef>
                <a:spcPts val="800"/>
              </a:spcBef>
              <a:spcAft>
                <a:spcPts val="600"/>
              </a:spcAft>
              <a:buClr>
                <a:srgbClr val="236995"/>
              </a:buClr>
              <a:buSzPct val="110000"/>
              <a:buNone/>
            </a:pPr>
            <a:endParaRPr lang="en-GB" sz="2400" dirty="0">
              <a:solidFill>
                <a:schemeClr val="tx1"/>
              </a:solidFill>
              <a:uFill>
                <a:solidFill>
                  <a:srgbClr val="000000"/>
                </a:solidFill>
              </a:uFill>
            </a:endParaRPr>
          </a:p>
          <a:p>
            <a:pPr fontAlgn="auto">
              <a:spcBef>
                <a:spcPts val="400"/>
              </a:spcBef>
              <a:tabLst>
                <a:tab pos="457200" algn="l"/>
              </a:tabLst>
            </a:pPr>
            <a:endParaRPr lang="en-GB" sz="14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400"/>
              </a:spcBef>
              <a:tabLst>
                <a:tab pos="457200" algn="l"/>
              </a:tabLst>
            </a:pPr>
            <a:endParaRPr lang="en-GB" sz="17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17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17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400"/>
              </a:spcBef>
              <a:tabLst>
                <a:tab pos="457200" algn="l"/>
              </a:tabLst>
            </a:pPr>
            <a:endParaRPr lang="en-GB" sz="17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17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400"/>
              </a:spcBef>
              <a:tabLst>
                <a:tab pos="457200" algn="l"/>
              </a:tabLst>
            </a:pPr>
            <a:endParaRPr lang="en-GB" sz="17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1700" kern="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13500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Title 1"/>
          <p:cNvSpPr txBox="1">
            <a:spLocks noGrp="1"/>
          </p:cNvSpPr>
          <p:nvPr>
            <p:ph type="title"/>
          </p:nvPr>
        </p:nvSpPr>
        <p:spPr>
          <a:xfrm>
            <a:off x="403223" y="219456"/>
            <a:ext cx="8591921" cy="5554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236995"/>
                </a:solidFill>
              </a:defRPr>
            </a:lvl1pPr>
          </a:lstStyle>
          <a:p>
            <a:r>
              <a:rPr lang="en-GB" sz="2800" dirty="0"/>
              <a:t>This year’s research – what we reviewed</a:t>
            </a:r>
            <a:endParaRPr sz="2800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554B01BC-BC7A-1A92-0727-2523723518F1}"/>
              </a:ext>
            </a:extLst>
          </p:cNvPr>
          <p:cNvSpPr txBox="1">
            <a:spLocks/>
          </p:cNvSpPr>
          <p:nvPr/>
        </p:nvSpPr>
        <p:spPr>
          <a:xfrm>
            <a:off x="339215" y="930370"/>
            <a:ext cx="8365873" cy="504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normAutofit fontScale="92500" lnSpcReduction="20000"/>
          </a:bodyPr>
          <a:lstStyle>
            <a:lvl1pPr marL="342903" marR="0" indent="-34290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90584" marR="0" indent="-333378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181114" marR="0" indent="-26670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658836" marR="0" indent="-287219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48866" marR="0" indent="-32004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606006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63201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20395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77589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285750" hangingPunct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rgbClr val="236995"/>
              </a:buClr>
              <a:buSzPct val="110000"/>
            </a:pPr>
            <a:r>
              <a:rPr lang="en-GB" sz="22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We reviewed the impact of changes in the audit framework, including:</a:t>
            </a:r>
          </a:p>
          <a:p>
            <a:pPr marL="847731" lvl="1" indent="-342900" hangingPunct="0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GB" sz="2200" u="sng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Code of Practice on Local Authority Accounting in the UK (the Code) 2025/26</a:t>
            </a:r>
            <a:endParaRPr lang="en-GB" sz="2200" u="sng" dirty="0">
              <a:solidFill>
                <a:srgbClr val="0070C0"/>
              </a:solidFill>
            </a:endParaRPr>
          </a:p>
          <a:p>
            <a:pPr marL="847731" lvl="1" indent="-342900" hangingPunct="0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</a:rPr>
              <a:t>Updates to NAO guidance including </a:t>
            </a:r>
            <a:r>
              <a:rPr lang="en-GB" sz="2200" u="sng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AGN 03</a:t>
            </a:r>
            <a:r>
              <a:rPr lang="en-GB" sz="2200" dirty="0">
                <a:solidFill>
                  <a:schemeClr val="tx1"/>
                </a:solidFill>
              </a:rPr>
              <a:t>, </a:t>
            </a:r>
            <a:r>
              <a:rPr lang="en-GB" sz="2200" u="sng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LARRIG 06 </a:t>
            </a:r>
            <a:r>
              <a:rPr lang="en-GB" sz="2200" dirty="0">
                <a:solidFill>
                  <a:schemeClr val="tx1"/>
                </a:solidFill>
              </a:rPr>
              <a:t>and </a:t>
            </a:r>
            <a:r>
              <a:rPr lang="en-GB" sz="2200" u="sng" dirty="0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SGN 05</a:t>
            </a:r>
            <a:endParaRPr lang="en-GB" sz="2200" u="sng" dirty="0">
              <a:solidFill>
                <a:srgbClr val="0070C0"/>
              </a:solidFill>
            </a:endParaRPr>
          </a:p>
          <a:p>
            <a:pPr marL="847731" lvl="1" indent="-342900" hangingPunct="0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GB" sz="2200" u="sng" dirty="0">
                <a:solidFill>
                  <a:srgbClr val="0070C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Revised International Standards on Auditing (UK) 2026</a:t>
            </a:r>
            <a:endParaRPr lang="en-GB" sz="2200" u="sng" dirty="0">
              <a:solidFill>
                <a:srgbClr val="0070C0"/>
              </a:solidFill>
            </a:endParaRPr>
          </a:p>
          <a:p>
            <a:pPr marL="847731" lvl="1" indent="-342900" hangingPunct="0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GB" sz="2200" u="sng" dirty="0">
                <a:solidFill>
                  <a:srgbClr val="0070C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Local Government Pension Scheme: Fit for the Future reforms</a:t>
            </a:r>
            <a:endParaRPr lang="en-GB" sz="2200" u="sng" dirty="0">
              <a:solidFill>
                <a:srgbClr val="0070C0"/>
              </a:solidFill>
            </a:endParaRPr>
          </a:p>
          <a:p>
            <a:pPr marL="847731" lvl="1" indent="-342900" hangingPunct="0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GB" sz="2200" u="sng" dirty="0">
                <a:solidFill>
                  <a:srgbClr val="0070C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IFRIC 14 Pension asset surplus requirements</a:t>
            </a:r>
            <a:endParaRPr lang="en-GB" sz="2200" u="sng" dirty="0">
              <a:solidFill>
                <a:srgbClr val="0070C0"/>
              </a:solidFill>
            </a:endParaRPr>
          </a:p>
          <a:p>
            <a:pPr marL="847731" lvl="1" indent="-342900" hangingPunct="0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GB" sz="2200" u="sng" dirty="0">
                <a:solidFill>
                  <a:srgbClr val="0070C0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ISA (UK) 600 Group Audits</a:t>
            </a:r>
            <a:endParaRPr lang="en-GB" sz="2200" u="sng" dirty="0">
              <a:solidFill>
                <a:srgbClr val="0070C0"/>
              </a:solidFill>
            </a:endParaRPr>
          </a:p>
          <a:p>
            <a:pPr marL="847731" lvl="1" indent="-342900" hangingPunct="0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GB" sz="2200" u="sng" dirty="0">
                <a:solidFill>
                  <a:srgbClr val="0070C0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IFRS 16 Leases</a:t>
            </a:r>
            <a:endParaRPr lang="en-GB" sz="2200" u="sng" dirty="0">
              <a:solidFill>
                <a:srgbClr val="0070C0"/>
              </a:solidFill>
            </a:endParaRPr>
          </a:p>
          <a:p>
            <a:pPr marL="0" indent="0" fontAlgn="auto">
              <a:spcBef>
                <a:spcPts val="400"/>
              </a:spcBef>
              <a:buNone/>
              <a:tabLst>
                <a:tab pos="457200" algn="l"/>
              </a:tabLst>
            </a:pPr>
            <a:endParaRPr lang="en-GB" sz="17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1700" kern="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21582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Title 1"/>
          <p:cNvSpPr txBox="1">
            <a:spLocks noGrp="1"/>
          </p:cNvSpPr>
          <p:nvPr>
            <p:ph type="title"/>
          </p:nvPr>
        </p:nvSpPr>
        <p:spPr>
          <a:xfrm>
            <a:off x="403224" y="0"/>
            <a:ext cx="8591921" cy="98523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236995"/>
                </a:solidFill>
              </a:defRPr>
            </a:lvl1pPr>
          </a:lstStyle>
          <a:p>
            <a:r>
              <a:rPr lang="en-GB" sz="2800" dirty="0"/>
              <a:t>This year’s research – our conclusions</a:t>
            </a:r>
            <a:endParaRPr sz="2800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554B01BC-BC7A-1A92-0727-2523723518F1}"/>
              </a:ext>
            </a:extLst>
          </p:cNvPr>
          <p:cNvSpPr txBox="1">
            <a:spLocks/>
          </p:cNvSpPr>
          <p:nvPr/>
        </p:nvSpPr>
        <p:spPr>
          <a:xfrm>
            <a:off x="348360" y="1003523"/>
            <a:ext cx="8201280" cy="3531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normAutofit fontScale="70000" lnSpcReduction="20000"/>
          </a:bodyPr>
          <a:lstStyle>
            <a:lvl1pPr marL="342903" marR="0" indent="-34290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90584" marR="0" indent="-333378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181114" marR="0" indent="-26670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658836" marR="0" indent="-287219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48866" marR="0" indent="-32004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606006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63201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20395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77589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lvl="2" indent="-285750" hangingPunct="0">
              <a:lnSpc>
                <a:spcPct val="130000"/>
              </a:lnSpc>
              <a:spcBef>
                <a:spcPts val="800"/>
              </a:spcBef>
              <a:spcAft>
                <a:spcPts val="1000"/>
              </a:spcAft>
              <a:buClr>
                <a:srgbClr val="236995"/>
              </a:buClr>
              <a:buSzPct val="110000"/>
            </a:pPr>
            <a:r>
              <a:rPr lang="en-GB" sz="290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ea typeface="ＭＳ Ｐゴシック" charset="-128"/>
              </a:rPr>
              <a:t>Most changes are unlikely to result in a general substantial increase in audit work </a:t>
            </a:r>
          </a:p>
          <a:p>
            <a:pPr marL="342900" indent="-285750" hangingPunct="0">
              <a:lnSpc>
                <a:spcPct val="130000"/>
              </a:lnSpc>
              <a:spcBef>
                <a:spcPts val="800"/>
              </a:spcBef>
              <a:spcAft>
                <a:spcPts val="1000"/>
              </a:spcAft>
              <a:buClr>
                <a:srgbClr val="236995"/>
              </a:buClr>
              <a:buSzPct val="110000"/>
            </a:pPr>
            <a:r>
              <a:rPr lang="en-GB" sz="290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ea typeface="ＭＳ Ｐゴシック" charset="-128"/>
              </a:rPr>
              <a:t>The impact of several changes, including updates to the NAO guidance and HM Treasury’s thematic review on non-investment assets, depends on local circumstances and cannot be predicted consistently at this stage</a:t>
            </a:r>
          </a:p>
          <a:p>
            <a:pPr marL="342900" lvl="2" indent="-285750" hangingPunct="0">
              <a:lnSpc>
                <a:spcPct val="130000"/>
              </a:lnSpc>
              <a:spcBef>
                <a:spcPts val="800"/>
              </a:spcBef>
              <a:spcAft>
                <a:spcPts val="1000"/>
              </a:spcAft>
              <a:buClr>
                <a:srgbClr val="236995"/>
              </a:buClr>
              <a:buSzPct val="110000"/>
            </a:pPr>
            <a:r>
              <a:rPr lang="en-GB" sz="290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ea typeface="ＭＳ Ｐゴシック" charset="-128"/>
              </a:rPr>
              <a:t>Where sufficient evidence exists, recurring audit work has been incorporated into relevant scale fees</a:t>
            </a: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1700" ker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76774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Title 1"/>
          <p:cNvSpPr txBox="1">
            <a:spLocks noGrp="1"/>
          </p:cNvSpPr>
          <p:nvPr>
            <p:ph type="title"/>
          </p:nvPr>
        </p:nvSpPr>
        <p:spPr>
          <a:xfrm>
            <a:off x="403224" y="0"/>
            <a:ext cx="8591921" cy="98523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236995"/>
                </a:solidFill>
              </a:defRPr>
            </a:lvl1pPr>
          </a:lstStyle>
          <a:p>
            <a:r>
              <a:rPr lang="en-GB" sz="2800" dirty="0">
                <a:sym typeface="Helvetica"/>
              </a:rPr>
              <a:t>Setting the 2026/27 fee scale: Example</a:t>
            </a:r>
            <a:endParaRPr sz="2800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554B01BC-BC7A-1A92-0727-2523723518F1}"/>
              </a:ext>
            </a:extLst>
          </p:cNvPr>
          <p:cNvSpPr txBox="1">
            <a:spLocks/>
          </p:cNvSpPr>
          <p:nvPr/>
        </p:nvSpPr>
        <p:spPr>
          <a:xfrm>
            <a:off x="428391" y="929851"/>
            <a:ext cx="8418559" cy="5332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342903" marR="0" indent="-34290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90584" marR="0" indent="-333378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181114" marR="0" indent="-26670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658836" marR="0" indent="-287219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48866" marR="0" indent="-32004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606006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63201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20395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77589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1700" ker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1700" ker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400"/>
              </a:spcBef>
              <a:tabLst>
                <a:tab pos="457200" algn="l"/>
              </a:tabLst>
            </a:pPr>
            <a:endParaRPr lang="en-GB" sz="1700" ker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1700" ker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400"/>
              </a:spcBef>
              <a:tabLst>
                <a:tab pos="457200" algn="l"/>
              </a:tabLst>
            </a:pPr>
            <a:endParaRPr lang="en-GB" sz="1700" ker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1700" ker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96D13143-243B-93D3-13FB-6B5FA61C5F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1220447"/>
              </p:ext>
            </p:extLst>
          </p:nvPr>
        </p:nvGraphicFramePr>
        <p:xfrm>
          <a:off x="692379" y="1519734"/>
          <a:ext cx="7759242" cy="381853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{F5AB1C69-6EDB-4FF4-983F-18BD219EF322}</a:tableStyleId>
              </a:tblPr>
              <a:tblGrid>
                <a:gridCol w="6358280">
                  <a:extLst>
                    <a:ext uri="{9D8B030D-6E8A-4147-A177-3AD203B41FA5}">
                      <a16:colId xmlns:a16="http://schemas.microsoft.com/office/drawing/2014/main" val="2607859643"/>
                    </a:ext>
                  </a:extLst>
                </a:gridCol>
                <a:gridCol w="1400962">
                  <a:extLst>
                    <a:ext uri="{9D8B030D-6E8A-4147-A177-3AD203B41FA5}">
                      <a16:colId xmlns:a16="http://schemas.microsoft.com/office/drawing/2014/main" val="2926270792"/>
                    </a:ext>
                  </a:extLst>
                </a:gridCol>
              </a:tblGrid>
              <a:tr h="589834">
                <a:tc>
                  <a:txBody>
                    <a:bodyPr/>
                    <a:lstStyle/>
                    <a:p>
                      <a:pPr algn="l"/>
                      <a:r>
                        <a:rPr lang="en-GB" sz="2000">
                          <a:solidFill>
                            <a:srgbClr val="F8F8F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Example (unitary council)</a:t>
                      </a:r>
                    </a:p>
                  </a:txBody>
                  <a:tcPr>
                    <a:solidFill>
                      <a:srgbClr val="23699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000"/>
                    </a:p>
                  </a:txBody>
                  <a:tcPr>
                    <a:solidFill>
                      <a:srgbClr val="2369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341441"/>
                  </a:ext>
                </a:extLst>
              </a:tr>
              <a:tr h="537963">
                <a:tc>
                  <a:txBody>
                    <a:bodyPr/>
                    <a:lstStyle/>
                    <a:p>
                      <a:pPr algn="l"/>
                      <a:r>
                        <a:rPr lang="en-GB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A) 2025/26 scale fee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£300,000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7919"/>
                  </a:ext>
                </a:extLst>
              </a:tr>
              <a:tr h="903169">
                <a:tc>
                  <a:txBody>
                    <a:bodyPr/>
                    <a:lstStyle/>
                    <a:p>
                      <a:pPr algn="l"/>
                      <a:r>
                        <a:rPr lang="en-GB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B) Add/remove: changes in ongoing fee variations (specific bodies only, not applicable to all audits)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£3,500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418746"/>
                  </a:ext>
                </a:extLst>
              </a:tr>
              <a:tr h="604295">
                <a:tc>
                  <a:txBody>
                    <a:bodyPr/>
                    <a:lstStyle/>
                    <a:p>
                      <a:pPr algn="l"/>
                      <a:r>
                        <a:rPr lang="en-GB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Subtotal 2026/27 scale fees plus recurring additional fees</a:t>
                      </a:r>
                    </a:p>
                  </a:txBody>
                  <a:tcPr>
                    <a:solidFill>
                      <a:srgbClr val="CFDE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£303,500</a:t>
                      </a:r>
                    </a:p>
                  </a:txBody>
                  <a:tcPr>
                    <a:solidFill>
                      <a:srgbClr val="CFDE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2867936"/>
                  </a:ext>
                </a:extLst>
              </a:tr>
              <a:tr h="588503">
                <a:tc>
                  <a:txBody>
                    <a:bodyPr/>
                    <a:lstStyle/>
                    <a:p>
                      <a:pPr algn="l"/>
                      <a:r>
                        <a:rPr lang="en-GB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C) Contractual indexation (3.0% of subtotal)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£9,105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467463"/>
                  </a:ext>
                </a:extLst>
              </a:tr>
              <a:tr h="498023">
                <a:tc>
                  <a:txBody>
                    <a:bodyPr/>
                    <a:lstStyle/>
                    <a:p>
                      <a:pPr algn="l"/>
                      <a:r>
                        <a:rPr lang="en-GB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scale fee for 2026/27 </a:t>
                      </a:r>
                    </a:p>
                  </a:txBody>
                  <a:tcPr>
                    <a:solidFill>
                      <a:srgbClr val="CFDE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£312,605</a:t>
                      </a:r>
                    </a:p>
                  </a:txBody>
                  <a:tcPr>
                    <a:solidFill>
                      <a:srgbClr val="CFDE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80335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6155482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Title 1"/>
          <p:cNvSpPr txBox="1">
            <a:spLocks noGrp="1"/>
          </p:cNvSpPr>
          <p:nvPr>
            <p:ph type="title"/>
          </p:nvPr>
        </p:nvSpPr>
        <p:spPr>
          <a:xfrm>
            <a:off x="384752" y="-18472"/>
            <a:ext cx="8591921" cy="98523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236995"/>
                </a:solidFill>
              </a:defRPr>
            </a:lvl1pPr>
          </a:lstStyle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Consultation timetable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554B01BC-BC7A-1A92-0727-2523723518F1}"/>
              </a:ext>
            </a:extLst>
          </p:cNvPr>
          <p:cNvSpPr txBox="1">
            <a:spLocks/>
          </p:cNvSpPr>
          <p:nvPr/>
        </p:nvSpPr>
        <p:spPr>
          <a:xfrm>
            <a:off x="344420" y="1006906"/>
            <a:ext cx="8086435" cy="48166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normAutofit lnSpcReduction="10000"/>
          </a:bodyPr>
          <a:lstStyle>
            <a:lvl1pPr marL="342903" marR="0" indent="-34290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90584" marR="0" indent="-333378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181114" marR="0" indent="-26670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658836" marR="0" indent="-287219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48866" marR="0" indent="-320043" algn="l" defTabSz="457205" rtl="0" latinLnBrk="0">
              <a:lnSpc>
                <a:spcPct val="100000"/>
              </a:lnSpc>
              <a:spcBef>
                <a:spcPts val="619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606006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63201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20395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77589" marR="0" indent="-320034" algn="l" defTabSz="457194" rtl="0" latinLnBrk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756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285750" hangingPunct="0">
              <a:lnSpc>
                <a:spcPct val="120000"/>
              </a:lnSpc>
              <a:spcBef>
                <a:spcPts val="800"/>
              </a:spcBef>
              <a:spcAft>
                <a:spcPts val="1500"/>
              </a:spcAft>
              <a:buClr>
                <a:srgbClr val="236995"/>
              </a:buClr>
              <a:buSzPct val="110000"/>
            </a:pPr>
            <a:r>
              <a:rPr lang="en-GB" sz="2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Our 2026/27 fee scale consultation closes at 5pm on </a:t>
            </a:r>
            <a:r>
              <a:rPr lang="en-GB" sz="2000" b="1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Friday 9 October 2026</a:t>
            </a:r>
            <a:r>
              <a:rPr lang="en-GB" sz="2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:</a:t>
            </a:r>
            <a:r>
              <a:rPr lang="en-GB" sz="2000" b="1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z="2000" u="sng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https://www.surveymonkey.com/r/W8ZQSG6</a:t>
            </a:r>
            <a:endParaRPr lang="en-GB" sz="2000" u="sng" dirty="0">
              <a:solidFill>
                <a:srgbClr val="0070C0"/>
              </a:solidFill>
            </a:endParaRPr>
          </a:p>
          <a:p>
            <a:pPr marL="342900" indent="-285750" hangingPunct="0">
              <a:lnSpc>
                <a:spcPct val="120000"/>
              </a:lnSpc>
              <a:spcBef>
                <a:spcPts val="800"/>
              </a:spcBef>
              <a:spcAft>
                <a:spcPts val="1500"/>
              </a:spcAft>
              <a:buClr>
                <a:srgbClr val="236995"/>
              </a:buClr>
              <a:buSzPct val="110000"/>
            </a:pPr>
            <a:r>
              <a:rPr lang="en-GB" sz="2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The details are available </a:t>
            </a:r>
            <a:r>
              <a:rPr lang="en-GB" sz="2000" u="sng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 our website</a:t>
            </a:r>
            <a:r>
              <a:rPr lang="en-GB" sz="2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 and we have sent them to all bodies and stakeholders</a:t>
            </a:r>
          </a:p>
          <a:p>
            <a:pPr marL="342900" indent="-285750" hangingPunct="0">
              <a:lnSpc>
                <a:spcPct val="120000"/>
              </a:lnSpc>
              <a:spcBef>
                <a:spcPts val="800"/>
              </a:spcBef>
              <a:spcAft>
                <a:spcPts val="1500"/>
              </a:spcAft>
              <a:buClr>
                <a:srgbClr val="236995"/>
              </a:buClr>
              <a:buSzPct val="110000"/>
            </a:pPr>
            <a:r>
              <a:rPr lang="en-GB" sz="2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We have published </a:t>
            </a:r>
            <a:r>
              <a:rPr lang="en-GB" sz="2000" u="sng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FAQs</a:t>
            </a:r>
            <a:r>
              <a:rPr lang="en-GB" sz="2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 on our website</a:t>
            </a:r>
          </a:p>
          <a:p>
            <a:pPr marL="342900" indent="-285750" hangingPunct="0">
              <a:lnSpc>
                <a:spcPct val="120000"/>
              </a:lnSpc>
              <a:spcBef>
                <a:spcPts val="800"/>
              </a:spcBef>
              <a:spcAft>
                <a:spcPts val="1500"/>
              </a:spcAft>
              <a:buClr>
                <a:srgbClr val="236995"/>
              </a:buClr>
              <a:buSzPct val="110000"/>
            </a:pPr>
            <a:r>
              <a:rPr lang="en-GB" sz="2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The PSAA Board will consider consultation responses carefully in determining the final fee scale</a:t>
            </a:r>
          </a:p>
          <a:p>
            <a:pPr marL="342900" indent="-285750" hangingPunct="0">
              <a:lnSpc>
                <a:spcPct val="120000"/>
              </a:lnSpc>
              <a:spcBef>
                <a:spcPts val="800"/>
              </a:spcBef>
              <a:spcAft>
                <a:spcPts val="1500"/>
              </a:spcAft>
              <a:buClr>
                <a:srgbClr val="236995"/>
              </a:buClr>
              <a:buSzPct val="110000"/>
            </a:pPr>
            <a:r>
              <a:rPr lang="en-GB" sz="20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</a:rPr>
              <a:t>We will publish a summary of consultation responses, our response to the consultation, and the resulting fee scale on our website by 30 November 2026</a:t>
            </a: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17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400"/>
              </a:spcBef>
              <a:tabLst>
                <a:tab pos="457200" algn="l"/>
              </a:tabLst>
            </a:pPr>
            <a:endParaRPr lang="en-GB" sz="17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17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400"/>
              </a:spcBef>
              <a:tabLst>
                <a:tab pos="457200" algn="l"/>
              </a:tabLst>
            </a:pPr>
            <a:endParaRPr lang="en-GB" sz="17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fontAlgn="auto">
              <a:spcBef>
                <a:spcPts val="400"/>
              </a:spcBef>
              <a:buFont typeface="Arial"/>
              <a:buNone/>
              <a:tabLst>
                <a:tab pos="457200" algn="l"/>
              </a:tabLst>
            </a:pPr>
            <a:endParaRPr lang="en-GB" sz="1700" kern="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92680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Title 1"/>
          <p:cNvSpPr txBox="1">
            <a:spLocks noGrp="1"/>
          </p:cNvSpPr>
          <p:nvPr>
            <p:ph type="title"/>
          </p:nvPr>
        </p:nvSpPr>
        <p:spPr>
          <a:xfrm>
            <a:off x="0" y="2454509"/>
            <a:ext cx="9144000" cy="1143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>
              <a:defRPr>
                <a:solidFill>
                  <a:srgbClr val="236995"/>
                </a:solidFill>
              </a:defRPr>
            </a:lvl1pPr>
          </a:lstStyle>
          <a:p>
            <a:pPr algn="ctr"/>
            <a:r>
              <a:rPr lang="en-GB" sz="5000" dirty="0">
                <a:sym typeface="Helvetica"/>
              </a:rPr>
              <a:t>Q&amp;A panel session</a:t>
            </a:r>
            <a:endParaRPr sz="5000" dirty="0"/>
          </a:p>
        </p:txBody>
      </p:sp>
    </p:spTree>
    <p:extLst>
      <p:ext uri="{BB962C8B-B14F-4D97-AF65-F5344CB8AC3E}">
        <p14:creationId xmlns:p14="http://schemas.microsoft.com/office/powerpoint/2010/main" val="1987943921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Title 1"/>
          <p:cNvSpPr txBox="1">
            <a:spLocks noGrp="1"/>
          </p:cNvSpPr>
          <p:nvPr>
            <p:ph type="title"/>
          </p:nvPr>
        </p:nvSpPr>
        <p:spPr>
          <a:xfrm>
            <a:off x="0" y="1996625"/>
            <a:ext cx="9144000" cy="1143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>
              <a:defRPr>
                <a:solidFill>
                  <a:srgbClr val="236995"/>
                </a:solidFill>
              </a:defRPr>
            </a:lvl1pPr>
          </a:lstStyle>
          <a:p>
            <a:pPr algn="ctr"/>
            <a:r>
              <a:rPr lang="en-GB" sz="5000" dirty="0">
                <a:effectLst>
                  <a:outerShdw sx="1000" sy="1000" algn="ctr" rotWithShape="0">
                    <a:srgbClr val="000000"/>
                  </a:outerShdw>
                </a:effectLst>
                <a:sym typeface="Helvetica"/>
              </a:rPr>
              <a:t>Closing comments</a:t>
            </a:r>
            <a:endParaRPr sz="5000" dirty="0">
              <a:effectLst>
                <a:outerShdw sx="1000" sy="1000" algn="ctr" rotWithShape="0">
                  <a:srgbClr val="000000"/>
                </a:outerShdw>
              </a:effectLst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18915D1-9506-4BD5-A55D-611E1E16FB25}"/>
              </a:ext>
            </a:extLst>
          </p:cNvPr>
          <p:cNvSpPr txBox="1">
            <a:spLocks/>
          </p:cNvSpPr>
          <p:nvPr/>
        </p:nvSpPr>
        <p:spPr>
          <a:xfrm>
            <a:off x="184645" y="3548527"/>
            <a:ext cx="8774709" cy="10409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716" tIns="25716" rIns="25716" bIns="25716" anchor="ctr">
            <a:normAutofit/>
          </a:bodyPr>
          <a:lstStyle>
            <a:lvl1pPr marL="0" marR="0" indent="0" algn="l" defTabSz="8128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900" b="1" i="0" u="none" strike="noStrike" cap="none" spc="0" baseline="0">
                <a:solidFill>
                  <a:srgbClr val="236995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81279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900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81279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900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81279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900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81279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900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81279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900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81279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900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81279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900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81279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900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457205" fontAlgn="auto"/>
            <a:r>
              <a:rPr lang="en-GB" sz="2800" kern="0">
                <a:solidFill>
                  <a:srgbClr val="595959"/>
                </a:solidFill>
                <a:sym typeface="Helvetica"/>
              </a:rPr>
              <a:t>We value your feedback on this session, so ask you to complete a short feedback form</a:t>
            </a:r>
            <a:endParaRPr lang="en-GB" sz="2800" kern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68377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ac_md_Powerpoint presentation - Audit Commission V6.11">
  <a:themeElements>
    <a:clrScheme name="Custom 1">
      <a:dk1>
        <a:sysClr val="windowText" lastClr="000000"/>
      </a:dk1>
      <a:lt1>
        <a:sysClr val="window" lastClr="FFFFFF"/>
      </a:lt1>
      <a:dk2>
        <a:srgbClr val="006633"/>
      </a:dk2>
      <a:lt2>
        <a:srgbClr val="F5D400"/>
      </a:lt2>
      <a:accent1>
        <a:srgbClr val="AD002B"/>
      </a:accent1>
      <a:accent2>
        <a:srgbClr val="FF7800"/>
      </a:accent2>
      <a:accent3>
        <a:srgbClr val="004C90"/>
      </a:accent3>
      <a:accent4>
        <a:srgbClr val="0099FF"/>
      </a:accent4>
      <a:accent5>
        <a:srgbClr val="FFFFFF"/>
      </a:accent5>
      <a:accent6>
        <a:srgbClr val="FFFFFF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 Theme 1">
        <a:dk1>
          <a:srgbClr val="000000"/>
        </a:dk1>
        <a:lt1>
          <a:srgbClr val="FFFFFF"/>
        </a:lt1>
        <a:dk2>
          <a:srgbClr val="006633"/>
        </a:dk2>
        <a:lt2>
          <a:srgbClr val="F5D400"/>
        </a:lt2>
        <a:accent1>
          <a:srgbClr val="AD002B"/>
        </a:accent1>
        <a:accent2>
          <a:srgbClr val="FF7800"/>
        </a:accent2>
        <a:accent3>
          <a:srgbClr val="FFFFFF"/>
        </a:accent3>
        <a:accent4>
          <a:srgbClr val="000000"/>
        </a:accent4>
        <a:accent5>
          <a:srgbClr val="D3AAAC"/>
        </a:accent5>
        <a:accent6>
          <a:srgbClr val="E76C00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Office Theme 2">
        <a:dk1>
          <a:srgbClr val="000000"/>
        </a:dk1>
        <a:lt1>
          <a:srgbClr val="FFFFFF"/>
        </a:lt1>
        <a:dk2>
          <a:srgbClr val="006633"/>
        </a:dk2>
        <a:lt2>
          <a:srgbClr val="F5D400"/>
        </a:lt2>
        <a:accent1>
          <a:srgbClr val="8CD600"/>
        </a:accent1>
        <a:accent2>
          <a:srgbClr val="FF7800"/>
        </a:accent2>
        <a:accent3>
          <a:srgbClr val="FFFFFF"/>
        </a:accent3>
        <a:accent4>
          <a:srgbClr val="000000"/>
        </a:accent4>
        <a:accent5>
          <a:srgbClr val="C5E8AA"/>
        </a:accent5>
        <a:accent6>
          <a:srgbClr val="E76C00"/>
        </a:accent6>
        <a:hlink>
          <a:srgbClr val="004C90"/>
        </a:hlink>
        <a:folHlink>
          <a:srgbClr val="AD002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AC colours">
      <a:dk1>
        <a:sysClr val="windowText" lastClr="000000"/>
      </a:dk1>
      <a:lt1>
        <a:sysClr val="window" lastClr="FFFFFF"/>
      </a:lt1>
      <a:dk2>
        <a:srgbClr val="006633"/>
      </a:dk2>
      <a:lt2>
        <a:srgbClr val="F5D400"/>
      </a:lt2>
      <a:accent1>
        <a:srgbClr val="8CD600"/>
      </a:accent1>
      <a:accent2>
        <a:srgbClr val="FF7800"/>
      </a:accent2>
      <a:accent3>
        <a:srgbClr val="004C90"/>
      </a:accent3>
      <a:accent4>
        <a:srgbClr val="0099FF"/>
      </a:accent4>
      <a:accent5>
        <a:srgbClr val="AD002B"/>
      </a:accent5>
      <a:accent6>
        <a:srgbClr val="FFFFFF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Office Theme 1">
        <a:dk1>
          <a:srgbClr val="000000"/>
        </a:dk1>
        <a:lt1>
          <a:srgbClr val="FFFFFF"/>
        </a:lt1>
        <a:dk2>
          <a:srgbClr val="006633"/>
        </a:dk2>
        <a:lt2>
          <a:srgbClr val="F5D400"/>
        </a:lt2>
        <a:accent1>
          <a:srgbClr val="8CD600"/>
        </a:accent1>
        <a:accent2>
          <a:srgbClr val="FF7800"/>
        </a:accent2>
        <a:accent3>
          <a:srgbClr val="FFFFFF"/>
        </a:accent3>
        <a:accent4>
          <a:srgbClr val="000000"/>
        </a:accent4>
        <a:accent5>
          <a:srgbClr val="C5E8AA"/>
        </a:accent5>
        <a:accent6>
          <a:srgbClr val="E76C00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Theme 2">
        <a:dk1>
          <a:srgbClr val="000000"/>
        </a:dk1>
        <a:lt1>
          <a:srgbClr val="FFFFFF"/>
        </a:lt1>
        <a:dk2>
          <a:srgbClr val="006633"/>
        </a:dk2>
        <a:lt2>
          <a:srgbClr val="F5D400"/>
        </a:lt2>
        <a:accent1>
          <a:srgbClr val="8CD600"/>
        </a:accent1>
        <a:accent2>
          <a:srgbClr val="FF7800"/>
        </a:accent2>
        <a:accent3>
          <a:srgbClr val="FFFFFF"/>
        </a:accent3>
        <a:accent4>
          <a:srgbClr val="000000"/>
        </a:accent4>
        <a:accent5>
          <a:srgbClr val="C5E8AA"/>
        </a:accent5>
        <a:accent6>
          <a:srgbClr val="E76C00"/>
        </a:accent6>
        <a:hlink>
          <a:srgbClr val="004C90"/>
        </a:hlink>
        <a:folHlink>
          <a:srgbClr val="AD002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Theme">
  <a:themeElements>
    <a:clrScheme name="AC colours">
      <a:dk1>
        <a:sysClr val="windowText" lastClr="000000"/>
      </a:dk1>
      <a:lt1>
        <a:sysClr val="window" lastClr="FFFFFF"/>
      </a:lt1>
      <a:dk2>
        <a:srgbClr val="006633"/>
      </a:dk2>
      <a:lt2>
        <a:srgbClr val="F5D400"/>
      </a:lt2>
      <a:accent1>
        <a:srgbClr val="8CD600"/>
      </a:accent1>
      <a:accent2>
        <a:srgbClr val="FF7800"/>
      </a:accent2>
      <a:accent3>
        <a:srgbClr val="004C90"/>
      </a:accent3>
      <a:accent4>
        <a:srgbClr val="0099FF"/>
      </a:accent4>
      <a:accent5>
        <a:srgbClr val="AD002B"/>
      </a:accent5>
      <a:accent6>
        <a:srgbClr val="FFFFFF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Office Theme 1">
        <a:dk1>
          <a:srgbClr val="000000"/>
        </a:dk1>
        <a:lt1>
          <a:srgbClr val="FFFFFF"/>
        </a:lt1>
        <a:dk2>
          <a:srgbClr val="006633"/>
        </a:dk2>
        <a:lt2>
          <a:srgbClr val="F5D400"/>
        </a:lt2>
        <a:accent1>
          <a:srgbClr val="8CD600"/>
        </a:accent1>
        <a:accent2>
          <a:srgbClr val="FF7800"/>
        </a:accent2>
        <a:accent3>
          <a:srgbClr val="FFFFFF"/>
        </a:accent3>
        <a:accent4>
          <a:srgbClr val="000000"/>
        </a:accent4>
        <a:accent5>
          <a:srgbClr val="C5E8AA"/>
        </a:accent5>
        <a:accent6>
          <a:srgbClr val="E76C00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Theme 2">
        <a:dk1>
          <a:srgbClr val="000000"/>
        </a:dk1>
        <a:lt1>
          <a:srgbClr val="FFFFFF"/>
        </a:lt1>
        <a:dk2>
          <a:srgbClr val="006633"/>
        </a:dk2>
        <a:lt2>
          <a:srgbClr val="F5D400"/>
        </a:lt2>
        <a:accent1>
          <a:srgbClr val="8CD600"/>
        </a:accent1>
        <a:accent2>
          <a:srgbClr val="FF7800"/>
        </a:accent2>
        <a:accent3>
          <a:srgbClr val="FFFFFF"/>
        </a:accent3>
        <a:accent4>
          <a:srgbClr val="000000"/>
        </a:accent4>
        <a:accent5>
          <a:srgbClr val="C5E8AA"/>
        </a:accent5>
        <a:accent6>
          <a:srgbClr val="E76C00"/>
        </a:accent6>
        <a:hlink>
          <a:srgbClr val="004C90"/>
        </a:hlink>
        <a:folHlink>
          <a:srgbClr val="AD002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ac_md_Powerpoint presentation - Audit Commission V6.11">
  <a:themeElements>
    <a:clrScheme name="ac_md_Powerpoint presentation - Audit Commission V6.11">
      <a:dk1>
        <a:srgbClr val="000000"/>
      </a:dk1>
      <a:lt1>
        <a:srgbClr val="236995"/>
      </a:lt1>
      <a:dk2>
        <a:srgbClr val="A7A7A7"/>
      </a:dk2>
      <a:lt2>
        <a:srgbClr val="535353"/>
      </a:lt2>
      <a:accent1>
        <a:srgbClr val="AD002B"/>
      </a:accent1>
      <a:accent2>
        <a:srgbClr val="FF7800"/>
      </a:accent2>
      <a:accent3>
        <a:srgbClr val="004C90"/>
      </a:accent3>
      <a:accent4>
        <a:srgbClr val="0099FF"/>
      </a:accent4>
      <a:accent5>
        <a:srgbClr val="8F8F8F"/>
      </a:accent5>
      <a:accent6>
        <a:srgbClr val="6E6E6E"/>
      </a:accent6>
      <a:hlink>
        <a:srgbClr val="0000FF"/>
      </a:hlink>
      <a:folHlink>
        <a:srgbClr val="FF00FF"/>
      </a:folHlink>
    </a:clrScheme>
    <a:fontScheme name="ac_md_Powerpoint presentation - Audit Commission V6.11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ac_md_Powerpoint presentation - Audit Commission V6.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236995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5.xml><?xml version="1.0" encoding="utf-8"?>
<a:theme xmlns:a="http://schemas.openxmlformats.org/drawingml/2006/main" name="3_Office Theme">
  <a:themeElements>
    <a:clrScheme name="AC colours">
      <a:dk1>
        <a:sysClr val="windowText" lastClr="000000"/>
      </a:dk1>
      <a:lt1>
        <a:sysClr val="window" lastClr="FFFFFF"/>
      </a:lt1>
      <a:dk2>
        <a:srgbClr val="006633"/>
      </a:dk2>
      <a:lt2>
        <a:srgbClr val="F5D400"/>
      </a:lt2>
      <a:accent1>
        <a:srgbClr val="8CD600"/>
      </a:accent1>
      <a:accent2>
        <a:srgbClr val="FF7800"/>
      </a:accent2>
      <a:accent3>
        <a:srgbClr val="004C90"/>
      </a:accent3>
      <a:accent4>
        <a:srgbClr val="0099FF"/>
      </a:accent4>
      <a:accent5>
        <a:srgbClr val="AD002B"/>
      </a:accent5>
      <a:accent6>
        <a:srgbClr val="FFFFFF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Office Theme 1">
        <a:dk1>
          <a:srgbClr val="000000"/>
        </a:dk1>
        <a:lt1>
          <a:srgbClr val="FFFFFF"/>
        </a:lt1>
        <a:dk2>
          <a:srgbClr val="006633"/>
        </a:dk2>
        <a:lt2>
          <a:srgbClr val="F5D400"/>
        </a:lt2>
        <a:accent1>
          <a:srgbClr val="8CD600"/>
        </a:accent1>
        <a:accent2>
          <a:srgbClr val="FF7800"/>
        </a:accent2>
        <a:accent3>
          <a:srgbClr val="FFFFFF"/>
        </a:accent3>
        <a:accent4>
          <a:srgbClr val="000000"/>
        </a:accent4>
        <a:accent5>
          <a:srgbClr val="C5E8AA"/>
        </a:accent5>
        <a:accent6>
          <a:srgbClr val="E76C00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Theme 2">
        <a:dk1>
          <a:srgbClr val="000000"/>
        </a:dk1>
        <a:lt1>
          <a:srgbClr val="FFFFFF"/>
        </a:lt1>
        <a:dk2>
          <a:srgbClr val="006633"/>
        </a:dk2>
        <a:lt2>
          <a:srgbClr val="F5D400"/>
        </a:lt2>
        <a:accent1>
          <a:srgbClr val="8CD600"/>
        </a:accent1>
        <a:accent2>
          <a:srgbClr val="FF7800"/>
        </a:accent2>
        <a:accent3>
          <a:srgbClr val="FFFFFF"/>
        </a:accent3>
        <a:accent4>
          <a:srgbClr val="000000"/>
        </a:accent4>
        <a:accent5>
          <a:srgbClr val="C5E8AA"/>
        </a:accent5>
        <a:accent6>
          <a:srgbClr val="E76C00"/>
        </a:accent6>
        <a:hlink>
          <a:srgbClr val="004C90"/>
        </a:hlink>
        <a:folHlink>
          <a:srgbClr val="AD002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262d8ba-f228-4ad8-9c13-d5b5f2d5efe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BC7414BD4A0F4CBACF945670310B5B" ma:contentTypeVersion="10" ma:contentTypeDescription="Create a new document." ma:contentTypeScope="" ma:versionID="82baa6a545ef6e476582c025c5cad79d">
  <xsd:schema xmlns:xsd="http://www.w3.org/2001/XMLSchema" xmlns:xs="http://www.w3.org/2001/XMLSchema" xmlns:p="http://schemas.microsoft.com/office/2006/metadata/properties" xmlns:ns2="3262d8ba-f228-4ad8-9c13-d5b5f2d5efe2" targetNamespace="http://schemas.microsoft.com/office/2006/metadata/properties" ma:root="true" ma:fieldsID="8d214239dbe0fe5aff8cc65f8b18994d" ns2:_="">
    <xsd:import namespace="3262d8ba-f228-4ad8-9c13-d5b5f2d5efe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62d8ba-f228-4ad8-9c13-d5b5f2d5efe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3323a573-f4b2-49c1-a657-d409971bfa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sisl xmlns:xsi="http://www.w3.org/2001/XMLSchema-instance" xmlns:xsd="http://www.w3.org/2001/XMLSchema" xmlns="http://www.boldonjames.com/2008/01/sie/internal/label" sislVersion="0" policy="8270c081-d9f3-48ae-83c7-c2320a8ca25c"/>
</file>

<file path=customXml/itemProps1.xml><?xml version="1.0" encoding="utf-8"?>
<ds:datastoreItem xmlns:ds="http://schemas.openxmlformats.org/officeDocument/2006/customXml" ds:itemID="{3308E894-8288-418C-84E3-1F972174F944}">
  <ds:schemaRefs>
    <ds:schemaRef ds:uri="3262d8ba-f228-4ad8-9c13-d5b5f2d5efe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18252DE-8729-4C85-B38C-02D6E9348049}">
  <ds:schemaRefs>
    <ds:schemaRef ds:uri="3262d8ba-f228-4ad8-9c13-d5b5f2d5efe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3CD511F-50AC-4B82-AEF7-D3A53A77EC0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F6D626BB-AFEC-4752-AC40-92A4570C6CFB}">
  <ds:schemaRefs>
    <ds:schemaRef ds:uri="http://www.boldonjames.com/2008/01/sie/internal/label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1152</Words>
  <Application>Microsoft Office PowerPoint</Application>
  <PresentationFormat>On-screen Show (4:3)</PresentationFormat>
  <Paragraphs>176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ＭＳ Ｐゴシック</vt:lpstr>
      <vt:lpstr>Arial</vt:lpstr>
      <vt:lpstr>Calibri</vt:lpstr>
      <vt:lpstr>Calibri Light</vt:lpstr>
      <vt:lpstr>Helvetica</vt:lpstr>
      <vt:lpstr>Wingdings</vt:lpstr>
      <vt:lpstr>ac_md_Powerpoint presentation - Audit Commission V6.11</vt:lpstr>
      <vt:lpstr>1_Office Theme</vt:lpstr>
      <vt:lpstr>2_Office Theme</vt:lpstr>
      <vt:lpstr>1_ac_md_Powerpoint presentation - Audit Commission V6.11</vt:lpstr>
      <vt:lpstr>3_Office Theme</vt:lpstr>
      <vt:lpstr>PowerPoint Presentation</vt:lpstr>
      <vt:lpstr>Agenda</vt:lpstr>
      <vt:lpstr>Introduction – the backlog solution</vt:lpstr>
      <vt:lpstr>Introduction - local audit framework</vt:lpstr>
      <vt:lpstr>Introduction – PSAA’s role until transfer</vt:lpstr>
      <vt:lpstr>Introduction - setting the 2026/27 scale fees</vt:lpstr>
      <vt:lpstr>PowerPoint Presentation</vt:lpstr>
      <vt:lpstr>2026/27 scale fees proposal - the headlines</vt:lpstr>
      <vt:lpstr>2026/27 scale fees proposal - the headlines (cont)</vt:lpstr>
      <vt:lpstr>Evidence gathering and assessment for scale fees </vt:lpstr>
      <vt:lpstr>This year’s research – what we reviewed</vt:lpstr>
      <vt:lpstr>This year’s research – our conclusions</vt:lpstr>
      <vt:lpstr>Setting the 2026/27 fee scale: Example</vt:lpstr>
      <vt:lpstr>Consultation timetable</vt:lpstr>
      <vt:lpstr>Q&amp;A panel session</vt:lpstr>
      <vt:lpstr>Closing comments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 Schofield</dc:creator>
  <cp:lastModifiedBy>Anna Maria Feniello</cp:lastModifiedBy>
  <cp:revision>1</cp:revision>
  <dcterms:created xsi:type="dcterms:W3CDTF">2020-11-25T14:15:29Z</dcterms:created>
  <dcterms:modified xsi:type="dcterms:W3CDTF">2026-09-25T12:20:16Z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0x010100B9BC7414BD4A0F4CBACF945670310B5B</vt:lpwstr>
  </property>
  <property fmtid="{D5CDD505-2E9C-101B-9397-08002B2CF9AE}" pid="3" name="MediaServiceImageTags">
    <vt:lpwstr/>
  </property>
</Properties>
</file>