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9"/>
  </p:notesMasterIdLst>
  <p:sldIdLst>
    <p:sldId id="621" r:id="rId5"/>
    <p:sldId id="622" r:id="rId6"/>
    <p:sldId id="623" r:id="rId7"/>
    <p:sldId id="62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92CE"/>
    <a:srgbClr val="287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1F9D0E-84C1-4AFD-90FC-D377B05A27A9}" v="1" dt="2026-09-18T13:50:23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FCD7C-6362-4988-B98C-F33A498701D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77620-E535-4479-B064-302A73B91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0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A96A5-D24F-5E31-596D-C474E7639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BC52F2-274B-A8BD-F4C8-18B3ED193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71D74A-6F43-587F-59FF-1E7C59D34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A4182-E93A-7B28-182B-F971310C40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35397-0662-4B1B-851B-DBD70AA8F78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849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EADF8-8418-7584-C0D1-B06D0ED6A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9B9366-370D-25E7-720E-CFDDBEF34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188FFA-09AF-A0E5-EBF3-4D5C016EF3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C32C3-B7B3-8F64-918A-EFB1862C48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35397-0662-4B1B-851B-DBD70AA8F78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707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3ECA0-2312-3242-7634-6CABA0F26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2051E4-82C8-DF11-CC3B-7C4B35DB2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9A115C-C663-7D7D-EF1C-3C298738B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03A6C-48B8-4C7A-E6FB-6896189A1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35397-0662-4B1B-851B-DBD70AA8F78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656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BFA6E-6196-4809-91C2-990D7B242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22EBC7-8864-682C-AB1B-1914E75ED5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491AB-45F5-02E1-10D1-73BAB26F5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2149D-0CC4-EE67-F4C1-7AD15005B1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D35397-0662-4B1B-851B-DBD70AA8F784}" type="slidenum">
              <a:rPr kumimoji="0" lang="en-GB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716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286492" y="244248"/>
            <a:ext cx="8501900" cy="94405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800" b="1" i="0" u="none" baseline="0">
                <a:solidFill>
                  <a:schemeClr val="tx1"/>
                </a:solidFill>
                <a:latin typeface="+mj-lt"/>
                <a:cs typeface="HelveticaNeueLT Std Bold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86491" y="1383685"/>
            <a:ext cx="8501909" cy="3596304"/>
          </a:xfrm>
          <a:prstGeom prst="rect">
            <a:avLst/>
          </a:prstGeom>
        </p:spPr>
        <p:txBody>
          <a:bodyPr/>
          <a:lstStyle>
            <a:lvl1pPr>
              <a:buNone/>
              <a:defRPr sz="2400" b="1" cap="none">
                <a:solidFill>
                  <a:srgbClr val="006633"/>
                </a:solidFill>
              </a:defRPr>
            </a:lvl1pPr>
            <a:lvl2pPr marL="0" indent="0">
              <a:buNone/>
              <a:defRPr sz="2400"/>
            </a:lvl2pPr>
            <a:lvl3pPr marL="263525" indent="-263525">
              <a:buFont typeface="Wingdings" charset="2"/>
              <a:buChar char="§"/>
              <a:defRPr sz="2400" baseline="0"/>
            </a:lvl3pPr>
            <a:lvl4pPr marL="536575" indent="-273050">
              <a:defRPr sz="2400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32565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9994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126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225" y="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32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9775" y="5836087"/>
            <a:ext cx="1825625" cy="74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3225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1995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47999-0E0F-BDB5-2F36-D57F67DDE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5D321B2-43D1-83D8-EEE2-03453CDD9B16}"/>
              </a:ext>
            </a:extLst>
          </p:cNvPr>
          <p:cNvSpPr/>
          <p:nvPr/>
        </p:nvSpPr>
        <p:spPr>
          <a:xfrm>
            <a:off x="76200" y="635000"/>
            <a:ext cx="8931612" cy="3390900"/>
          </a:xfrm>
          <a:prstGeom prst="roundRect">
            <a:avLst/>
          </a:prstGeom>
          <a:noFill/>
          <a:ln w="25400">
            <a:solidFill>
              <a:srgbClr val="3092CE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D082C098-369C-7DB6-CBFF-6C9FCA6695B6}"/>
              </a:ext>
            </a:extLst>
          </p:cNvPr>
          <p:cNvCxnSpPr>
            <a:cxnSpLocks/>
            <a:stCxn id="17" idx="3"/>
            <a:endCxn id="24" idx="2"/>
          </p:cNvCxnSpPr>
          <p:nvPr/>
        </p:nvCxnSpPr>
        <p:spPr>
          <a:xfrm flipV="1">
            <a:off x="3512163" y="3810163"/>
            <a:ext cx="1156224" cy="473396"/>
          </a:xfrm>
          <a:prstGeom prst="bentConnector2">
            <a:avLst/>
          </a:prstGeom>
          <a:ln w="25400" cmpd="sng">
            <a:solidFill>
              <a:schemeClr val="bg1">
                <a:lumMod val="65000"/>
              </a:schemeClr>
            </a:solidFill>
          </a:ln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5B231DF-D9D4-DB17-89D5-AFCD15F21785}"/>
              </a:ext>
            </a:extLst>
          </p:cNvPr>
          <p:cNvCxnSpPr>
            <a:cxnSpLocks/>
          </p:cNvCxnSpPr>
          <p:nvPr/>
        </p:nvCxnSpPr>
        <p:spPr>
          <a:xfrm>
            <a:off x="7912100" y="2286155"/>
            <a:ext cx="0" cy="59946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062A4E-51E7-2DA9-0D11-47FFA0F398EB}"/>
              </a:ext>
            </a:extLst>
          </p:cNvPr>
          <p:cNvCxnSpPr>
            <a:cxnSpLocks/>
          </p:cNvCxnSpPr>
          <p:nvPr/>
        </p:nvCxnSpPr>
        <p:spPr>
          <a:xfrm>
            <a:off x="1235075" y="2286155"/>
            <a:ext cx="0" cy="59946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0C2B5DC-9347-9EB9-3FEA-C8EDA25EFC73}"/>
              </a:ext>
            </a:extLst>
          </p:cNvPr>
          <p:cNvCxnSpPr>
            <a:stCxn id="16" idx="3"/>
            <a:endCxn id="22" idx="1"/>
          </p:cNvCxnSpPr>
          <p:nvPr/>
        </p:nvCxnSpPr>
        <p:spPr>
          <a:xfrm flipV="1">
            <a:off x="5658387" y="1236339"/>
            <a:ext cx="331552" cy="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B897420A-EB7F-FD8C-EADC-A31A411ED89B}"/>
              </a:ext>
            </a:extLst>
          </p:cNvPr>
          <p:cNvSpPr txBox="1">
            <a:spLocks/>
          </p:cNvSpPr>
          <p:nvPr/>
        </p:nvSpPr>
        <p:spPr>
          <a:xfrm>
            <a:off x="219860" y="871361"/>
            <a:ext cx="2866521" cy="262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SMT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E4A1D96-ADF2-C775-C74C-B4C1FA9E5F56}"/>
              </a:ext>
            </a:extLst>
          </p:cNvPr>
          <p:cNvSpPr/>
          <p:nvPr/>
        </p:nvSpPr>
        <p:spPr>
          <a:xfrm>
            <a:off x="196048" y="379379"/>
            <a:ext cx="8811764" cy="3521412"/>
          </a:xfrm>
          <a:prstGeom prst="roundRect">
            <a:avLst/>
          </a:prstGeom>
          <a:noFill/>
          <a:ln w="28575">
            <a:noFill/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B4A0192-B925-4B27-865F-BCCBD865015D}"/>
              </a:ext>
            </a:extLst>
          </p:cNvPr>
          <p:cNvGrpSpPr/>
          <p:nvPr/>
        </p:nvGrpSpPr>
        <p:grpSpPr>
          <a:xfrm>
            <a:off x="309073" y="762147"/>
            <a:ext cx="8525854" cy="4851253"/>
            <a:chOff x="309073" y="762147"/>
            <a:chExt cx="8525854" cy="485125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F945A37-CB14-9BF1-BCD9-9D6B847AC514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>
              <a:off x="4668387" y="1710534"/>
              <a:ext cx="0" cy="1151242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E37C958-08DD-DE0E-A430-45E13F6377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78387" y="762147"/>
              <a:ext cx="1980000" cy="948387"/>
            </a:xfrm>
            <a:prstGeom prst="rect">
              <a:avLst/>
            </a:prstGeom>
            <a:solidFill>
              <a:srgbClr val="2878AA"/>
            </a:solidFill>
            <a:ln w="22225" cap="flat" cmpd="sng" algn="ctr">
              <a:solidFill>
                <a:srgbClr val="40516F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Chief Executive</a:t>
              </a:r>
            </a:p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kern="0" dirty="0">
                  <a:solidFill>
                    <a:srgbClr val="00B05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Tony Crawley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710AB6A-2D79-D269-14AB-B61627EC59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89073" y="4091033"/>
              <a:ext cx="1223090" cy="385051"/>
            </a:xfrm>
            <a:prstGeom prst="rect">
              <a:avLst/>
            </a:prstGeom>
            <a:solidFill>
              <a:srgbClr val="2878AA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36000" tIns="36000" rIns="36000" bIns="36000" rtlCol="0" anchor="t" anchorCtr="0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Executive Assistants x 2 </a:t>
              </a:r>
              <a:endParaRPr lang="en-US" sz="1000" kern="0">
                <a:solidFill>
                  <a:srgbClr val="92D05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FDDAF48-7148-C710-DDD6-BC0A7E3543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54927" y="2861776"/>
              <a:ext cx="1980000" cy="948387"/>
            </a:xfrm>
            <a:prstGeom prst="rect">
              <a:avLst/>
            </a:prstGeom>
            <a:solidFill>
              <a:srgbClr val="2878AA"/>
            </a:solidFill>
            <a:ln w="22225" cap="flat" cmpd="sng" algn="ctr">
              <a:solidFill>
                <a:srgbClr val="40516F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kern="0" dirty="0">
                  <a:solidFill>
                    <a:prstClr val="white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Chief Finance Officer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kern="0" dirty="0">
                  <a:solidFill>
                    <a:srgbClr val="00B05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Sandy Parbhoo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5FC4461-6A20-D921-A52D-E13AF1D141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89939" y="1043813"/>
              <a:ext cx="1223090" cy="385051"/>
            </a:xfrm>
            <a:prstGeom prst="rect">
              <a:avLst/>
            </a:prstGeom>
            <a:solidFill>
              <a:srgbClr val="2878AA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36000" tIns="36000" rIns="36000" bIns="36000" rtlCol="0" anchor="t" anchorCtr="0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kern="0">
                  <a:solidFill>
                    <a:prstClr val="white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Executive Assistant</a:t>
              </a:r>
              <a:endParaRPr lang="en-GB" sz="1000" kern="0">
                <a:solidFill>
                  <a:srgbClr val="92D05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endParaRPr>
            </a:p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8A6D34C-6E9F-62AB-8C3F-AF3639F985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9073" y="2861776"/>
              <a:ext cx="1980000" cy="948387"/>
            </a:xfrm>
            <a:prstGeom prst="rect">
              <a:avLst/>
            </a:prstGeom>
            <a:solidFill>
              <a:srgbClr val="2878AA"/>
            </a:solidFill>
            <a:ln w="22225" cap="flat" cmpd="sng" algn="ctr">
              <a:solidFill>
                <a:srgbClr val="40516F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kern="0" dirty="0">
                  <a:solidFill>
                    <a:prstClr val="white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Head of Contract Management &amp; Governance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kern="0" dirty="0">
                  <a:solidFill>
                    <a:srgbClr val="FFFF0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Jen Duck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A62C201-7294-15CE-1E94-FED3A4E7F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78387" y="2861776"/>
              <a:ext cx="1980000" cy="948387"/>
            </a:xfrm>
            <a:prstGeom prst="rect">
              <a:avLst/>
            </a:prstGeom>
            <a:solidFill>
              <a:srgbClr val="2878AA"/>
            </a:solidFill>
            <a:ln w="22225" cap="flat" cmpd="sng" algn="ctr">
              <a:solidFill>
                <a:srgbClr val="40516F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kern="0" dirty="0">
                  <a:solidFill>
                    <a:prstClr val="white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Head of Transformation, Corporate Services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kern="0" dirty="0">
                  <a:solidFill>
                    <a:srgbClr val="FFFF0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Chris Reilly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DEF6802-3FF6-1C07-D821-9E2623109E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35075" y="2286155"/>
              <a:ext cx="6673850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812E7E9-0388-62C1-C842-A6D209AC9C4B}"/>
                </a:ext>
              </a:extLst>
            </p:cNvPr>
            <p:cNvCxnSpPr>
              <a:cxnSpLocks/>
            </p:cNvCxnSpPr>
            <p:nvPr/>
          </p:nvCxnSpPr>
          <p:spPr>
            <a:xfrm>
              <a:off x="6116187" y="2286155"/>
              <a:ext cx="0" cy="3327245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CDF9220B-97F4-9FE3-EABB-6B659B1FCC29}"/>
              </a:ext>
            </a:extLst>
          </p:cNvPr>
          <p:cNvSpPr>
            <a:spLocks noChangeAspect="1"/>
          </p:cNvSpPr>
          <p:nvPr/>
        </p:nvSpPr>
        <p:spPr>
          <a:xfrm>
            <a:off x="5126187" y="4135907"/>
            <a:ext cx="1980000" cy="948387"/>
          </a:xfrm>
          <a:prstGeom prst="rect">
            <a:avLst/>
          </a:prstGeom>
          <a:solidFill>
            <a:srgbClr val="2878AA"/>
          </a:solidFill>
          <a:ln w="22225" cap="flat" cmpd="sng" algn="ctr">
            <a:solidFill>
              <a:srgbClr val="40516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Communications Manager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4FF5D4-1097-4743-96F6-B0B04F14AC0B}"/>
              </a:ext>
            </a:extLst>
          </p:cNvPr>
          <p:cNvSpPr>
            <a:spLocks noChangeAspect="1"/>
          </p:cNvSpPr>
          <p:nvPr/>
        </p:nvSpPr>
        <p:spPr>
          <a:xfrm>
            <a:off x="5126187" y="5621662"/>
            <a:ext cx="1789123" cy="856960"/>
          </a:xfrm>
          <a:prstGeom prst="rect">
            <a:avLst/>
          </a:prstGeom>
          <a:solidFill>
            <a:srgbClr val="2878AA"/>
          </a:solidFill>
          <a:ln w="22225" cap="flat" cmpd="sng" algn="ctr">
            <a:solidFill>
              <a:srgbClr val="40516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Communications Officer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4CDBC4-1B27-B785-CFC2-CF40125F667E}"/>
              </a:ext>
            </a:extLst>
          </p:cNvPr>
          <p:cNvSpPr txBox="1">
            <a:spLocks/>
          </p:cNvSpPr>
          <p:nvPr/>
        </p:nvSpPr>
        <p:spPr>
          <a:xfrm>
            <a:off x="76950" y="126507"/>
            <a:ext cx="7168802" cy="262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GB" sz="1400" b="1" dirty="0">
                <a:solidFill>
                  <a:prstClr val="black"/>
                </a:solidFill>
                <a:latin typeface="Arial"/>
                <a:cs typeface="Arial"/>
              </a:rPr>
              <a:t>SMT structure as at August 2026</a:t>
            </a:r>
            <a:endParaRPr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3761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EAA0D-1C56-526F-21B5-0F63827DD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4167449-D9FF-6BDC-594C-881A78B6C225}"/>
              </a:ext>
            </a:extLst>
          </p:cNvPr>
          <p:cNvCxnSpPr>
            <a:cxnSpLocks/>
          </p:cNvCxnSpPr>
          <p:nvPr/>
        </p:nvCxnSpPr>
        <p:spPr>
          <a:xfrm>
            <a:off x="6369694" y="1165285"/>
            <a:ext cx="0" cy="204456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0E6C8FA-2226-31CA-F8C5-A3EF3F72AE1D}"/>
              </a:ext>
            </a:extLst>
          </p:cNvPr>
          <p:cNvCxnSpPr>
            <a:cxnSpLocks/>
          </p:cNvCxnSpPr>
          <p:nvPr/>
        </p:nvCxnSpPr>
        <p:spPr>
          <a:xfrm>
            <a:off x="4877937" y="2013081"/>
            <a:ext cx="0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6606FE79-8F73-C530-5CEB-8ED0A158EFB9}"/>
              </a:ext>
            </a:extLst>
          </p:cNvPr>
          <p:cNvSpPr txBox="1">
            <a:spLocks/>
          </p:cNvSpPr>
          <p:nvPr/>
        </p:nvSpPr>
        <p:spPr>
          <a:xfrm>
            <a:off x="56554" y="112139"/>
            <a:ext cx="7238250" cy="262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base">
              <a:spcAft>
                <a:spcPct val="0"/>
              </a:spcAft>
              <a:defRPr/>
            </a:pPr>
            <a:r>
              <a:rPr lang="en-GB" sz="1400" b="1" dirty="0">
                <a:solidFill>
                  <a:prstClr val="black"/>
                </a:solidFill>
                <a:latin typeface="Arial"/>
                <a:cs typeface="Arial"/>
              </a:rPr>
              <a:t> Contract Management and Governance Division structure as at August 2026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CA1DCC1-1DAC-4E85-D867-B6B6D00C5EA7}"/>
              </a:ext>
            </a:extLst>
          </p:cNvPr>
          <p:cNvSpPr>
            <a:spLocks noChangeAspect="1"/>
          </p:cNvSpPr>
          <p:nvPr/>
        </p:nvSpPr>
        <p:spPr>
          <a:xfrm>
            <a:off x="5883904" y="2939392"/>
            <a:ext cx="931205" cy="798218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18000" rIns="1800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Audit Specialists x2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8D1402C-E78B-60BE-98DC-C22FFB3E32BB}"/>
              </a:ext>
            </a:extLst>
          </p:cNvPr>
          <p:cNvCxnSpPr>
            <a:cxnSpLocks/>
          </p:cNvCxnSpPr>
          <p:nvPr/>
        </p:nvCxnSpPr>
        <p:spPr>
          <a:xfrm flipH="1">
            <a:off x="2304015" y="1155700"/>
            <a:ext cx="4077735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805EEC5-7FD0-FB97-2A89-07BC2A0FF81E}"/>
              </a:ext>
            </a:extLst>
          </p:cNvPr>
          <p:cNvCxnSpPr>
            <a:cxnSpLocks/>
          </p:cNvCxnSpPr>
          <p:nvPr/>
        </p:nvCxnSpPr>
        <p:spPr>
          <a:xfrm>
            <a:off x="4237711" y="1162707"/>
            <a:ext cx="0" cy="186737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7124AD8-CBD0-A96E-5FCB-D730EE3FA8F6}"/>
              </a:ext>
            </a:extLst>
          </p:cNvPr>
          <p:cNvGrpSpPr/>
          <p:nvPr/>
        </p:nvGrpSpPr>
        <p:grpSpPr>
          <a:xfrm>
            <a:off x="1086167" y="1162707"/>
            <a:ext cx="2126695" cy="4277602"/>
            <a:chOff x="1086167" y="1162707"/>
            <a:chExt cx="2126695" cy="4277602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916C9AB1-5E9B-93AE-D9C4-D23D93E6A4B4}"/>
                </a:ext>
              </a:extLst>
            </p:cNvPr>
            <p:cNvCxnSpPr>
              <a:cxnSpLocks/>
            </p:cNvCxnSpPr>
            <p:nvPr/>
          </p:nvCxnSpPr>
          <p:spPr>
            <a:xfrm>
              <a:off x="2312197" y="1162707"/>
              <a:ext cx="0" cy="1590591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A14B82B-2973-F6D3-F24E-CE3397EE548E}"/>
                </a:ext>
              </a:extLst>
            </p:cNvPr>
            <p:cNvCxnSpPr>
              <a:cxnSpLocks/>
            </p:cNvCxnSpPr>
            <p:nvPr/>
          </p:nvCxnSpPr>
          <p:spPr>
            <a:xfrm>
              <a:off x="2643534" y="2753298"/>
              <a:ext cx="0" cy="2445188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6CAE3A1-C87F-0002-DC19-D31A2A70DB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2285" y="1957475"/>
              <a:ext cx="1332612" cy="553998"/>
            </a:xfrm>
            <a:prstGeom prst="rect">
              <a:avLst/>
            </a:prstGeom>
            <a:solidFill>
              <a:srgbClr val="2878AA">
                <a:alpha val="97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18000" rIns="18000" rtlCol="0" anchor="t" anchorCtr="0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kern="0">
                  <a:solidFill>
                    <a:prstClr val="white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Senior Manager - Governance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14A354A-CF68-438E-2EF1-5F4D0684BF2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07302" y="4814336"/>
              <a:ext cx="1105560" cy="625973"/>
            </a:xfrm>
            <a:prstGeom prst="rect">
              <a:avLst/>
            </a:prstGeom>
            <a:solidFill>
              <a:srgbClr val="2878AA">
                <a:alpha val="97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18000" tIns="45720" rIns="18000" bIns="45720" rtlCol="0" anchor="t" anchorCtr="0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kern="0">
                  <a:solidFill>
                    <a:prstClr val="white"/>
                  </a:solidFill>
                  <a:latin typeface="Arial"/>
                  <a:ea typeface="ＭＳ Ｐゴシック"/>
                  <a:cs typeface="Arial"/>
                </a:rPr>
                <a:t>Business &amp; Project Officers x3</a:t>
              </a:r>
              <a:endParaRPr lang="en-GB" sz="1200" kern="0">
                <a:solidFill>
                  <a:prstClr val="white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endParaRP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B80AEBB-E7E3-EC7C-966C-3106568D54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79934" y="2753298"/>
              <a:ext cx="8770" cy="513694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DB0EFF7-EC0E-C5DC-1B2D-01C414EA4F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6167" y="2972457"/>
              <a:ext cx="1314472" cy="847100"/>
            </a:xfrm>
            <a:prstGeom prst="rect">
              <a:avLst/>
            </a:prstGeom>
            <a:solidFill>
              <a:srgbClr val="2878AA">
                <a:alpha val="97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18000" tIns="45720" rIns="18000" bIns="45720" rtlCol="0" anchor="t" anchorCtr="0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kern="0">
                  <a:solidFill>
                    <a:prstClr val="white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Governance &amp; Programme Manager</a:t>
              </a:r>
              <a:endParaRPr lang="en-GB" sz="1200" kern="0">
                <a:solidFill>
                  <a:schemeClr val="bg2"/>
                </a:solidFill>
                <a:latin typeface="Arial"/>
                <a:ea typeface="Calibri"/>
                <a:cs typeface="Arial"/>
              </a:endParaRP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406238FE-511F-C561-FE72-503A6FF988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8704" y="2753298"/>
              <a:ext cx="854830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B6FE4F8-5954-A321-12CF-6524B3B43A33}"/>
              </a:ext>
            </a:extLst>
          </p:cNvPr>
          <p:cNvSpPr>
            <a:spLocks noChangeAspect="1"/>
          </p:cNvSpPr>
          <p:nvPr/>
        </p:nvSpPr>
        <p:spPr>
          <a:xfrm>
            <a:off x="192941" y="440012"/>
            <a:ext cx="8758117" cy="510430"/>
          </a:xfrm>
          <a:prstGeom prst="rect">
            <a:avLst/>
          </a:prstGeom>
          <a:solidFill>
            <a:srgbClr val="2878AA"/>
          </a:solidFill>
          <a:ln w="22225" cap="flat" cmpd="sng" algn="ctr">
            <a:solidFill>
              <a:srgbClr val="40516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Head of Contract Management &amp; Governance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888FC84-3631-2EF0-5238-5A0C7E903BCD}"/>
              </a:ext>
            </a:extLst>
          </p:cNvPr>
          <p:cNvSpPr>
            <a:spLocks noChangeAspect="1"/>
          </p:cNvSpPr>
          <p:nvPr/>
        </p:nvSpPr>
        <p:spPr>
          <a:xfrm>
            <a:off x="3692469" y="3010146"/>
            <a:ext cx="1083048" cy="552204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18000" tIns="45720" rIns="18000" bIns="45720" rtlCol="0" anchor="t" anchorCtr="0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0">
                <a:solidFill>
                  <a:prstClr val="white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Contract Managers x2 </a:t>
            </a:r>
            <a:endParaRPr lang="en-GB" sz="1200" kern="0">
              <a:solidFill>
                <a:schemeClr val="bg2"/>
              </a:solidFill>
              <a:latin typeface="Arial"/>
              <a:ea typeface="Calibri"/>
              <a:cs typeface="Arial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FBD1A53-E068-C02C-90F5-21316202B8A3}"/>
              </a:ext>
            </a:extLst>
          </p:cNvPr>
          <p:cNvCxnSpPr>
            <a:cxnSpLocks/>
          </p:cNvCxnSpPr>
          <p:nvPr/>
        </p:nvCxnSpPr>
        <p:spPr>
          <a:xfrm>
            <a:off x="4233078" y="3562350"/>
            <a:ext cx="0" cy="122500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CB5F23BB-A563-0F9F-2A52-B8DE0A3166B1}"/>
              </a:ext>
            </a:extLst>
          </p:cNvPr>
          <p:cNvSpPr>
            <a:spLocks noChangeAspect="1"/>
          </p:cNvSpPr>
          <p:nvPr/>
        </p:nvSpPr>
        <p:spPr>
          <a:xfrm>
            <a:off x="3768390" y="4266116"/>
            <a:ext cx="1105557" cy="744034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18000" rIns="1800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Assistant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Contract Managers x2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017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46D98-68E6-6F19-2233-F586E0147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AD5223B-0228-2739-1CF4-FE6BD27DCAE1}"/>
              </a:ext>
            </a:extLst>
          </p:cNvPr>
          <p:cNvCxnSpPr>
            <a:cxnSpLocks/>
          </p:cNvCxnSpPr>
          <p:nvPr/>
        </p:nvCxnSpPr>
        <p:spPr>
          <a:xfrm flipH="1">
            <a:off x="3860800" y="1407307"/>
            <a:ext cx="487700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3A709DD-2440-3F0F-0B7D-F12B6829017C}"/>
              </a:ext>
            </a:extLst>
          </p:cNvPr>
          <p:cNvCxnSpPr>
            <a:cxnSpLocks/>
          </p:cNvCxnSpPr>
          <p:nvPr/>
        </p:nvCxnSpPr>
        <p:spPr>
          <a:xfrm>
            <a:off x="4348500" y="885924"/>
            <a:ext cx="0" cy="9534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1351D54-FA74-988B-B826-D8FCBBB850E9}"/>
              </a:ext>
            </a:extLst>
          </p:cNvPr>
          <p:cNvCxnSpPr>
            <a:cxnSpLocks/>
          </p:cNvCxnSpPr>
          <p:nvPr/>
        </p:nvCxnSpPr>
        <p:spPr>
          <a:xfrm>
            <a:off x="6033519" y="1826492"/>
            <a:ext cx="0" cy="193911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8E99749-187F-0794-208A-A5AB41966A19}"/>
              </a:ext>
            </a:extLst>
          </p:cNvPr>
          <p:cNvCxnSpPr>
            <a:cxnSpLocks/>
          </p:cNvCxnSpPr>
          <p:nvPr/>
        </p:nvCxnSpPr>
        <p:spPr>
          <a:xfrm>
            <a:off x="4877937" y="2013081"/>
            <a:ext cx="0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D632D09B-DFBE-9C56-E2A6-57E427F4BA55}"/>
              </a:ext>
            </a:extLst>
          </p:cNvPr>
          <p:cNvSpPr txBox="1">
            <a:spLocks/>
          </p:cNvSpPr>
          <p:nvPr/>
        </p:nvSpPr>
        <p:spPr>
          <a:xfrm>
            <a:off x="56554" y="112139"/>
            <a:ext cx="7238250" cy="262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fontAlgn="base">
              <a:spcAft>
                <a:spcPct val="0"/>
              </a:spcAft>
              <a:defRPr/>
            </a:pPr>
            <a:r>
              <a:rPr lang="en-GB" sz="1400" b="1" dirty="0">
                <a:solidFill>
                  <a:prstClr val="black"/>
                </a:solidFill>
                <a:latin typeface="Arial"/>
                <a:cs typeface="Arial"/>
              </a:rPr>
              <a:t>Transformation, Corporate Services Division structure as at August 2026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685FB6-FA4C-AC6C-22E7-F1CFC887B14A}"/>
              </a:ext>
            </a:extLst>
          </p:cNvPr>
          <p:cNvSpPr>
            <a:spLocks noChangeAspect="1"/>
          </p:cNvSpPr>
          <p:nvPr/>
        </p:nvSpPr>
        <p:spPr>
          <a:xfrm>
            <a:off x="199291" y="440012"/>
            <a:ext cx="8758117" cy="510430"/>
          </a:xfrm>
          <a:prstGeom prst="rect">
            <a:avLst/>
          </a:prstGeom>
          <a:solidFill>
            <a:srgbClr val="2878AA"/>
          </a:solidFill>
          <a:ln w="22225" cap="flat" cmpd="sng" algn="ctr">
            <a:solidFill>
              <a:srgbClr val="40516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Head of Transformation, Corporate Services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1954273-D108-5EDC-7FDE-6A1FBBA8903E}"/>
              </a:ext>
            </a:extLst>
          </p:cNvPr>
          <p:cNvSpPr>
            <a:spLocks noChangeAspect="1"/>
          </p:cNvSpPr>
          <p:nvPr/>
        </p:nvSpPr>
        <p:spPr>
          <a:xfrm>
            <a:off x="5567917" y="3733285"/>
            <a:ext cx="1244360" cy="688682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18000" rIns="1800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Procurement &amp; Appointments Manager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F593A08-A204-444A-DE68-F67428E9C619}"/>
              </a:ext>
            </a:extLst>
          </p:cNvPr>
          <p:cNvCxnSpPr>
            <a:cxnSpLocks/>
          </p:cNvCxnSpPr>
          <p:nvPr/>
        </p:nvCxnSpPr>
        <p:spPr>
          <a:xfrm flipH="1" flipV="1">
            <a:off x="2934083" y="1826492"/>
            <a:ext cx="3099436" cy="1287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1304C4DA-475D-302F-332D-B05DB5558386}"/>
              </a:ext>
            </a:extLst>
          </p:cNvPr>
          <p:cNvSpPr>
            <a:spLocks noChangeAspect="1"/>
          </p:cNvSpPr>
          <p:nvPr/>
        </p:nvSpPr>
        <p:spPr>
          <a:xfrm>
            <a:off x="2200492" y="1282031"/>
            <a:ext cx="1713086" cy="310592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18000" rIns="18000" rtlCol="0" anchor="t" anchorCtr="0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Executive Assistants x 2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2C578CB-9D06-1F16-98E2-94666B1DEE36}"/>
              </a:ext>
            </a:extLst>
          </p:cNvPr>
          <p:cNvCxnSpPr>
            <a:cxnSpLocks/>
          </p:cNvCxnSpPr>
          <p:nvPr/>
        </p:nvCxnSpPr>
        <p:spPr>
          <a:xfrm>
            <a:off x="3246371" y="2848990"/>
            <a:ext cx="0" cy="103523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7F1D76A-7D81-86EB-2C0A-F03CFA2599CF}"/>
              </a:ext>
            </a:extLst>
          </p:cNvPr>
          <p:cNvSpPr>
            <a:spLocks noChangeAspect="1"/>
          </p:cNvSpPr>
          <p:nvPr/>
        </p:nvSpPr>
        <p:spPr>
          <a:xfrm>
            <a:off x="2608335" y="3745044"/>
            <a:ext cx="1105560" cy="278363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18000" rIns="18000" rtlCol="0" anchor="t" anchorCtr="0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0">
                <a:solidFill>
                  <a:prstClr val="white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CRM Manager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9C4E8E-FB23-92FC-9EF1-F84676C45CCD}"/>
              </a:ext>
            </a:extLst>
          </p:cNvPr>
          <p:cNvGrpSpPr/>
          <p:nvPr/>
        </p:nvGrpSpPr>
        <p:grpSpPr>
          <a:xfrm>
            <a:off x="1453974" y="1809750"/>
            <a:ext cx="3008385" cy="3526461"/>
            <a:chOff x="1453974" y="1809750"/>
            <a:chExt cx="3008385" cy="3526461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6AE0442-6605-E4E7-5401-B5394139274C}"/>
                </a:ext>
              </a:extLst>
            </p:cNvPr>
            <p:cNvCxnSpPr>
              <a:cxnSpLocks/>
            </p:cNvCxnSpPr>
            <p:nvPr/>
          </p:nvCxnSpPr>
          <p:spPr>
            <a:xfrm>
              <a:off x="2094176" y="2809028"/>
              <a:ext cx="0" cy="2048159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39B062D-0D49-53AD-69F0-646C334B3600}"/>
                </a:ext>
              </a:extLst>
            </p:cNvPr>
            <p:cNvCxnSpPr>
              <a:cxnSpLocks/>
            </p:cNvCxnSpPr>
            <p:nvPr/>
          </p:nvCxnSpPr>
          <p:spPr>
            <a:xfrm>
              <a:off x="2934083" y="1809750"/>
              <a:ext cx="1" cy="841567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C09CCC6-F637-8679-4A41-78785992BA5C}"/>
                </a:ext>
              </a:extLst>
            </p:cNvPr>
            <p:cNvCxnSpPr>
              <a:cxnSpLocks/>
            </p:cNvCxnSpPr>
            <p:nvPr/>
          </p:nvCxnSpPr>
          <p:spPr>
            <a:xfrm>
              <a:off x="3948199" y="2969635"/>
              <a:ext cx="0" cy="2006605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C0D8516-421D-DE80-99F8-ED6A8D6809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06230" y="2603925"/>
              <a:ext cx="2255707" cy="436939"/>
            </a:xfrm>
            <a:prstGeom prst="rect">
              <a:avLst/>
            </a:prstGeom>
            <a:solidFill>
              <a:srgbClr val="2878AA">
                <a:alpha val="97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18000" rIns="18000" rtlCol="0" anchor="t" anchorCtr="0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kern="0" dirty="0">
                  <a:solidFill>
                    <a:prstClr val="white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Senior Manager – </a:t>
              </a:r>
            </a:p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kern="0" dirty="0">
                  <a:solidFill>
                    <a:prstClr val="white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rPr>
                <a:t>IT &amp; Data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A2B71D6-9FF5-4B43-4955-3B1A897C72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5330" y="3733284"/>
              <a:ext cx="931205" cy="278363"/>
            </a:xfrm>
            <a:prstGeom prst="rect">
              <a:avLst/>
            </a:prstGeom>
            <a:solidFill>
              <a:srgbClr val="2878AA">
                <a:alpha val="97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18000" tIns="45720" rIns="18000" bIns="45720" rtlCol="0" anchor="t" anchorCtr="0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kern="0">
                  <a:solidFill>
                    <a:prstClr val="white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IT Manager</a:t>
              </a:r>
              <a:endParaRPr lang="en-GB" sz="1200" kern="0">
                <a:solidFill>
                  <a:schemeClr val="bg2"/>
                </a:solidFill>
                <a:latin typeface="Arial"/>
                <a:ea typeface="Calibri"/>
                <a:cs typeface="Arial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ECD9C8F-822D-2F87-B7CC-AD9308D56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53974" y="4825781"/>
              <a:ext cx="1105560" cy="510430"/>
            </a:xfrm>
            <a:prstGeom prst="rect">
              <a:avLst/>
            </a:prstGeom>
            <a:solidFill>
              <a:srgbClr val="2878AA">
                <a:alpha val="97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18000" rIns="18000" rtlCol="0" anchor="t" anchorCtr="0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kern="0">
                  <a:solidFill>
                    <a:prstClr val="white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IT Systems &amp; Project Officer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030B002-9CC8-6A45-D22B-A4E5B20485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56799" y="4809365"/>
              <a:ext cx="1105560" cy="510430"/>
            </a:xfrm>
            <a:prstGeom prst="rect">
              <a:avLst/>
            </a:prstGeom>
            <a:solidFill>
              <a:srgbClr val="2878AA">
                <a:alpha val="97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18000" rIns="18000" rtlCol="0" anchor="t" anchorCtr="0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kern="0" dirty="0">
                  <a:solidFill>
                    <a:prstClr val="white"/>
                  </a:solidFill>
                  <a:latin typeface="Arial" panose="020B0604020202020204" pitchFamily="34" charset="0"/>
                  <a:ea typeface="ＭＳ Ｐゴシック"/>
                  <a:cs typeface="Arial" panose="020B0604020202020204" pitchFamily="34" charset="0"/>
                </a:rPr>
                <a:t>Assistant Data Manager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9147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57485-0210-7F2C-B665-5344EBBBF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A575AA5-54CC-F65A-E832-FD74376B6F3A}"/>
              </a:ext>
            </a:extLst>
          </p:cNvPr>
          <p:cNvCxnSpPr>
            <a:cxnSpLocks/>
          </p:cNvCxnSpPr>
          <p:nvPr/>
        </p:nvCxnSpPr>
        <p:spPr>
          <a:xfrm>
            <a:off x="5606188" y="2679289"/>
            <a:ext cx="0" cy="56479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394DAAF-7299-4DD3-60A1-EF2CD222483A}"/>
              </a:ext>
            </a:extLst>
          </p:cNvPr>
          <p:cNvCxnSpPr>
            <a:cxnSpLocks/>
          </p:cNvCxnSpPr>
          <p:nvPr/>
        </p:nvCxnSpPr>
        <p:spPr>
          <a:xfrm>
            <a:off x="6965950" y="2095500"/>
            <a:ext cx="7257" cy="60395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883282B-4AAA-E948-818F-1FF3D19147B9}"/>
              </a:ext>
            </a:extLst>
          </p:cNvPr>
          <p:cNvCxnSpPr>
            <a:cxnSpLocks/>
          </p:cNvCxnSpPr>
          <p:nvPr/>
        </p:nvCxnSpPr>
        <p:spPr>
          <a:xfrm>
            <a:off x="8048171" y="2672032"/>
            <a:ext cx="0" cy="131703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590070BE-96CB-6E06-70BD-F594BDC1F12B}"/>
              </a:ext>
            </a:extLst>
          </p:cNvPr>
          <p:cNvSpPr>
            <a:spLocks noChangeAspect="1"/>
          </p:cNvSpPr>
          <p:nvPr/>
        </p:nvSpPr>
        <p:spPr>
          <a:xfrm>
            <a:off x="7344442" y="3606140"/>
            <a:ext cx="1411733" cy="704253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36000" tIns="36000" rIns="36000" bIns="3600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Assistant Finance Manager (Fees &amp; Fee Variations)</a:t>
            </a: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6B693C-0B8C-ED91-EC08-320273D548C5}"/>
              </a:ext>
            </a:extLst>
          </p:cNvPr>
          <p:cNvSpPr>
            <a:spLocks noChangeAspect="1"/>
          </p:cNvSpPr>
          <p:nvPr/>
        </p:nvSpPr>
        <p:spPr>
          <a:xfrm>
            <a:off x="4949249" y="2936410"/>
            <a:ext cx="1313879" cy="594240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18000" tIns="45720" rIns="18000" bIns="4572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solidFill>
                  <a:prstClr val="white"/>
                </a:solidFill>
                <a:ea typeface="ＭＳ Ｐゴシック" charset="-128"/>
                <a:cs typeface="Arial"/>
              </a:rPr>
              <a:t>Finance Manager (Fees &amp; Fee Variations)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charset="-128"/>
              <a:cs typeface="Arial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03205DF-0CBB-81D1-02BF-92643F986DB2}"/>
              </a:ext>
            </a:extLst>
          </p:cNvPr>
          <p:cNvCxnSpPr>
            <a:cxnSpLocks/>
          </p:cNvCxnSpPr>
          <p:nvPr/>
        </p:nvCxnSpPr>
        <p:spPr>
          <a:xfrm flipH="1">
            <a:off x="5606188" y="2679289"/>
            <a:ext cx="2420212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9225D96-1814-EEC5-7893-1D6BC977D897}"/>
              </a:ext>
            </a:extLst>
          </p:cNvPr>
          <p:cNvCxnSpPr>
            <a:cxnSpLocks/>
          </p:cNvCxnSpPr>
          <p:nvPr/>
        </p:nvCxnSpPr>
        <p:spPr>
          <a:xfrm>
            <a:off x="6178550" y="1662512"/>
            <a:ext cx="0" cy="32292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F45DBD73-5B87-E4BE-AB08-C2DDA949C555}"/>
              </a:ext>
            </a:extLst>
          </p:cNvPr>
          <p:cNvSpPr txBox="1">
            <a:spLocks/>
          </p:cNvSpPr>
          <p:nvPr/>
        </p:nvSpPr>
        <p:spPr>
          <a:xfrm>
            <a:off x="76950" y="126507"/>
            <a:ext cx="7168802" cy="2628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Finance Division structure as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at August 2026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1FAEF29-AF75-C56F-EC82-B1F1B1D81833}"/>
              </a:ext>
            </a:extLst>
          </p:cNvPr>
          <p:cNvCxnSpPr>
            <a:cxnSpLocks/>
          </p:cNvCxnSpPr>
          <p:nvPr/>
        </p:nvCxnSpPr>
        <p:spPr>
          <a:xfrm>
            <a:off x="3260096" y="1677757"/>
            <a:ext cx="9525" cy="69655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0797B4-47E1-4C8E-51EC-DE0C0C505C39}"/>
              </a:ext>
            </a:extLst>
          </p:cNvPr>
          <p:cNvCxnSpPr>
            <a:cxnSpLocks/>
          </p:cNvCxnSpPr>
          <p:nvPr/>
        </p:nvCxnSpPr>
        <p:spPr>
          <a:xfrm flipH="1">
            <a:off x="4226605" y="929898"/>
            <a:ext cx="4432" cy="73261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DE81089-557F-CFBE-6AC5-AEFD8423585A}"/>
              </a:ext>
            </a:extLst>
          </p:cNvPr>
          <p:cNvSpPr>
            <a:spLocks noChangeAspect="1"/>
          </p:cNvSpPr>
          <p:nvPr/>
        </p:nvSpPr>
        <p:spPr>
          <a:xfrm>
            <a:off x="2113921" y="1928099"/>
            <a:ext cx="2292350" cy="520817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36000" tIns="36000" rIns="36000" bIns="3600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Senior Manager – Finance &amp; Audit</a:t>
            </a:r>
            <a:endParaRPr lang="en-GB" sz="1200" kern="0">
              <a:solidFill>
                <a:srgbClr val="92D05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D8EDCD-037D-95AA-191B-ABCB75232D9A}"/>
              </a:ext>
            </a:extLst>
          </p:cNvPr>
          <p:cNvSpPr>
            <a:spLocks noChangeAspect="1"/>
          </p:cNvSpPr>
          <p:nvPr/>
        </p:nvSpPr>
        <p:spPr>
          <a:xfrm>
            <a:off x="171450" y="470773"/>
            <a:ext cx="8782050" cy="510430"/>
          </a:xfrm>
          <a:prstGeom prst="rect">
            <a:avLst/>
          </a:prstGeom>
          <a:solidFill>
            <a:srgbClr val="2878AA"/>
          </a:solidFill>
          <a:ln w="22225" cap="flat" cmpd="sng" algn="ctr">
            <a:solidFill>
              <a:srgbClr val="40516F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Chief Finance Officer</a:t>
            </a:r>
            <a:endParaRPr lang="en-GB" sz="1400" kern="0">
              <a:solidFill>
                <a:schemeClr val="bg2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C52BF2-4939-8C55-CEAC-8502C4AFB069}"/>
              </a:ext>
            </a:extLst>
          </p:cNvPr>
          <p:cNvSpPr>
            <a:spLocks noChangeAspect="1"/>
          </p:cNvSpPr>
          <p:nvPr/>
        </p:nvSpPr>
        <p:spPr>
          <a:xfrm>
            <a:off x="5085202" y="1985435"/>
            <a:ext cx="3337419" cy="407291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36000" tIns="36000" rIns="36000" bIns="3600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Senior Manager – Finance, Fees &amp; Fee Variations</a:t>
            </a:r>
            <a:endParaRPr lang="en-GB" sz="1200" kern="0">
              <a:solidFill>
                <a:srgbClr val="92D05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BA25D3C-977D-7C0F-FBB2-DA026EF16F3C}"/>
              </a:ext>
            </a:extLst>
          </p:cNvPr>
          <p:cNvCxnSpPr>
            <a:cxnSpLocks/>
          </p:cNvCxnSpPr>
          <p:nvPr/>
        </p:nvCxnSpPr>
        <p:spPr>
          <a:xfrm flipH="1">
            <a:off x="721369" y="1650953"/>
            <a:ext cx="545718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5219BEA-2EF6-9624-EAF6-D536F70CA6D8}"/>
              </a:ext>
            </a:extLst>
          </p:cNvPr>
          <p:cNvCxnSpPr>
            <a:cxnSpLocks/>
          </p:cNvCxnSpPr>
          <p:nvPr/>
        </p:nvCxnSpPr>
        <p:spPr>
          <a:xfrm>
            <a:off x="4047990" y="2633343"/>
            <a:ext cx="0" cy="61098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E64BFCE-9453-D1C2-46A4-DCF67874461E}"/>
              </a:ext>
            </a:extLst>
          </p:cNvPr>
          <p:cNvCxnSpPr>
            <a:cxnSpLocks/>
          </p:cNvCxnSpPr>
          <p:nvPr/>
        </p:nvCxnSpPr>
        <p:spPr>
          <a:xfrm>
            <a:off x="2269733" y="2633343"/>
            <a:ext cx="0" cy="62153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>
            <a:extLst>
              <a:ext uri="{FF2B5EF4-FFF2-40B4-BE49-F238E27FC236}">
                <a16:creationId xmlns:a16="http://schemas.microsoft.com/office/drawing/2014/main" id="{9063CEB2-D025-2AE7-2A0B-8834411A9B24}"/>
              </a:ext>
            </a:extLst>
          </p:cNvPr>
          <p:cNvSpPr>
            <a:spLocks noChangeAspect="1"/>
          </p:cNvSpPr>
          <p:nvPr/>
        </p:nvSpPr>
        <p:spPr>
          <a:xfrm>
            <a:off x="1528212" y="2947203"/>
            <a:ext cx="1733549" cy="465907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36000" tIns="36000" rIns="36000" bIns="36000" rtlCol="0" anchor="t" anchorCtr="0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Financial Accounting Manager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000" kern="0">
              <a:solidFill>
                <a:prstClr val="white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8C8B3F-484C-C56D-FE78-9D5E788CB30F}"/>
              </a:ext>
            </a:extLst>
          </p:cNvPr>
          <p:cNvSpPr>
            <a:spLocks noChangeAspect="1"/>
          </p:cNvSpPr>
          <p:nvPr/>
        </p:nvSpPr>
        <p:spPr>
          <a:xfrm>
            <a:off x="3486009" y="2937838"/>
            <a:ext cx="1313879" cy="406705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18000" tIns="45720" rIns="18000" bIns="4572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-128"/>
                <a:cs typeface="Arial"/>
              </a:rPr>
              <a:t>Audit Specialists </a:t>
            </a: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-128"/>
                <a:cs typeface="Arial"/>
              </a:rPr>
              <a:t>x 2</a:t>
            </a:r>
            <a:endParaRPr lang="en-GB" sz="1200">
              <a:solidFill>
                <a:prstClr val="white"/>
              </a:solidFill>
              <a:ea typeface="ＭＳ Ｐゴシック" charset="-128"/>
              <a:cs typeface="Arial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ＭＳ Ｐゴシック" charset="-128"/>
              <a:cs typeface="Arial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067DFBC-C210-9A19-ACEE-533D706FD210}"/>
              </a:ext>
            </a:extLst>
          </p:cNvPr>
          <p:cNvCxnSpPr>
            <a:cxnSpLocks/>
          </p:cNvCxnSpPr>
          <p:nvPr/>
        </p:nvCxnSpPr>
        <p:spPr>
          <a:xfrm>
            <a:off x="3261761" y="2459710"/>
            <a:ext cx="0" cy="17363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161784B-3068-4A52-61CF-742FD7B50824}"/>
              </a:ext>
            </a:extLst>
          </p:cNvPr>
          <p:cNvCxnSpPr>
            <a:cxnSpLocks/>
          </p:cNvCxnSpPr>
          <p:nvPr/>
        </p:nvCxnSpPr>
        <p:spPr>
          <a:xfrm flipH="1">
            <a:off x="2261636" y="2633343"/>
            <a:ext cx="1786354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D1273B5-89B0-F7D9-847D-3EB281E03513}"/>
              </a:ext>
            </a:extLst>
          </p:cNvPr>
          <p:cNvCxnSpPr>
            <a:cxnSpLocks/>
          </p:cNvCxnSpPr>
          <p:nvPr/>
        </p:nvCxnSpPr>
        <p:spPr>
          <a:xfrm>
            <a:off x="721369" y="1670134"/>
            <a:ext cx="0" cy="138739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43D5763-23DA-9BFA-BC33-E2D420F4B433}"/>
              </a:ext>
            </a:extLst>
          </p:cNvPr>
          <p:cNvSpPr>
            <a:spLocks noChangeAspect="1"/>
          </p:cNvSpPr>
          <p:nvPr/>
        </p:nvSpPr>
        <p:spPr>
          <a:xfrm>
            <a:off x="139652" y="2936410"/>
            <a:ext cx="1313880" cy="322895"/>
          </a:xfrm>
          <a:prstGeom prst="rect">
            <a:avLst/>
          </a:prstGeom>
          <a:solidFill>
            <a:srgbClr val="2878AA">
              <a:alpha val="97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36000" tIns="36000" rIns="36000" bIns="36000" rtlCol="0" anchor="t" anchorCtr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0">
                <a:solidFill>
                  <a:prstClr val="white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Audit Specialist</a:t>
            </a:r>
            <a:endParaRPr lang="en-GB" sz="1200" kern="0">
              <a:solidFill>
                <a:srgbClr val="92D050"/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005166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AC colours">
      <a:dk1>
        <a:sysClr val="windowText" lastClr="000000"/>
      </a:dk1>
      <a:lt1>
        <a:sysClr val="window" lastClr="FFFFFF"/>
      </a:lt1>
      <a:dk2>
        <a:srgbClr val="006633"/>
      </a:dk2>
      <a:lt2>
        <a:srgbClr val="F5D400"/>
      </a:lt2>
      <a:accent1>
        <a:srgbClr val="8CD600"/>
      </a:accent1>
      <a:accent2>
        <a:srgbClr val="FF7800"/>
      </a:accent2>
      <a:accent3>
        <a:srgbClr val="004C90"/>
      </a:accent3>
      <a:accent4>
        <a:srgbClr val="0099FF"/>
      </a:accent4>
      <a:accent5>
        <a:srgbClr val="AD002B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ffice Theme 2">
        <a:dk1>
          <a:srgbClr val="000000"/>
        </a:dk1>
        <a:lt1>
          <a:srgbClr val="FFFFFF"/>
        </a:lt1>
        <a:dk2>
          <a:srgbClr val="006633"/>
        </a:dk2>
        <a:lt2>
          <a:srgbClr val="F5D400"/>
        </a:lt2>
        <a:accent1>
          <a:srgbClr val="8CD600"/>
        </a:accent1>
        <a:accent2>
          <a:srgbClr val="FF7800"/>
        </a:accent2>
        <a:accent3>
          <a:srgbClr val="FFFFFF"/>
        </a:accent3>
        <a:accent4>
          <a:srgbClr val="000000"/>
        </a:accent4>
        <a:accent5>
          <a:srgbClr val="C5E8AA"/>
        </a:accent5>
        <a:accent6>
          <a:srgbClr val="E76C00"/>
        </a:accent6>
        <a:hlink>
          <a:srgbClr val="004C90"/>
        </a:hlink>
        <a:folHlink>
          <a:srgbClr val="AD002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BC7414BD4A0F4CBACF945670310B5B" ma:contentTypeVersion="7" ma:contentTypeDescription="Create a new document." ma:contentTypeScope="" ma:versionID="33c76e68c9e8e9fc13b8775f1130eccd">
  <xsd:schema xmlns:xsd="http://www.w3.org/2001/XMLSchema" xmlns:xs="http://www.w3.org/2001/XMLSchema" xmlns:p="http://schemas.microsoft.com/office/2006/metadata/properties" xmlns:ns2="3262d8ba-f228-4ad8-9c13-d5b5f2d5efe2" targetNamespace="http://schemas.microsoft.com/office/2006/metadata/properties" ma:root="true" ma:fieldsID="7a280f049836703cc0a58c9ee23ddc6c" ns2:_="">
    <xsd:import namespace="3262d8ba-f228-4ad8-9c13-d5b5f2d5ef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62d8ba-f228-4ad8-9c13-d5b5f2d5ef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98C983-F649-44CC-A384-DB5336597CC5}">
  <ds:schemaRefs>
    <ds:schemaRef ds:uri="http://schemas.microsoft.com/office/2006/metadata/properti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3262d8ba-f228-4ad8-9c13-d5b5f2d5efe2"/>
  </ds:schemaRefs>
</ds:datastoreItem>
</file>

<file path=customXml/itemProps2.xml><?xml version="1.0" encoding="utf-8"?>
<ds:datastoreItem xmlns:ds="http://schemas.openxmlformats.org/officeDocument/2006/customXml" ds:itemID="{007584EC-89C3-41E9-A72D-164354D3A5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4C09741-91EF-4301-A07E-D8A0B9471ADD}">
  <ds:schemaRefs>
    <ds:schemaRef ds:uri="3262d8ba-f228-4ad8-9c13-d5b5f2d5efe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</TotalTime>
  <Words>181</Words>
  <Application>Microsoft Office PowerPoint</Application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ＭＳ Ｐゴシック</vt:lpstr>
      <vt:lpstr>Aptos</vt:lpstr>
      <vt:lpstr>Arial</vt:lpstr>
      <vt:lpstr>Calibri</vt:lpstr>
      <vt:lpstr>Wingdings</vt:lpstr>
      <vt:lpstr>4_Office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 Schofield</dc:creator>
  <cp:lastModifiedBy>Tahmeda Khanam</cp:lastModifiedBy>
  <cp:revision>4</cp:revision>
  <dcterms:created xsi:type="dcterms:W3CDTF">2025-06-23T08:40:05Z</dcterms:created>
  <dcterms:modified xsi:type="dcterms:W3CDTF">2026-09-21T12:24:00Z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0x010100B9BC7414BD4A0F4CBACF945670310B5B</vt:lpwstr>
  </property>
  <property fmtid="{D5CDD505-2E9C-101B-9397-08002B2CF9AE}" pid="3" name="MediaServiceImageTags">
    <vt:lpwstr/>
  </property>
</Properties>
</file>